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2" r:id="rId1"/>
    <p:sldMasterId id="2147483723" r:id="rId2"/>
    <p:sldMasterId id="2147483728" r:id="rId3"/>
    <p:sldMasterId id="2147483734" r:id="rId4"/>
    <p:sldMasterId id="2147483738" r:id="rId5"/>
  </p:sldMasterIdLst>
  <p:notesMasterIdLst>
    <p:notesMasterId r:id="rId92"/>
  </p:notesMasterIdLst>
  <p:sldIdLst>
    <p:sldId id="256" r:id="rId6"/>
    <p:sldId id="268" r:id="rId7"/>
    <p:sldId id="258" r:id="rId8"/>
    <p:sldId id="289" r:id="rId9"/>
    <p:sldId id="262" r:id="rId10"/>
    <p:sldId id="414" r:id="rId11"/>
    <p:sldId id="413" r:id="rId12"/>
    <p:sldId id="415" r:id="rId13"/>
    <p:sldId id="257" r:id="rId14"/>
    <p:sldId id="291" r:id="rId15"/>
    <p:sldId id="422" r:id="rId16"/>
    <p:sldId id="416" r:id="rId17"/>
    <p:sldId id="417" r:id="rId18"/>
    <p:sldId id="418" r:id="rId19"/>
    <p:sldId id="419" r:id="rId20"/>
    <p:sldId id="420" r:id="rId21"/>
    <p:sldId id="421" r:id="rId22"/>
    <p:sldId id="424" r:id="rId23"/>
    <p:sldId id="300" r:id="rId24"/>
    <p:sldId id="425" r:id="rId25"/>
    <p:sldId id="301" r:id="rId26"/>
    <p:sldId id="259" r:id="rId27"/>
    <p:sldId id="260" r:id="rId28"/>
    <p:sldId id="292" r:id="rId29"/>
    <p:sldId id="293" r:id="rId30"/>
    <p:sldId id="295" r:id="rId31"/>
    <p:sldId id="296" r:id="rId32"/>
    <p:sldId id="294" r:id="rId33"/>
    <p:sldId id="297" r:id="rId34"/>
    <p:sldId id="299" r:id="rId35"/>
    <p:sldId id="426" r:id="rId36"/>
    <p:sldId id="427" r:id="rId37"/>
    <p:sldId id="316" r:id="rId38"/>
    <p:sldId id="428" r:id="rId39"/>
    <p:sldId id="309" r:id="rId40"/>
    <p:sldId id="269" r:id="rId41"/>
    <p:sldId id="317" r:id="rId42"/>
    <p:sldId id="318" r:id="rId43"/>
    <p:sldId id="319" r:id="rId44"/>
    <p:sldId id="312" r:id="rId45"/>
    <p:sldId id="314" r:id="rId46"/>
    <p:sldId id="315" r:id="rId47"/>
    <p:sldId id="261" r:id="rId48"/>
    <p:sldId id="339" r:id="rId49"/>
    <p:sldId id="340" r:id="rId50"/>
    <p:sldId id="341" r:id="rId51"/>
    <p:sldId id="342" r:id="rId52"/>
    <p:sldId id="343" r:id="rId53"/>
    <p:sldId id="344" r:id="rId54"/>
    <p:sldId id="429" r:id="rId55"/>
    <p:sldId id="345" r:id="rId56"/>
    <p:sldId id="430" r:id="rId57"/>
    <p:sldId id="313" r:id="rId58"/>
    <p:sldId id="431" r:id="rId59"/>
    <p:sldId id="432" r:id="rId60"/>
    <p:sldId id="433" r:id="rId61"/>
    <p:sldId id="434" r:id="rId62"/>
    <p:sldId id="331" r:id="rId63"/>
    <p:sldId id="333" r:id="rId64"/>
    <p:sldId id="334" r:id="rId65"/>
    <p:sldId id="335" r:id="rId66"/>
    <p:sldId id="336" r:id="rId67"/>
    <p:sldId id="337" r:id="rId68"/>
    <p:sldId id="338" r:id="rId69"/>
    <p:sldId id="435" r:id="rId70"/>
    <p:sldId id="436" r:id="rId71"/>
    <p:sldId id="329" r:id="rId72"/>
    <p:sldId id="437" r:id="rId73"/>
    <p:sldId id="438" r:id="rId74"/>
    <p:sldId id="439" r:id="rId75"/>
    <p:sldId id="440" r:id="rId76"/>
    <p:sldId id="441" r:id="rId77"/>
    <p:sldId id="330" r:id="rId78"/>
    <p:sldId id="442" r:id="rId79"/>
    <p:sldId id="443" r:id="rId80"/>
    <p:sldId id="444" r:id="rId81"/>
    <p:sldId id="445" r:id="rId82"/>
    <p:sldId id="446" r:id="rId83"/>
    <p:sldId id="447" r:id="rId84"/>
    <p:sldId id="320" r:id="rId85"/>
    <p:sldId id="322" r:id="rId86"/>
    <p:sldId id="323" r:id="rId87"/>
    <p:sldId id="324" r:id="rId88"/>
    <p:sldId id="325" r:id="rId89"/>
    <p:sldId id="321" r:id="rId90"/>
    <p:sldId id="326" r:id="rId91"/>
  </p:sldIdLst>
  <p:sldSz cx="9144000" cy="5143500" type="screen16x9"/>
  <p:notesSz cx="17348200" cy="97536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969D74-6962-444B-AF30-42C4D94C1425}">
  <a:tblStyle styleId="{15969D74-6962-444B-AF30-42C4D94C14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microsoft.com/office/2016/11/relationships/changesInfo" Target="changesInfos/changesInfo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Faiq bin Mohd Zailani" userId="977e50a2-ceaa-420d-b1c6-98f3d3dc6fba" providerId="ADAL" clId="{C8A7EF7E-1707-42E0-AAC3-2B3B281481EB}"/>
    <pc:docChg chg="custSel addSld modSld">
      <pc:chgData name="Muhammad Faiq bin Mohd Zailani" userId="977e50a2-ceaa-420d-b1c6-98f3d3dc6fba" providerId="ADAL" clId="{C8A7EF7E-1707-42E0-AAC3-2B3B281481EB}" dt="2023-06-22T07:06:54.071" v="307" actId="12788"/>
      <pc:docMkLst>
        <pc:docMk/>
      </pc:docMkLst>
      <pc:sldChg chg="addSp delSp modSp">
        <pc:chgData name="Muhammad Faiq bin Mohd Zailani" userId="977e50a2-ceaa-420d-b1c6-98f3d3dc6fba" providerId="ADAL" clId="{C8A7EF7E-1707-42E0-AAC3-2B3B281481EB}" dt="2023-06-22T06:39:55.117" v="97" actId="113"/>
        <pc:sldMkLst>
          <pc:docMk/>
          <pc:sldMk cId="0" sldId="256"/>
        </pc:sldMkLst>
        <pc:spChg chg="add del mod">
          <ac:chgData name="Muhammad Faiq bin Mohd Zailani" userId="977e50a2-ceaa-420d-b1c6-98f3d3dc6fba" providerId="ADAL" clId="{C8A7EF7E-1707-42E0-AAC3-2B3B281481EB}" dt="2023-06-22T06:39:35.394" v="93" actId="478"/>
          <ac:spMkLst>
            <pc:docMk/>
            <pc:sldMk cId="0" sldId="256"/>
            <ac:spMk id="3" creationId="{395C153E-8A4C-4CD3-BA0E-A0A43B3E011C}"/>
          </ac:spMkLst>
        </pc:spChg>
        <pc:spChg chg="mod">
          <ac:chgData name="Muhammad Faiq bin Mohd Zailani" userId="977e50a2-ceaa-420d-b1c6-98f3d3dc6fba" providerId="ADAL" clId="{C8A7EF7E-1707-42E0-AAC3-2B3B281481EB}" dt="2023-06-22T06:39:55.117" v="97" actId="113"/>
          <ac:spMkLst>
            <pc:docMk/>
            <pc:sldMk cId="0" sldId="256"/>
            <ac:spMk id="959" creationId="{00000000-0000-0000-0000-000000000000}"/>
          </ac:spMkLst>
        </pc:spChg>
        <pc:spChg chg="del">
          <ac:chgData name="Muhammad Faiq bin Mohd Zailani" userId="977e50a2-ceaa-420d-b1c6-98f3d3dc6fba" providerId="ADAL" clId="{C8A7EF7E-1707-42E0-AAC3-2B3B281481EB}" dt="2023-06-22T06:39:33.232" v="92" actId="478"/>
          <ac:spMkLst>
            <pc:docMk/>
            <pc:sldMk cId="0" sldId="256"/>
            <ac:spMk id="960" creationId="{00000000-0000-0000-0000-000000000000}"/>
          </ac:spMkLst>
        </pc:spChg>
      </pc:sldChg>
      <pc:sldChg chg="modSp">
        <pc:chgData name="Muhammad Faiq bin Mohd Zailani" userId="977e50a2-ceaa-420d-b1c6-98f3d3dc6fba" providerId="ADAL" clId="{C8A7EF7E-1707-42E0-AAC3-2B3B281481EB}" dt="2023-06-22T06:43:23.370" v="144" actId="20577"/>
        <pc:sldMkLst>
          <pc:docMk/>
          <pc:sldMk cId="0" sldId="258"/>
        </pc:sldMkLst>
        <pc:spChg chg="mod">
          <ac:chgData name="Muhammad Faiq bin Mohd Zailani" userId="977e50a2-ceaa-420d-b1c6-98f3d3dc6fba" providerId="ADAL" clId="{C8A7EF7E-1707-42E0-AAC3-2B3B281481EB}" dt="2023-06-22T06:43:23.370" v="144" actId="20577"/>
          <ac:spMkLst>
            <pc:docMk/>
            <pc:sldMk cId="0" sldId="258"/>
            <ac:spMk id="1191" creationId="{00000000-0000-0000-0000-000000000000}"/>
          </ac:spMkLst>
        </pc:spChg>
      </pc:sldChg>
      <pc:sldChg chg="modSp">
        <pc:chgData name="Muhammad Faiq bin Mohd Zailani" userId="977e50a2-ceaa-420d-b1c6-98f3d3dc6fba" providerId="ADAL" clId="{C8A7EF7E-1707-42E0-AAC3-2B3B281481EB}" dt="2023-06-22T07:01:49.921" v="156" actId="12788"/>
        <pc:sldMkLst>
          <pc:docMk/>
          <pc:sldMk cId="0" sldId="262"/>
        </pc:sldMkLst>
        <pc:spChg chg="mod">
          <ac:chgData name="Muhammad Faiq bin Mohd Zailani" userId="977e50a2-ceaa-420d-b1c6-98f3d3dc6fba" providerId="ADAL" clId="{C8A7EF7E-1707-42E0-AAC3-2B3B281481EB}" dt="2023-06-22T07:01:49.921" v="156" actId="12788"/>
          <ac:spMkLst>
            <pc:docMk/>
            <pc:sldMk cId="0" sldId="262"/>
            <ac:spMk id="1480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1:46.865" v="155" actId="12788"/>
          <ac:spMkLst>
            <pc:docMk/>
            <pc:sldMk cId="0" sldId="262"/>
            <ac:spMk id="1481" creationId="{00000000-0000-0000-0000-000000000000}"/>
          </ac:spMkLst>
        </pc:spChg>
      </pc:sldChg>
      <pc:sldChg chg="addSp delSp modSp">
        <pc:chgData name="Muhammad Faiq bin Mohd Zailani" userId="977e50a2-ceaa-420d-b1c6-98f3d3dc6fba" providerId="ADAL" clId="{C8A7EF7E-1707-42E0-AAC3-2B3B281481EB}" dt="2023-06-22T06:43:07.385" v="141" actId="14100"/>
        <pc:sldMkLst>
          <pc:docMk/>
          <pc:sldMk cId="0" sldId="268"/>
        </pc:sldMkLst>
        <pc:spChg chg="mod">
          <ac:chgData name="Muhammad Faiq bin Mohd Zailani" userId="977e50a2-ceaa-420d-b1c6-98f3d3dc6fba" providerId="ADAL" clId="{C8A7EF7E-1707-42E0-AAC3-2B3B281481EB}" dt="2023-06-22T06:42:20.422" v="131" actId="12788"/>
          <ac:spMkLst>
            <pc:docMk/>
            <pc:sldMk cId="0" sldId="268"/>
            <ac:spMk id="2" creationId="{00000000-0000-0000-0000-000000000000}"/>
          </ac:spMkLst>
        </pc:spChg>
        <pc:spChg chg="del">
          <ac:chgData name="Muhammad Faiq bin Mohd Zailani" userId="977e50a2-ceaa-420d-b1c6-98f3d3dc6fba" providerId="ADAL" clId="{C8A7EF7E-1707-42E0-AAC3-2B3B281481EB}" dt="2023-06-22T06:40:39.528" v="107" actId="478"/>
          <ac:spMkLst>
            <pc:docMk/>
            <pc:sldMk cId="0" sldId="268"/>
            <ac:spMk id="3" creationId="{00000000-0000-0000-0000-000000000000}"/>
          </ac:spMkLst>
        </pc:spChg>
        <pc:spChg chg="add del mod">
          <ac:chgData name="Muhammad Faiq bin Mohd Zailani" userId="977e50a2-ceaa-420d-b1c6-98f3d3dc6fba" providerId="ADAL" clId="{C8A7EF7E-1707-42E0-AAC3-2B3B281481EB}" dt="2023-06-22T06:40:14.230" v="99" actId="478"/>
          <ac:spMkLst>
            <pc:docMk/>
            <pc:sldMk cId="0" sldId="268"/>
            <ac:spMk id="5" creationId="{38A9CC69-F5E9-4646-8ECC-24EE6DF14D66}"/>
          </ac:spMkLst>
        </pc:spChg>
        <pc:spChg chg="add del mod">
          <ac:chgData name="Muhammad Faiq bin Mohd Zailani" userId="977e50a2-ceaa-420d-b1c6-98f3d3dc6fba" providerId="ADAL" clId="{C8A7EF7E-1707-42E0-AAC3-2B3B281481EB}" dt="2023-06-22T06:40:18.406" v="101" actId="478"/>
          <ac:spMkLst>
            <pc:docMk/>
            <pc:sldMk cId="0" sldId="268"/>
            <ac:spMk id="7" creationId="{A0FD0E33-D38E-41EA-A6C4-5EBDF30AA5E1}"/>
          </ac:spMkLst>
        </pc:spChg>
        <pc:spChg chg="add del mod">
          <ac:chgData name="Muhammad Faiq bin Mohd Zailani" userId="977e50a2-ceaa-420d-b1c6-98f3d3dc6fba" providerId="ADAL" clId="{C8A7EF7E-1707-42E0-AAC3-2B3B281481EB}" dt="2023-06-22T06:40:26.588" v="105" actId="478"/>
          <ac:spMkLst>
            <pc:docMk/>
            <pc:sldMk cId="0" sldId="268"/>
            <ac:spMk id="9" creationId="{943F52B6-C3FB-492F-8104-160BA8614E4B}"/>
          </ac:spMkLst>
        </pc:spChg>
        <pc:spChg chg="add del mod">
          <ac:chgData name="Muhammad Faiq bin Mohd Zailani" userId="977e50a2-ceaa-420d-b1c6-98f3d3dc6fba" providerId="ADAL" clId="{C8A7EF7E-1707-42E0-AAC3-2B3B281481EB}" dt="2023-06-22T06:40:27.618" v="106" actId="478"/>
          <ac:spMkLst>
            <pc:docMk/>
            <pc:sldMk cId="0" sldId="268"/>
            <ac:spMk id="11" creationId="{0AF05BF6-0A52-4A11-8F8E-BBF3B45D80E2}"/>
          </ac:spMkLst>
        </pc:spChg>
        <pc:spChg chg="add del mod">
          <ac:chgData name="Muhammad Faiq bin Mohd Zailani" userId="977e50a2-ceaa-420d-b1c6-98f3d3dc6fba" providerId="ADAL" clId="{C8A7EF7E-1707-42E0-AAC3-2B3B281481EB}" dt="2023-06-22T06:40:42.456" v="108" actId="478"/>
          <ac:spMkLst>
            <pc:docMk/>
            <pc:sldMk cId="0" sldId="268"/>
            <ac:spMk id="13" creationId="{31400311-03DB-4843-82D5-DD9E47B53340}"/>
          </ac:spMkLst>
        </pc:spChg>
        <pc:spChg chg="del">
          <ac:chgData name="Muhammad Faiq bin Mohd Zailani" userId="977e50a2-ceaa-420d-b1c6-98f3d3dc6fba" providerId="ADAL" clId="{C8A7EF7E-1707-42E0-AAC3-2B3B281481EB}" dt="2023-06-22T06:40:20.093" v="102" actId="478"/>
          <ac:spMkLst>
            <pc:docMk/>
            <pc:sldMk cId="0" sldId="268"/>
            <ac:spMk id="53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6:42:59.945" v="139" actId="14100"/>
          <ac:spMkLst>
            <pc:docMk/>
            <pc:sldMk cId="0" sldId="268"/>
            <ac:spMk id="1759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6:42:51.161" v="136" actId="14100"/>
          <ac:spMkLst>
            <pc:docMk/>
            <pc:sldMk cId="0" sldId="268"/>
            <ac:spMk id="1760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6:43:07.385" v="141" actId="14100"/>
          <ac:spMkLst>
            <pc:docMk/>
            <pc:sldMk cId="0" sldId="268"/>
            <ac:spMk id="1761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6:42:43.529" v="134" actId="14100"/>
          <ac:spMkLst>
            <pc:docMk/>
            <pc:sldMk cId="0" sldId="268"/>
            <ac:spMk id="1762" creationId="{00000000-0000-0000-0000-000000000000}"/>
          </ac:spMkLst>
        </pc:spChg>
        <pc:spChg chg="del">
          <ac:chgData name="Muhammad Faiq bin Mohd Zailani" userId="977e50a2-ceaa-420d-b1c6-98f3d3dc6fba" providerId="ADAL" clId="{C8A7EF7E-1707-42E0-AAC3-2B3B281481EB}" dt="2023-06-22T06:40:12.275" v="98" actId="478"/>
          <ac:spMkLst>
            <pc:docMk/>
            <pc:sldMk cId="0" sldId="268"/>
            <ac:spMk id="1763" creationId="{00000000-0000-0000-0000-000000000000}"/>
          </ac:spMkLst>
        </pc:spChg>
        <pc:spChg chg="del">
          <ac:chgData name="Muhammad Faiq bin Mohd Zailani" userId="977e50a2-ceaa-420d-b1c6-98f3d3dc6fba" providerId="ADAL" clId="{C8A7EF7E-1707-42E0-AAC3-2B3B281481EB}" dt="2023-06-22T06:40:16.425" v="100" actId="478"/>
          <ac:spMkLst>
            <pc:docMk/>
            <pc:sldMk cId="0" sldId="268"/>
            <ac:spMk id="1765" creationId="{00000000-0000-0000-0000-000000000000}"/>
          </ac:spMkLst>
        </pc:spChg>
        <pc:spChg chg="del">
          <ac:chgData name="Muhammad Faiq bin Mohd Zailani" userId="977e50a2-ceaa-420d-b1c6-98f3d3dc6fba" providerId="ADAL" clId="{C8A7EF7E-1707-42E0-AAC3-2B3B281481EB}" dt="2023-06-22T06:40:21.525" v="103" actId="478"/>
          <ac:spMkLst>
            <pc:docMk/>
            <pc:sldMk cId="0" sldId="268"/>
            <ac:spMk id="1791" creationId="{00000000-0000-0000-0000-000000000000}"/>
          </ac:spMkLst>
        </pc:spChg>
        <pc:spChg chg="del">
          <ac:chgData name="Muhammad Faiq bin Mohd Zailani" userId="977e50a2-ceaa-420d-b1c6-98f3d3dc6fba" providerId="ADAL" clId="{C8A7EF7E-1707-42E0-AAC3-2B3B281481EB}" dt="2023-06-22T06:40:24.800" v="104" actId="478"/>
          <ac:spMkLst>
            <pc:docMk/>
            <pc:sldMk cId="0" sldId="268"/>
            <ac:spMk id="1792" creationId="{00000000-0000-0000-0000-000000000000}"/>
          </ac:spMkLst>
        </pc:spChg>
      </pc:sldChg>
      <pc:sldChg chg="modSp">
        <pc:chgData name="Muhammad Faiq bin Mohd Zailani" userId="977e50a2-ceaa-420d-b1c6-98f3d3dc6fba" providerId="ADAL" clId="{C8A7EF7E-1707-42E0-AAC3-2B3B281481EB}" dt="2023-06-22T07:01:32.158" v="153" actId="20577"/>
        <pc:sldMkLst>
          <pc:docMk/>
          <pc:sldMk cId="0" sldId="289"/>
        </pc:sldMkLst>
        <pc:spChg chg="mod">
          <ac:chgData name="Muhammad Faiq bin Mohd Zailani" userId="977e50a2-ceaa-420d-b1c6-98f3d3dc6fba" providerId="ADAL" clId="{C8A7EF7E-1707-42E0-AAC3-2B3B281481EB}" dt="2023-06-22T07:01:32.158" v="153" actId="20577"/>
          <ac:spMkLst>
            <pc:docMk/>
            <pc:sldMk cId="0" sldId="289"/>
            <ac:spMk id="2500" creationId="{00000000-0000-0000-0000-000000000000}"/>
          </ac:spMkLst>
        </pc:spChg>
      </pc:sldChg>
      <pc:sldChg chg="modSp">
        <pc:chgData name="Muhammad Faiq bin Mohd Zailani" userId="977e50a2-ceaa-420d-b1c6-98f3d3dc6fba" providerId="ADAL" clId="{C8A7EF7E-1707-42E0-AAC3-2B3B281481EB}" dt="2023-06-22T07:01:24.547" v="152" actId="255"/>
        <pc:sldMkLst>
          <pc:docMk/>
          <pc:sldMk cId="0" sldId="291"/>
        </pc:sldMkLst>
        <pc:spChg chg="mod">
          <ac:chgData name="Muhammad Faiq bin Mohd Zailani" userId="977e50a2-ceaa-420d-b1c6-98f3d3dc6fba" providerId="ADAL" clId="{C8A7EF7E-1707-42E0-AAC3-2B3B281481EB}" dt="2023-06-22T07:01:09.218" v="149" actId="255"/>
          <ac:spMkLst>
            <pc:docMk/>
            <pc:sldMk cId="0" sldId="291"/>
            <ac:spMk id="2560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1:24.547" v="152" actId="255"/>
          <ac:spMkLst>
            <pc:docMk/>
            <pc:sldMk cId="0" sldId="291"/>
            <ac:spMk id="2562" creationId="{00000000-0000-0000-0000-000000000000}"/>
          </ac:spMkLst>
        </pc:spChg>
      </pc:sldChg>
      <pc:sldChg chg="modSp">
        <pc:chgData name="Muhammad Faiq bin Mohd Zailani" userId="977e50a2-ceaa-420d-b1c6-98f3d3dc6fba" providerId="ADAL" clId="{C8A7EF7E-1707-42E0-AAC3-2B3B281481EB}" dt="2023-06-22T07:02:49.923" v="167" actId="12788"/>
        <pc:sldMkLst>
          <pc:docMk/>
          <pc:sldMk cId="1762977939" sldId="413"/>
        </pc:sldMkLst>
        <pc:spChg chg="mod">
          <ac:chgData name="Muhammad Faiq bin Mohd Zailani" userId="977e50a2-ceaa-420d-b1c6-98f3d3dc6fba" providerId="ADAL" clId="{C8A7EF7E-1707-42E0-AAC3-2B3B281481EB}" dt="2023-06-22T07:02:42.793" v="165" actId="12788"/>
          <ac:spMkLst>
            <pc:docMk/>
            <pc:sldMk cId="1762977939" sldId="413"/>
            <ac:spMk id="2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2:49.923" v="167" actId="12788"/>
          <ac:spMkLst>
            <pc:docMk/>
            <pc:sldMk cId="1762977939" sldId="413"/>
            <ac:spMk id="10" creationId="{00000000-0000-0000-0000-000000000000}"/>
          </ac:spMkLst>
        </pc:spChg>
      </pc:sldChg>
      <pc:sldChg chg="modSp">
        <pc:chgData name="Muhammad Faiq bin Mohd Zailani" userId="977e50a2-ceaa-420d-b1c6-98f3d3dc6fba" providerId="ADAL" clId="{C8A7EF7E-1707-42E0-AAC3-2B3B281481EB}" dt="2023-06-22T07:02:15.198" v="161" actId="20577"/>
        <pc:sldMkLst>
          <pc:docMk/>
          <pc:sldMk cId="3299936834" sldId="414"/>
        </pc:sldMkLst>
        <pc:spChg chg="mod">
          <ac:chgData name="Muhammad Faiq bin Mohd Zailani" userId="977e50a2-ceaa-420d-b1c6-98f3d3dc6fba" providerId="ADAL" clId="{C8A7EF7E-1707-42E0-AAC3-2B3B281481EB}" dt="2023-06-22T07:02:11.175" v="160" actId="12788"/>
          <ac:spMkLst>
            <pc:docMk/>
            <pc:sldMk cId="3299936834" sldId="414"/>
            <ac:spMk id="2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2:15.198" v="161" actId="20577"/>
          <ac:spMkLst>
            <pc:docMk/>
            <pc:sldMk cId="3299936834" sldId="414"/>
            <ac:spMk id="3" creationId="{00000000-0000-0000-0000-000000000000}"/>
          </ac:spMkLst>
        </pc:spChg>
      </pc:sldChg>
      <pc:sldChg chg="modSp">
        <pc:chgData name="Muhammad Faiq bin Mohd Zailani" userId="977e50a2-ceaa-420d-b1c6-98f3d3dc6fba" providerId="ADAL" clId="{C8A7EF7E-1707-42E0-AAC3-2B3B281481EB}" dt="2023-06-22T07:02:56.082" v="170" actId="20577"/>
        <pc:sldMkLst>
          <pc:docMk/>
          <pc:sldMk cId="2524238323" sldId="415"/>
        </pc:sldMkLst>
        <pc:spChg chg="mod">
          <ac:chgData name="Muhammad Faiq bin Mohd Zailani" userId="977e50a2-ceaa-420d-b1c6-98f3d3dc6fba" providerId="ADAL" clId="{C8A7EF7E-1707-42E0-AAC3-2B3B281481EB}" dt="2023-06-22T07:02:56.082" v="170" actId="20577"/>
          <ac:spMkLst>
            <pc:docMk/>
            <pc:sldMk cId="2524238323" sldId="415"/>
            <ac:spMk id="16" creationId="{00000000-0000-0000-0000-000000000000}"/>
          </ac:spMkLst>
        </pc:spChg>
      </pc:sldChg>
      <pc:sldChg chg="modSp">
        <pc:chgData name="Muhammad Faiq bin Mohd Zailani" userId="977e50a2-ceaa-420d-b1c6-98f3d3dc6fba" providerId="ADAL" clId="{C8A7EF7E-1707-42E0-AAC3-2B3B281481EB}" dt="2023-06-22T07:04:41.243" v="184" actId="207"/>
        <pc:sldMkLst>
          <pc:docMk/>
          <pc:sldMk cId="1350678396" sldId="416"/>
        </pc:sldMkLst>
        <pc:spChg chg="mod">
          <ac:chgData name="Muhammad Faiq bin Mohd Zailani" userId="977e50a2-ceaa-420d-b1c6-98f3d3dc6fba" providerId="ADAL" clId="{C8A7EF7E-1707-42E0-AAC3-2B3B281481EB}" dt="2023-06-22T07:04:29.494" v="181" actId="207"/>
          <ac:spMkLst>
            <pc:docMk/>
            <pc:sldMk cId="1350678396" sldId="416"/>
            <ac:spMk id="2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4:32.274" v="182" actId="207"/>
          <ac:spMkLst>
            <pc:docMk/>
            <pc:sldMk cId="1350678396" sldId="416"/>
            <ac:spMk id="34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4:35.538" v="183" actId="207"/>
          <ac:spMkLst>
            <pc:docMk/>
            <pc:sldMk cId="1350678396" sldId="416"/>
            <ac:spMk id="35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4:41.243" v="184" actId="207"/>
          <ac:spMkLst>
            <pc:docMk/>
            <pc:sldMk cId="1350678396" sldId="416"/>
            <ac:spMk id="36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4:41.243" v="184" actId="207"/>
          <ac:spMkLst>
            <pc:docMk/>
            <pc:sldMk cId="1350678396" sldId="416"/>
            <ac:spMk id="37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4:41.243" v="184" actId="207"/>
          <ac:spMkLst>
            <pc:docMk/>
            <pc:sldMk cId="1350678396" sldId="416"/>
            <ac:spMk id="38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4:41.243" v="184" actId="207"/>
          <ac:spMkLst>
            <pc:docMk/>
            <pc:sldMk cId="1350678396" sldId="416"/>
            <ac:spMk id="39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4:21.359" v="180" actId="12788"/>
          <ac:spMkLst>
            <pc:docMk/>
            <pc:sldMk cId="1350678396" sldId="416"/>
            <ac:spMk id="42" creationId="{00000000-0000-0000-0000-000000000000}"/>
          </ac:spMkLst>
        </pc:spChg>
      </pc:sldChg>
      <pc:sldChg chg="modSp">
        <pc:chgData name="Muhammad Faiq bin Mohd Zailani" userId="977e50a2-ceaa-420d-b1c6-98f3d3dc6fba" providerId="ADAL" clId="{C8A7EF7E-1707-42E0-AAC3-2B3B281481EB}" dt="2023-06-22T07:05:01.987" v="187" actId="12788"/>
        <pc:sldMkLst>
          <pc:docMk/>
          <pc:sldMk cId="1766590605" sldId="417"/>
        </pc:sldMkLst>
        <pc:spChg chg="mod">
          <ac:chgData name="Muhammad Faiq bin Mohd Zailani" userId="977e50a2-ceaa-420d-b1c6-98f3d3dc6fba" providerId="ADAL" clId="{C8A7EF7E-1707-42E0-AAC3-2B3B281481EB}" dt="2023-06-22T07:04:48.596" v="185" actId="207"/>
          <ac:spMkLst>
            <pc:docMk/>
            <pc:sldMk cId="1766590605" sldId="417"/>
            <ac:spMk id="24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4:48.596" v="185" actId="207"/>
          <ac:spMkLst>
            <pc:docMk/>
            <pc:sldMk cId="1766590605" sldId="417"/>
            <ac:spMk id="25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4:48.596" v="185" actId="207"/>
          <ac:spMkLst>
            <pc:docMk/>
            <pc:sldMk cId="1766590605" sldId="417"/>
            <ac:spMk id="26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5:01.987" v="187" actId="12788"/>
          <ac:spMkLst>
            <pc:docMk/>
            <pc:sldMk cId="1766590605" sldId="417"/>
            <ac:spMk id="27" creationId="{00000000-0000-0000-0000-000000000000}"/>
          </ac:spMkLst>
        </pc:spChg>
      </pc:sldChg>
      <pc:sldChg chg="modSp">
        <pc:chgData name="Muhammad Faiq bin Mohd Zailani" userId="977e50a2-ceaa-420d-b1c6-98f3d3dc6fba" providerId="ADAL" clId="{C8A7EF7E-1707-42E0-AAC3-2B3B281481EB}" dt="2023-06-22T07:05:33.402" v="236" actId="1035"/>
        <pc:sldMkLst>
          <pc:docMk/>
          <pc:sldMk cId="330916631" sldId="418"/>
        </pc:sldMkLst>
        <pc:spChg chg="mod">
          <ac:chgData name="Muhammad Faiq bin Mohd Zailani" userId="977e50a2-ceaa-420d-b1c6-98f3d3dc6fba" providerId="ADAL" clId="{C8A7EF7E-1707-42E0-AAC3-2B3B281481EB}" dt="2023-06-22T07:05:15.139" v="190" actId="12788"/>
          <ac:spMkLst>
            <pc:docMk/>
            <pc:sldMk cId="330916631" sldId="418"/>
            <ac:spMk id="2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5:33.402" v="236" actId="1035"/>
          <ac:spMkLst>
            <pc:docMk/>
            <pc:sldMk cId="330916631" sldId="418"/>
            <ac:spMk id="8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5:33.402" v="236" actId="1035"/>
          <ac:spMkLst>
            <pc:docMk/>
            <pc:sldMk cId="330916631" sldId="418"/>
            <ac:spMk id="17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5:33.402" v="236" actId="1035"/>
          <ac:spMkLst>
            <pc:docMk/>
            <pc:sldMk cId="330916631" sldId="418"/>
            <ac:spMk id="18" creationId="{00000000-0000-0000-0000-000000000000}"/>
          </ac:spMkLst>
        </pc:spChg>
        <pc:picChg chg="mod">
          <ac:chgData name="Muhammad Faiq bin Mohd Zailani" userId="977e50a2-ceaa-420d-b1c6-98f3d3dc6fba" providerId="ADAL" clId="{C8A7EF7E-1707-42E0-AAC3-2B3B281481EB}" dt="2023-06-22T07:05:33.402" v="236" actId="1035"/>
          <ac:picMkLst>
            <pc:docMk/>
            <pc:sldMk cId="330916631" sldId="418"/>
            <ac:picMk id="6146" creationId="{00000000-0000-0000-0000-000000000000}"/>
          </ac:picMkLst>
        </pc:picChg>
        <pc:picChg chg="mod">
          <ac:chgData name="Muhammad Faiq bin Mohd Zailani" userId="977e50a2-ceaa-420d-b1c6-98f3d3dc6fba" providerId="ADAL" clId="{C8A7EF7E-1707-42E0-AAC3-2B3B281481EB}" dt="2023-06-22T07:05:33.402" v="236" actId="1035"/>
          <ac:picMkLst>
            <pc:docMk/>
            <pc:sldMk cId="330916631" sldId="418"/>
            <ac:picMk id="6148" creationId="{00000000-0000-0000-0000-000000000000}"/>
          </ac:picMkLst>
        </pc:picChg>
        <pc:picChg chg="mod">
          <ac:chgData name="Muhammad Faiq bin Mohd Zailani" userId="977e50a2-ceaa-420d-b1c6-98f3d3dc6fba" providerId="ADAL" clId="{C8A7EF7E-1707-42E0-AAC3-2B3B281481EB}" dt="2023-06-22T07:05:33.402" v="236" actId="1035"/>
          <ac:picMkLst>
            <pc:docMk/>
            <pc:sldMk cId="330916631" sldId="418"/>
            <ac:picMk id="6154" creationId="{00000000-0000-0000-0000-000000000000}"/>
          </ac:picMkLst>
        </pc:picChg>
      </pc:sldChg>
      <pc:sldChg chg="modSp">
        <pc:chgData name="Muhammad Faiq bin Mohd Zailani" userId="977e50a2-ceaa-420d-b1c6-98f3d3dc6fba" providerId="ADAL" clId="{C8A7EF7E-1707-42E0-AAC3-2B3B281481EB}" dt="2023-06-22T07:05:42.972" v="238" actId="12788"/>
        <pc:sldMkLst>
          <pc:docMk/>
          <pc:sldMk cId="3941440267" sldId="419"/>
        </pc:sldMkLst>
        <pc:spChg chg="mod">
          <ac:chgData name="Muhammad Faiq bin Mohd Zailani" userId="977e50a2-ceaa-420d-b1c6-98f3d3dc6fba" providerId="ADAL" clId="{C8A7EF7E-1707-42E0-AAC3-2B3B281481EB}" dt="2023-06-22T07:05:42.972" v="238" actId="12788"/>
          <ac:spMkLst>
            <pc:docMk/>
            <pc:sldMk cId="3941440267" sldId="419"/>
            <ac:spMk id="16" creationId="{00000000-0000-0000-0000-000000000000}"/>
          </ac:spMkLst>
        </pc:spChg>
      </pc:sldChg>
      <pc:sldChg chg="modSp">
        <pc:chgData name="Muhammad Faiq bin Mohd Zailani" userId="977e50a2-ceaa-420d-b1c6-98f3d3dc6fba" providerId="ADAL" clId="{C8A7EF7E-1707-42E0-AAC3-2B3B281481EB}" dt="2023-06-22T07:06:01.654" v="259" actId="1035"/>
        <pc:sldMkLst>
          <pc:docMk/>
          <pc:sldMk cId="4036226380" sldId="420"/>
        </pc:sldMkLst>
        <pc:spChg chg="mod">
          <ac:chgData name="Muhammad Faiq bin Mohd Zailani" userId="977e50a2-ceaa-420d-b1c6-98f3d3dc6fba" providerId="ADAL" clId="{C8A7EF7E-1707-42E0-AAC3-2B3B281481EB}" dt="2023-06-22T07:06:01.654" v="259" actId="1035"/>
          <ac:spMkLst>
            <pc:docMk/>
            <pc:sldMk cId="4036226380" sldId="420"/>
            <ac:spMk id="15" creationId="{00000000-0000-0000-0000-000000000000}"/>
          </ac:spMkLst>
        </pc:spChg>
      </pc:sldChg>
      <pc:sldChg chg="addSp modSp">
        <pc:chgData name="Muhammad Faiq bin Mohd Zailani" userId="977e50a2-ceaa-420d-b1c6-98f3d3dc6fba" providerId="ADAL" clId="{C8A7EF7E-1707-42E0-AAC3-2B3B281481EB}" dt="2023-06-22T07:06:54.071" v="307" actId="12788"/>
        <pc:sldMkLst>
          <pc:docMk/>
          <pc:sldMk cId="2548312792" sldId="421"/>
        </pc:sldMkLst>
        <pc:spChg chg="add mod">
          <ac:chgData name="Muhammad Faiq bin Mohd Zailani" userId="977e50a2-ceaa-420d-b1c6-98f3d3dc6fba" providerId="ADAL" clId="{C8A7EF7E-1707-42E0-AAC3-2B3B281481EB}" dt="2023-06-22T07:06:49.806" v="306" actId="12788"/>
          <ac:spMkLst>
            <pc:docMk/>
            <pc:sldMk cId="2548312792" sldId="421"/>
            <ac:spMk id="4" creationId="{5AED48C7-0C33-40BD-81A8-32458A83E5AE}"/>
          </ac:spMkLst>
        </pc:spChg>
        <pc:spChg chg="mod">
          <ac:chgData name="Muhammad Faiq bin Mohd Zailani" userId="977e50a2-ceaa-420d-b1c6-98f3d3dc6fba" providerId="ADAL" clId="{C8A7EF7E-1707-42E0-AAC3-2B3B281481EB}" dt="2023-06-22T07:06:07.099" v="261" actId="20577"/>
          <ac:spMkLst>
            <pc:docMk/>
            <pc:sldMk cId="2548312792" sldId="421"/>
            <ac:spMk id="7" creationId="{00000000-0000-0000-0000-000000000000}"/>
          </ac:spMkLst>
        </pc:spChg>
        <pc:picChg chg="mod">
          <ac:chgData name="Muhammad Faiq bin Mohd Zailani" userId="977e50a2-ceaa-420d-b1c6-98f3d3dc6fba" providerId="ADAL" clId="{C8A7EF7E-1707-42E0-AAC3-2B3B281481EB}" dt="2023-06-22T07:06:54.071" v="307" actId="12788"/>
          <ac:picMkLst>
            <pc:docMk/>
            <pc:sldMk cId="2548312792" sldId="421"/>
            <ac:picMk id="10242" creationId="{00000000-0000-0000-0000-000000000000}"/>
          </ac:picMkLst>
        </pc:picChg>
      </pc:sldChg>
      <pc:sldChg chg="modSp add">
        <pc:chgData name="Muhammad Faiq bin Mohd Zailani" userId="977e50a2-ceaa-420d-b1c6-98f3d3dc6fba" providerId="ADAL" clId="{C8A7EF7E-1707-42E0-AAC3-2B3B281481EB}" dt="2023-06-22T07:03:35.794" v="176" actId="255"/>
        <pc:sldMkLst>
          <pc:docMk/>
          <pc:sldMk cId="852816495" sldId="422"/>
        </pc:sldMkLst>
        <pc:spChg chg="mod">
          <ac:chgData name="Muhammad Faiq bin Mohd Zailani" userId="977e50a2-ceaa-420d-b1c6-98f3d3dc6fba" providerId="ADAL" clId="{C8A7EF7E-1707-42E0-AAC3-2B3B281481EB}" dt="2023-06-22T07:03:20.627" v="174" actId="255"/>
          <ac:spMkLst>
            <pc:docMk/>
            <pc:sldMk cId="852816495" sldId="422"/>
            <ac:spMk id="2560" creationId="{00000000-0000-0000-0000-000000000000}"/>
          </ac:spMkLst>
        </pc:spChg>
        <pc:spChg chg="mod">
          <ac:chgData name="Muhammad Faiq bin Mohd Zailani" userId="977e50a2-ceaa-420d-b1c6-98f3d3dc6fba" providerId="ADAL" clId="{C8A7EF7E-1707-42E0-AAC3-2B3B281481EB}" dt="2023-06-22T07:03:35.794" v="176" actId="255"/>
          <ac:spMkLst>
            <pc:docMk/>
            <pc:sldMk cId="852816495" sldId="422"/>
            <ac:spMk id="2562" creationId="{00000000-0000-0000-0000-000000000000}"/>
          </ac:spMkLst>
        </pc:spChg>
      </pc:sldChg>
    </pc:docChg>
  </pc:docChgLst>
  <pc:docChgLst>
    <pc:chgData name="Muhammad Faiq bin Mohd Zailani" userId="977e50a2-ceaa-420d-b1c6-98f3d3dc6fba" providerId="ADAL" clId="{AD8B30D3-0931-44A0-AA01-1C21E78904AE}"/>
    <pc:docChg chg="addSld delSld modSld">
      <pc:chgData name="Muhammad Faiq bin Mohd Zailani" userId="977e50a2-ceaa-420d-b1c6-98f3d3dc6fba" providerId="ADAL" clId="{AD8B30D3-0931-44A0-AA01-1C21E78904AE}" dt="2023-07-09T02:54:44.257" v="5"/>
      <pc:docMkLst>
        <pc:docMk/>
      </pc:docMkLst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76474826" sldId="259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1878032443" sldId="260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3205014266" sldId="261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354044545" sldId="269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1068049363" sldId="292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3113382594" sldId="293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1118750371" sldId="294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1365278816" sldId="295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592672701" sldId="296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3720280307" sldId="297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2244440431" sldId="299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229347474" sldId="300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330937070" sldId="301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820040422" sldId="309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4069711646" sldId="312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1589498174" sldId="313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2598907929" sldId="314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3899101040" sldId="315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2630190175" sldId="316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507567971" sldId="317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1464089167" sldId="318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996533422" sldId="319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1265402080" sldId="320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155662373" sldId="321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3053574492" sldId="322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3845342069" sldId="323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1309720918" sldId="324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1964634963" sldId="325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2274332392" sldId="326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585638566" sldId="329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4289606059" sldId="330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801209883" sldId="331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347589890" sldId="333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3416865865" sldId="334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215179815" sldId="335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3408563194" sldId="336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3723412513" sldId="337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3873044936" sldId="338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3151843688" sldId="339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3156284744" sldId="340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1805847150" sldId="341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1915167919" sldId="342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3788267161" sldId="343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1549844916" sldId="344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824840643" sldId="345"/>
        </pc:sldMkLst>
      </pc:sldChg>
      <pc:sldChg chg="add del">
        <pc:chgData name="Muhammad Faiq bin Mohd Zailani" userId="977e50a2-ceaa-420d-b1c6-98f3d3dc6fba" providerId="ADAL" clId="{AD8B30D3-0931-44A0-AA01-1C21E78904AE}" dt="2023-07-09T02:52:43.054" v="2" actId="2696"/>
        <pc:sldMkLst>
          <pc:docMk/>
          <pc:sldMk cId="3638448117" sldId="423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2871152801" sldId="424"/>
        </pc:sldMkLst>
      </pc:sldChg>
      <pc:sldChg chg="add">
        <pc:chgData name="Muhammad Faiq bin Mohd Zailani" userId="977e50a2-ceaa-420d-b1c6-98f3d3dc6fba" providerId="ADAL" clId="{AD8B30D3-0931-44A0-AA01-1C21E78904AE}" dt="2023-07-09T02:52:34.618" v="1"/>
        <pc:sldMkLst>
          <pc:docMk/>
          <pc:sldMk cId="3483828111" sldId="425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1566150859" sldId="426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2281689375" sldId="427"/>
        </pc:sldMkLst>
      </pc:sldChg>
      <pc:sldChg chg="add">
        <pc:chgData name="Muhammad Faiq bin Mohd Zailani" userId="977e50a2-ceaa-420d-b1c6-98f3d3dc6fba" providerId="ADAL" clId="{AD8B30D3-0931-44A0-AA01-1C21E78904AE}" dt="2023-07-09T02:53:42.266" v="3"/>
        <pc:sldMkLst>
          <pc:docMk/>
          <pc:sldMk cId="4283184699" sldId="428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855510298" sldId="429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4193434048" sldId="430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211700438" sldId="431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2383540569" sldId="432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2061546411" sldId="433"/>
        </pc:sldMkLst>
      </pc:sldChg>
      <pc:sldChg chg="add">
        <pc:chgData name="Muhammad Faiq bin Mohd Zailani" userId="977e50a2-ceaa-420d-b1c6-98f3d3dc6fba" providerId="ADAL" clId="{AD8B30D3-0931-44A0-AA01-1C21E78904AE}" dt="2023-07-09T02:54:27.049" v="4"/>
        <pc:sldMkLst>
          <pc:docMk/>
          <pc:sldMk cId="2782187913" sldId="434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1228561638" sldId="435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289478569" sldId="436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1222003902" sldId="437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2541631238" sldId="438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3635769261" sldId="439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3330677635" sldId="440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3550768837" sldId="441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3321895316" sldId="442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1085004608" sldId="443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4199269893" sldId="444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885850428" sldId="445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2502975291" sldId="446"/>
        </pc:sldMkLst>
      </pc:sldChg>
      <pc:sldChg chg="add">
        <pc:chgData name="Muhammad Faiq bin Mohd Zailani" userId="977e50a2-ceaa-420d-b1c6-98f3d3dc6fba" providerId="ADAL" clId="{AD8B30D3-0931-44A0-AA01-1C21E78904AE}" dt="2023-07-09T02:54:44.257" v="5"/>
        <pc:sldMkLst>
          <pc:docMk/>
          <pc:sldMk cId="426007062" sldId="4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604661058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6046610587_0_3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f4c9771d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6f4c9771d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93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390a3bc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390a3bc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66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390a3bc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390a3bc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971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eddd43a4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0eddd43a4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552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2390a3bc4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2390a3bc4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865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390a3bc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390a3bc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76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eddd43a4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0eddd43a4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244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390a3bc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390a3bc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799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2390a3bc4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2390a3bc4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488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eddd43a4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0eddd43a4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546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eddd43a4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0eddd43a4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943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390a3bc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390a3bc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910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99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" name="Google Shape;3168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256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" name="Google Shape;3168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868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493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g20f41e1924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8" name="Google Shape;4038;g20f41e1924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600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g20f41e1924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8" name="Google Shape;4038;g20f41e1924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618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g20f41e1924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8" name="Google Shape;4038;g20f41e1924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22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384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b54a03e63_3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b54a03e63_3_77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227b058435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0" name="Google Shape;3480;g227b058435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821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8" name="Google Shape;99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9" name="Google Shape;99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89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8" name="Google Shape;99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9" name="Google Shape;99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971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998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e4957916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e4957916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168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e4957916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e4957916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912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e4957916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e4957916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853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24410d3e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24410d3e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725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2468a04dee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2468a04dee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17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8bab9eb189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8bab9eb189_7_1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8bab9eb189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8bab9eb189_2_13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8bcf4b1875_12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8bcf4b1875_12_81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8bab9eb189_7_2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8bab9eb189_7_281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8bab9eb189_7_2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8bab9eb189_7_281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499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390a3b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390a3b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088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63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7855" y="202772"/>
            <a:ext cx="8584689" cy="4754552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89221" y="3664971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697346" y="256159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CUSTOM_12_3_1">
    <p:bg>
      <p:bgPr>
        <a:solidFill>
          <a:srgbClr val="FFFFFF"/>
        </a:solidFill>
        <a:effectLst/>
      </p:bgPr>
    </p:bg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375" y="1657483"/>
            <a:ext cx="53640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2376" y="3314971"/>
            <a:ext cx="53676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729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4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625675" y="932925"/>
            <a:ext cx="175100" cy="143475"/>
            <a:chOff x="1808250" y="1643825"/>
            <a:chExt cx="175100" cy="143475"/>
          </a:xfrm>
        </p:grpSpPr>
        <p:sp>
          <p:nvSpPr>
            <p:cNvPr id="59" name="Google Shape;59;p6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8540575" y="918888"/>
            <a:ext cx="193200" cy="171550"/>
            <a:chOff x="1141700" y="1345000"/>
            <a:chExt cx="193200" cy="171550"/>
          </a:xfrm>
        </p:grpSpPr>
        <p:sp>
          <p:nvSpPr>
            <p:cNvPr id="62" name="Google Shape;62;p6"/>
            <p:cNvSpPr/>
            <p:nvPr/>
          </p:nvSpPr>
          <p:spPr>
            <a:xfrm>
              <a:off x="1157775" y="1362850"/>
              <a:ext cx="149825" cy="136225"/>
            </a:xfrm>
            <a:custGeom>
              <a:avLst/>
              <a:gdLst/>
              <a:ahLst/>
              <a:cxnLst/>
              <a:rect l="l" t="t" r="r" b="b"/>
              <a:pathLst>
                <a:path w="5993" h="5449" extrusionOk="0">
                  <a:moveTo>
                    <a:pt x="2636" y="0"/>
                  </a:moveTo>
                  <a:cubicBezTo>
                    <a:pt x="1842" y="0"/>
                    <a:pt x="1009" y="409"/>
                    <a:pt x="381" y="1400"/>
                  </a:cubicBezTo>
                  <a:cubicBezTo>
                    <a:pt x="36" y="2019"/>
                    <a:pt x="0" y="2697"/>
                    <a:pt x="155" y="3293"/>
                  </a:cubicBezTo>
                  <a:cubicBezTo>
                    <a:pt x="131" y="3543"/>
                    <a:pt x="131" y="3793"/>
                    <a:pt x="203" y="4055"/>
                  </a:cubicBezTo>
                  <a:cubicBezTo>
                    <a:pt x="512" y="5023"/>
                    <a:pt x="1335" y="5448"/>
                    <a:pt x="2210" y="5448"/>
                  </a:cubicBezTo>
                  <a:cubicBezTo>
                    <a:pt x="3120" y="5448"/>
                    <a:pt x="4086" y="4987"/>
                    <a:pt x="4584" y="4198"/>
                  </a:cubicBezTo>
                  <a:cubicBezTo>
                    <a:pt x="5992" y="2056"/>
                    <a:pt x="4416" y="0"/>
                    <a:pt x="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141700" y="1345000"/>
              <a:ext cx="193200" cy="171550"/>
            </a:xfrm>
            <a:custGeom>
              <a:avLst/>
              <a:gdLst/>
              <a:ahLst/>
              <a:cxnLst/>
              <a:rect l="l" t="t" r="r" b="b"/>
              <a:pathLst>
                <a:path w="7728" h="6862" extrusionOk="0">
                  <a:moveTo>
                    <a:pt x="3786" y="1363"/>
                  </a:moveTo>
                  <a:cubicBezTo>
                    <a:pt x="4298" y="1363"/>
                    <a:pt x="5096" y="1530"/>
                    <a:pt x="5358" y="2268"/>
                  </a:cubicBezTo>
                  <a:cubicBezTo>
                    <a:pt x="5754" y="3705"/>
                    <a:pt x="4574" y="5479"/>
                    <a:pt x="3180" y="5479"/>
                  </a:cubicBezTo>
                  <a:cubicBezTo>
                    <a:pt x="2981" y="5479"/>
                    <a:pt x="2776" y="5443"/>
                    <a:pt x="2572" y="5364"/>
                  </a:cubicBezTo>
                  <a:cubicBezTo>
                    <a:pt x="2048" y="5304"/>
                    <a:pt x="1393" y="4209"/>
                    <a:pt x="1369" y="3376"/>
                  </a:cubicBezTo>
                  <a:cubicBezTo>
                    <a:pt x="1239" y="2923"/>
                    <a:pt x="2251" y="1935"/>
                    <a:pt x="2893" y="1756"/>
                  </a:cubicBezTo>
                  <a:cubicBezTo>
                    <a:pt x="3191" y="1637"/>
                    <a:pt x="3572" y="1613"/>
                    <a:pt x="3786" y="1363"/>
                  </a:cubicBezTo>
                  <a:close/>
                  <a:moveTo>
                    <a:pt x="3862" y="1"/>
                  </a:moveTo>
                  <a:cubicBezTo>
                    <a:pt x="3664" y="1"/>
                    <a:pt x="3465" y="21"/>
                    <a:pt x="3286" y="101"/>
                  </a:cubicBezTo>
                  <a:cubicBezTo>
                    <a:pt x="3203" y="149"/>
                    <a:pt x="3144" y="185"/>
                    <a:pt x="3108" y="209"/>
                  </a:cubicBezTo>
                  <a:cubicBezTo>
                    <a:pt x="3060" y="232"/>
                    <a:pt x="3024" y="268"/>
                    <a:pt x="2989" y="304"/>
                  </a:cubicBezTo>
                  <a:cubicBezTo>
                    <a:pt x="1548" y="673"/>
                    <a:pt x="36" y="1792"/>
                    <a:pt x="0" y="3399"/>
                  </a:cubicBezTo>
                  <a:cubicBezTo>
                    <a:pt x="84" y="5289"/>
                    <a:pt x="1442" y="6861"/>
                    <a:pt x="3134" y="6861"/>
                  </a:cubicBezTo>
                  <a:cubicBezTo>
                    <a:pt x="3618" y="6861"/>
                    <a:pt x="4128" y="6733"/>
                    <a:pt x="4644" y="6447"/>
                  </a:cubicBezTo>
                  <a:cubicBezTo>
                    <a:pt x="7442" y="5090"/>
                    <a:pt x="7727" y="244"/>
                    <a:pt x="4060" y="6"/>
                  </a:cubicBezTo>
                  <a:cubicBezTo>
                    <a:pt x="3995" y="3"/>
                    <a:pt x="3929" y="1"/>
                    <a:pt x="3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6"/>
          <p:cNvGrpSpPr/>
          <p:nvPr/>
        </p:nvGrpSpPr>
        <p:grpSpPr>
          <a:xfrm>
            <a:off x="8609550" y="330325"/>
            <a:ext cx="265250" cy="244300"/>
            <a:chOff x="1139600" y="850250"/>
            <a:chExt cx="265250" cy="244300"/>
          </a:xfrm>
        </p:grpSpPr>
        <p:sp>
          <p:nvSpPr>
            <p:cNvPr id="65" name="Google Shape;65;p6"/>
            <p:cNvSpPr/>
            <p:nvPr/>
          </p:nvSpPr>
          <p:spPr>
            <a:xfrm>
              <a:off x="1162125" y="879300"/>
              <a:ext cx="223075" cy="196550"/>
            </a:xfrm>
            <a:custGeom>
              <a:avLst/>
              <a:gdLst/>
              <a:ahLst/>
              <a:cxnLst/>
              <a:rect l="l" t="t" r="r" b="b"/>
              <a:pathLst>
                <a:path w="8923" h="7862" extrusionOk="0">
                  <a:moveTo>
                    <a:pt x="4456" y="1"/>
                  </a:moveTo>
                  <a:cubicBezTo>
                    <a:pt x="2706" y="1"/>
                    <a:pt x="886" y="673"/>
                    <a:pt x="481" y="2430"/>
                  </a:cubicBezTo>
                  <a:cubicBezTo>
                    <a:pt x="1" y="4699"/>
                    <a:pt x="1950" y="7862"/>
                    <a:pt x="4327" y="7862"/>
                  </a:cubicBezTo>
                  <a:cubicBezTo>
                    <a:pt x="4719" y="7862"/>
                    <a:pt x="5123" y="7776"/>
                    <a:pt x="5529" y="7585"/>
                  </a:cubicBezTo>
                  <a:cubicBezTo>
                    <a:pt x="7351" y="6692"/>
                    <a:pt x="8923" y="4192"/>
                    <a:pt x="7982" y="2204"/>
                  </a:cubicBezTo>
                  <a:cubicBezTo>
                    <a:pt x="7815" y="1930"/>
                    <a:pt x="7625" y="1680"/>
                    <a:pt x="7410" y="1465"/>
                  </a:cubicBezTo>
                  <a:cubicBezTo>
                    <a:pt x="7375" y="953"/>
                    <a:pt x="7065" y="465"/>
                    <a:pt x="6470" y="310"/>
                  </a:cubicBezTo>
                  <a:cubicBezTo>
                    <a:pt x="5878" y="113"/>
                    <a:pt x="517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139600" y="850250"/>
              <a:ext cx="265250" cy="244300"/>
            </a:xfrm>
            <a:custGeom>
              <a:avLst/>
              <a:gdLst/>
              <a:ahLst/>
              <a:cxnLst/>
              <a:rect l="l" t="t" r="r" b="b"/>
              <a:pathLst>
                <a:path w="10610" h="9772" extrusionOk="0">
                  <a:moveTo>
                    <a:pt x="5064" y="0"/>
                  </a:moveTo>
                  <a:cubicBezTo>
                    <a:pt x="3624" y="0"/>
                    <a:pt x="2244" y="451"/>
                    <a:pt x="1358" y="1687"/>
                  </a:cubicBezTo>
                  <a:cubicBezTo>
                    <a:pt x="477" y="3139"/>
                    <a:pt x="1" y="4913"/>
                    <a:pt x="358" y="6592"/>
                  </a:cubicBezTo>
                  <a:cubicBezTo>
                    <a:pt x="775" y="8009"/>
                    <a:pt x="2085" y="9092"/>
                    <a:pt x="3454" y="9545"/>
                  </a:cubicBezTo>
                  <a:cubicBezTo>
                    <a:pt x="3988" y="9697"/>
                    <a:pt x="4542" y="9772"/>
                    <a:pt x="5095" y="9772"/>
                  </a:cubicBezTo>
                  <a:cubicBezTo>
                    <a:pt x="6969" y="9772"/>
                    <a:pt x="8822" y="8906"/>
                    <a:pt x="9788" y="7223"/>
                  </a:cubicBezTo>
                  <a:cubicBezTo>
                    <a:pt x="10526" y="5925"/>
                    <a:pt x="10609" y="4199"/>
                    <a:pt x="10050" y="2830"/>
                  </a:cubicBezTo>
                  <a:cubicBezTo>
                    <a:pt x="9859" y="2449"/>
                    <a:pt x="9764" y="1913"/>
                    <a:pt x="9300" y="1782"/>
                  </a:cubicBezTo>
                  <a:cubicBezTo>
                    <a:pt x="9236" y="1765"/>
                    <a:pt x="9175" y="1757"/>
                    <a:pt x="9116" y="1757"/>
                  </a:cubicBezTo>
                  <a:cubicBezTo>
                    <a:pt x="8557" y="1757"/>
                    <a:pt x="8232" y="2474"/>
                    <a:pt x="8609" y="2937"/>
                  </a:cubicBezTo>
                  <a:cubicBezTo>
                    <a:pt x="9478" y="4544"/>
                    <a:pt x="8943" y="6664"/>
                    <a:pt x="7811" y="7473"/>
                  </a:cubicBezTo>
                  <a:cubicBezTo>
                    <a:pt x="7038" y="7997"/>
                    <a:pt x="6954" y="8140"/>
                    <a:pt x="6216" y="8271"/>
                  </a:cubicBezTo>
                  <a:cubicBezTo>
                    <a:pt x="6133" y="8295"/>
                    <a:pt x="5906" y="8330"/>
                    <a:pt x="5775" y="8354"/>
                  </a:cubicBezTo>
                  <a:cubicBezTo>
                    <a:pt x="5532" y="8375"/>
                    <a:pt x="5302" y="8385"/>
                    <a:pt x="5085" y="8385"/>
                  </a:cubicBezTo>
                  <a:cubicBezTo>
                    <a:pt x="3415" y="8385"/>
                    <a:pt x="2494" y="7765"/>
                    <a:pt x="1704" y="6342"/>
                  </a:cubicBezTo>
                  <a:cubicBezTo>
                    <a:pt x="1465" y="5675"/>
                    <a:pt x="1656" y="3508"/>
                    <a:pt x="2608" y="2282"/>
                  </a:cubicBezTo>
                  <a:cubicBezTo>
                    <a:pt x="2985" y="1766"/>
                    <a:pt x="4043" y="1358"/>
                    <a:pt x="5251" y="1358"/>
                  </a:cubicBezTo>
                  <a:cubicBezTo>
                    <a:pt x="5800" y="1358"/>
                    <a:pt x="6381" y="1442"/>
                    <a:pt x="6942" y="1639"/>
                  </a:cubicBezTo>
                  <a:cubicBezTo>
                    <a:pt x="7374" y="1705"/>
                    <a:pt x="7814" y="2030"/>
                    <a:pt x="8243" y="2030"/>
                  </a:cubicBezTo>
                  <a:cubicBezTo>
                    <a:pt x="8358" y="2030"/>
                    <a:pt x="8472" y="2007"/>
                    <a:pt x="8585" y="1949"/>
                  </a:cubicBezTo>
                  <a:cubicBezTo>
                    <a:pt x="9097" y="1675"/>
                    <a:pt x="8990" y="841"/>
                    <a:pt x="8419" y="699"/>
                  </a:cubicBezTo>
                  <a:cubicBezTo>
                    <a:pt x="7412" y="291"/>
                    <a:pt x="6219" y="0"/>
                    <a:pt x="5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6"/>
          <p:cNvGrpSpPr/>
          <p:nvPr/>
        </p:nvGrpSpPr>
        <p:grpSpPr>
          <a:xfrm>
            <a:off x="8874800" y="720238"/>
            <a:ext cx="175100" cy="143475"/>
            <a:chOff x="1808250" y="1643825"/>
            <a:chExt cx="175100" cy="143475"/>
          </a:xfrm>
        </p:grpSpPr>
        <p:sp>
          <p:nvSpPr>
            <p:cNvPr id="68" name="Google Shape;68;p6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6"/>
          <p:cNvSpPr/>
          <p:nvPr/>
        </p:nvSpPr>
        <p:spPr>
          <a:xfrm>
            <a:off x="512400" y="4159413"/>
            <a:ext cx="1784135" cy="1296108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71;p6"/>
          <p:cNvSpPr/>
          <p:nvPr/>
        </p:nvSpPr>
        <p:spPr>
          <a:xfrm rot="9796866">
            <a:off x="8324918" y="1076386"/>
            <a:ext cx="1784141" cy="1296112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1466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4"/>
          <p:cNvSpPr/>
          <p:nvPr/>
        </p:nvSpPr>
        <p:spPr>
          <a:xfrm rot="9947454">
            <a:off x="-1502647" y="700548"/>
            <a:ext cx="1784223" cy="1296172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0" name="Google Shape;220;p14"/>
          <p:cNvGrpSpPr/>
          <p:nvPr/>
        </p:nvGrpSpPr>
        <p:grpSpPr>
          <a:xfrm rot="1640113">
            <a:off x="205853" y="3791984"/>
            <a:ext cx="437996" cy="431961"/>
            <a:chOff x="588850" y="618775"/>
            <a:chExt cx="703975" cy="694225"/>
          </a:xfrm>
        </p:grpSpPr>
        <p:sp>
          <p:nvSpPr>
            <p:cNvPr id="221" name="Google Shape;221;p14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327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/>
          <p:nvPr/>
        </p:nvSpPr>
        <p:spPr>
          <a:xfrm>
            <a:off x="131100" y="137700"/>
            <a:ext cx="8881800" cy="486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5"/>
          <p:cNvSpPr/>
          <p:nvPr/>
        </p:nvSpPr>
        <p:spPr>
          <a:xfrm rot="852546" flipH="1">
            <a:off x="-1205672" y="1338073"/>
            <a:ext cx="1784223" cy="1296172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15"/>
          <p:cNvSpPr/>
          <p:nvPr/>
        </p:nvSpPr>
        <p:spPr>
          <a:xfrm rot="7015230">
            <a:off x="8269482" y="885814"/>
            <a:ext cx="1784243" cy="1296186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201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11250" y="-47700"/>
            <a:ext cx="9766500" cy="5238900"/>
            <a:chOff x="-311250" y="-47700"/>
            <a:chExt cx="9766500" cy="52389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379575" y="-47700"/>
              <a:ext cx="8384850" cy="5238900"/>
              <a:chOff x="296300" y="-26825"/>
              <a:chExt cx="8384850" cy="5238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963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9402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5842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2281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8721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5160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1600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8039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4479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0918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7358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73797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0237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6676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-311250" y="311175"/>
              <a:ext cx="9766500" cy="4521150"/>
              <a:chOff x="-311250" y="311175"/>
              <a:chExt cx="9766500" cy="4521150"/>
            </a:xfrm>
          </p:grpSpPr>
          <p:sp>
            <p:nvSpPr>
              <p:cNvPr id="26" name="Google Shape;26;p2"/>
              <p:cNvSpPr/>
              <p:nvPr/>
            </p:nvSpPr>
            <p:spPr>
              <a:xfrm rot="5400000">
                <a:off x="4565250" y="-45653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5400000">
                <a:off x="4565250" y="-39213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5400000">
                <a:off x="4565250" y="-32774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00000">
                <a:off x="4565250" y="-26334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400000">
                <a:off x="4565250" y="-19895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5400000">
                <a:off x="4565250" y="-13455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5400000">
                <a:off x="4565250" y="-7016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5400000">
                <a:off x="4565250" y="-576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" name="Google Shape;34;p2"/>
          <p:cNvSpPr/>
          <p:nvPr/>
        </p:nvSpPr>
        <p:spPr>
          <a:xfrm>
            <a:off x="343875" y="310825"/>
            <a:ext cx="8409600" cy="45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 txBox="1">
            <a:spLocks noGrp="1"/>
          </p:cNvSpPr>
          <p:nvPr>
            <p:ph type="ctrTitle"/>
          </p:nvPr>
        </p:nvSpPr>
        <p:spPr>
          <a:xfrm>
            <a:off x="1892875" y="1425738"/>
            <a:ext cx="5733900" cy="19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9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ubTitle" idx="1"/>
          </p:nvPr>
        </p:nvSpPr>
        <p:spPr>
          <a:xfrm>
            <a:off x="2371075" y="3300163"/>
            <a:ext cx="4777500" cy="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0304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13"/>
          <p:cNvGrpSpPr/>
          <p:nvPr/>
        </p:nvGrpSpPr>
        <p:grpSpPr>
          <a:xfrm>
            <a:off x="-311250" y="-47700"/>
            <a:ext cx="9766500" cy="5238900"/>
            <a:chOff x="-311250" y="-47700"/>
            <a:chExt cx="9766500" cy="5238900"/>
          </a:xfrm>
        </p:grpSpPr>
        <p:grpSp>
          <p:nvGrpSpPr>
            <p:cNvPr id="893" name="Google Shape;893;p13"/>
            <p:cNvGrpSpPr/>
            <p:nvPr/>
          </p:nvGrpSpPr>
          <p:grpSpPr>
            <a:xfrm>
              <a:off x="379575" y="-47700"/>
              <a:ext cx="8384850" cy="5238900"/>
              <a:chOff x="296300" y="-26825"/>
              <a:chExt cx="8384850" cy="5238900"/>
            </a:xfrm>
          </p:grpSpPr>
          <p:sp>
            <p:nvSpPr>
              <p:cNvPr id="894" name="Google Shape;894;p13"/>
              <p:cNvSpPr/>
              <p:nvPr/>
            </p:nvSpPr>
            <p:spPr>
              <a:xfrm>
                <a:off x="2963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9402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15842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22281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>
                <a:off x="28721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35160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41600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48039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54479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60918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67358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73797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80237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86676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8" name="Google Shape;908;p13"/>
            <p:cNvGrpSpPr/>
            <p:nvPr/>
          </p:nvGrpSpPr>
          <p:grpSpPr>
            <a:xfrm>
              <a:off x="-311250" y="311175"/>
              <a:ext cx="9766500" cy="4521150"/>
              <a:chOff x="-311250" y="311175"/>
              <a:chExt cx="9766500" cy="4521150"/>
            </a:xfrm>
          </p:grpSpPr>
          <p:sp>
            <p:nvSpPr>
              <p:cNvPr id="909" name="Google Shape;909;p13"/>
              <p:cNvSpPr/>
              <p:nvPr/>
            </p:nvSpPr>
            <p:spPr>
              <a:xfrm rot="5400000">
                <a:off x="4565250" y="-45653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 rot="5400000">
                <a:off x="4565250" y="-39213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 rot="5400000">
                <a:off x="4565250" y="-32774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 rot="5400000">
                <a:off x="4565250" y="-26334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 rot="5400000">
                <a:off x="4565250" y="-19895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 rot="5400000">
                <a:off x="4565250" y="-13455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 rot="5400000">
                <a:off x="4565250" y="-7016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 rot="5400000">
                <a:off x="4565250" y="-576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7" name="Google Shape;917;p13"/>
          <p:cNvSpPr/>
          <p:nvPr/>
        </p:nvSpPr>
        <p:spPr>
          <a:xfrm>
            <a:off x="343875" y="310825"/>
            <a:ext cx="8409600" cy="45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8" name="Google Shape;91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13"/>
          <p:cNvSpPr txBox="1">
            <a:spLocks noGrp="1"/>
          </p:cNvSpPr>
          <p:nvPr>
            <p:ph type="subTitle" idx="1"/>
          </p:nvPr>
        </p:nvSpPr>
        <p:spPr>
          <a:xfrm>
            <a:off x="1397512" y="2072202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3"/>
          <p:cNvSpPr txBox="1">
            <a:spLocks noGrp="1"/>
          </p:cNvSpPr>
          <p:nvPr>
            <p:ph type="subTitle" idx="2"/>
          </p:nvPr>
        </p:nvSpPr>
        <p:spPr>
          <a:xfrm>
            <a:off x="4827188" y="2072202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13"/>
          <p:cNvSpPr txBox="1">
            <a:spLocks noGrp="1"/>
          </p:cNvSpPr>
          <p:nvPr>
            <p:ph type="subTitle" idx="3"/>
          </p:nvPr>
        </p:nvSpPr>
        <p:spPr>
          <a:xfrm>
            <a:off x="1397512" y="3634227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3"/>
          <p:cNvSpPr txBox="1">
            <a:spLocks noGrp="1"/>
          </p:cNvSpPr>
          <p:nvPr>
            <p:ph type="subTitle" idx="4"/>
          </p:nvPr>
        </p:nvSpPr>
        <p:spPr>
          <a:xfrm>
            <a:off x="4827188" y="3634227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3"/>
          <p:cNvSpPr txBox="1">
            <a:spLocks noGrp="1"/>
          </p:cNvSpPr>
          <p:nvPr>
            <p:ph type="title" idx="5" hasCustomPrompt="1"/>
          </p:nvPr>
        </p:nvSpPr>
        <p:spPr>
          <a:xfrm>
            <a:off x="1397512" y="1273442"/>
            <a:ext cx="954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4" name="Google Shape;924;p13"/>
          <p:cNvSpPr txBox="1">
            <a:spLocks noGrp="1"/>
          </p:cNvSpPr>
          <p:nvPr>
            <p:ph type="title" idx="6" hasCustomPrompt="1"/>
          </p:nvPr>
        </p:nvSpPr>
        <p:spPr>
          <a:xfrm>
            <a:off x="1397512" y="2835492"/>
            <a:ext cx="954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5" name="Google Shape;925;p13"/>
          <p:cNvSpPr txBox="1">
            <a:spLocks noGrp="1"/>
          </p:cNvSpPr>
          <p:nvPr>
            <p:ph type="title" idx="7" hasCustomPrompt="1"/>
          </p:nvPr>
        </p:nvSpPr>
        <p:spPr>
          <a:xfrm>
            <a:off x="4827188" y="1273442"/>
            <a:ext cx="954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6" name="Google Shape;926;p13"/>
          <p:cNvSpPr txBox="1">
            <a:spLocks noGrp="1"/>
          </p:cNvSpPr>
          <p:nvPr>
            <p:ph type="title" idx="8" hasCustomPrompt="1"/>
          </p:nvPr>
        </p:nvSpPr>
        <p:spPr>
          <a:xfrm>
            <a:off x="4827188" y="2835492"/>
            <a:ext cx="954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7" name="Google Shape;927;p13"/>
          <p:cNvSpPr txBox="1">
            <a:spLocks noGrp="1"/>
          </p:cNvSpPr>
          <p:nvPr>
            <p:ph type="subTitle" idx="9"/>
          </p:nvPr>
        </p:nvSpPr>
        <p:spPr>
          <a:xfrm>
            <a:off x="1397512" y="1832575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8" name="Google Shape;928;p13"/>
          <p:cNvSpPr txBox="1">
            <a:spLocks noGrp="1"/>
          </p:cNvSpPr>
          <p:nvPr>
            <p:ph type="subTitle" idx="13"/>
          </p:nvPr>
        </p:nvSpPr>
        <p:spPr>
          <a:xfrm>
            <a:off x="4827188" y="1832575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9" name="Google Shape;929;p13"/>
          <p:cNvSpPr txBox="1">
            <a:spLocks noGrp="1"/>
          </p:cNvSpPr>
          <p:nvPr>
            <p:ph type="subTitle" idx="14"/>
          </p:nvPr>
        </p:nvSpPr>
        <p:spPr>
          <a:xfrm>
            <a:off x="1397512" y="3394551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0" name="Google Shape;930;p13"/>
          <p:cNvSpPr txBox="1">
            <a:spLocks noGrp="1"/>
          </p:cNvSpPr>
          <p:nvPr>
            <p:ph type="subTitle" idx="15"/>
          </p:nvPr>
        </p:nvSpPr>
        <p:spPr>
          <a:xfrm>
            <a:off x="4827188" y="3394551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31" name="Google Shape;931;p13"/>
          <p:cNvGrpSpPr/>
          <p:nvPr/>
        </p:nvGrpSpPr>
        <p:grpSpPr>
          <a:xfrm>
            <a:off x="212566" y="58554"/>
            <a:ext cx="643999" cy="700075"/>
            <a:chOff x="212566" y="58554"/>
            <a:chExt cx="643999" cy="700075"/>
          </a:xfrm>
        </p:grpSpPr>
        <p:sp>
          <p:nvSpPr>
            <p:cNvPr id="932" name="Google Shape;932;p13"/>
            <p:cNvSpPr/>
            <p:nvPr/>
          </p:nvSpPr>
          <p:spPr>
            <a:xfrm rot="1026650">
              <a:off x="294188" y="126729"/>
              <a:ext cx="483084" cy="564442"/>
            </a:xfrm>
            <a:custGeom>
              <a:avLst/>
              <a:gdLst/>
              <a:ahLst/>
              <a:cxnLst/>
              <a:rect l="l" t="t" r="r" b="b"/>
              <a:pathLst>
                <a:path w="4958" h="5793" extrusionOk="0">
                  <a:moveTo>
                    <a:pt x="2446" y="1"/>
                  </a:moveTo>
                  <a:cubicBezTo>
                    <a:pt x="2271" y="1"/>
                    <a:pt x="2093" y="22"/>
                    <a:pt x="1916" y="66"/>
                  </a:cubicBezTo>
                  <a:cubicBezTo>
                    <a:pt x="723" y="368"/>
                    <a:pt x="1" y="1578"/>
                    <a:pt x="345" y="2964"/>
                  </a:cubicBezTo>
                  <a:cubicBezTo>
                    <a:pt x="664" y="4174"/>
                    <a:pt x="1689" y="5115"/>
                    <a:pt x="2739" y="5140"/>
                  </a:cubicBezTo>
                  <a:cubicBezTo>
                    <a:pt x="2765" y="5207"/>
                    <a:pt x="2815" y="5266"/>
                    <a:pt x="2899" y="5308"/>
                  </a:cubicBezTo>
                  <a:cubicBezTo>
                    <a:pt x="2891" y="5325"/>
                    <a:pt x="2891" y="5333"/>
                    <a:pt x="2882" y="5358"/>
                  </a:cubicBezTo>
                  <a:cubicBezTo>
                    <a:pt x="2857" y="5409"/>
                    <a:pt x="2849" y="5459"/>
                    <a:pt x="2849" y="5518"/>
                  </a:cubicBezTo>
                  <a:cubicBezTo>
                    <a:pt x="2849" y="5577"/>
                    <a:pt x="2849" y="5652"/>
                    <a:pt x="2891" y="5703"/>
                  </a:cubicBezTo>
                  <a:cubicBezTo>
                    <a:pt x="2927" y="5763"/>
                    <a:pt x="2997" y="5793"/>
                    <a:pt x="3068" y="5793"/>
                  </a:cubicBezTo>
                  <a:cubicBezTo>
                    <a:pt x="3096" y="5793"/>
                    <a:pt x="3125" y="5788"/>
                    <a:pt x="3151" y="5778"/>
                  </a:cubicBezTo>
                  <a:cubicBezTo>
                    <a:pt x="3243" y="5745"/>
                    <a:pt x="3311" y="5652"/>
                    <a:pt x="3327" y="5560"/>
                  </a:cubicBezTo>
                  <a:cubicBezTo>
                    <a:pt x="3388" y="5673"/>
                    <a:pt x="3509" y="5739"/>
                    <a:pt x="3625" y="5739"/>
                  </a:cubicBezTo>
                  <a:cubicBezTo>
                    <a:pt x="3638" y="5739"/>
                    <a:pt x="3651" y="5738"/>
                    <a:pt x="3663" y="5736"/>
                  </a:cubicBezTo>
                  <a:cubicBezTo>
                    <a:pt x="3705" y="5728"/>
                    <a:pt x="3747" y="5711"/>
                    <a:pt x="3773" y="5669"/>
                  </a:cubicBezTo>
                  <a:cubicBezTo>
                    <a:pt x="3789" y="5644"/>
                    <a:pt x="3789" y="5602"/>
                    <a:pt x="3789" y="5560"/>
                  </a:cubicBezTo>
                  <a:cubicBezTo>
                    <a:pt x="3781" y="5434"/>
                    <a:pt x="3731" y="5316"/>
                    <a:pt x="3638" y="5224"/>
                  </a:cubicBezTo>
                  <a:cubicBezTo>
                    <a:pt x="3621" y="5199"/>
                    <a:pt x="3605" y="5190"/>
                    <a:pt x="3579" y="5182"/>
                  </a:cubicBezTo>
                  <a:cubicBezTo>
                    <a:pt x="3663" y="5098"/>
                    <a:pt x="3705" y="4997"/>
                    <a:pt x="3689" y="4905"/>
                  </a:cubicBezTo>
                  <a:cubicBezTo>
                    <a:pt x="3689" y="4896"/>
                    <a:pt x="3680" y="4888"/>
                    <a:pt x="3680" y="4888"/>
                  </a:cubicBezTo>
                  <a:cubicBezTo>
                    <a:pt x="4537" y="4342"/>
                    <a:pt x="4957" y="3065"/>
                    <a:pt x="4663" y="1880"/>
                  </a:cubicBezTo>
                  <a:cubicBezTo>
                    <a:pt x="4370" y="700"/>
                    <a:pt x="3449" y="1"/>
                    <a:pt x="2446" y="1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33" name="Google Shape;933;p13"/>
            <p:cNvGrpSpPr/>
            <p:nvPr/>
          </p:nvGrpSpPr>
          <p:grpSpPr>
            <a:xfrm rot="1026650">
              <a:off x="286934" y="118576"/>
              <a:ext cx="495263" cy="580032"/>
              <a:chOff x="3924850" y="1468850"/>
              <a:chExt cx="127075" cy="148825"/>
            </a:xfrm>
          </p:grpSpPr>
          <p:sp>
            <p:nvSpPr>
              <p:cNvPr id="934" name="Google Shape;934;p13"/>
              <p:cNvSpPr/>
              <p:nvPr/>
            </p:nvSpPr>
            <p:spPr>
              <a:xfrm>
                <a:off x="3997925" y="1596925"/>
                <a:ext cx="23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57" extrusionOk="0">
                    <a:moveTo>
                      <a:pt x="379" y="0"/>
                    </a:moveTo>
                    <a:cubicBezTo>
                      <a:pt x="349" y="0"/>
                      <a:pt x="320" y="2"/>
                      <a:pt x="295" y="6"/>
                    </a:cubicBezTo>
                    <a:cubicBezTo>
                      <a:pt x="244" y="23"/>
                      <a:pt x="219" y="40"/>
                      <a:pt x="177" y="82"/>
                    </a:cubicBezTo>
                    <a:cubicBezTo>
                      <a:pt x="118" y="149"/>
                      <a:pt x="59" y="233"/>
                      <a:pt x="34" y="326"/>
                    </a:cubicBezTo>
                    <a:cubicBezTo>
                      <a:pt x="9" y="376"/>
                      <a:pt x="1" y="426"/>
                      <a:pt x="1" y="485"/>
                    </a:cubicBezTo>
                    <a:cubicBezTo>
                      <a:pt x="1" y="544"/>
                      <a:pt x="1" y="620"/>
                      <a:pt x="43" y="670"/>
                    </a:cubicBezTo>
                    <a:cubicBezTo>
                      <a:pt x="79" y="731"/>
                      <a:pt x="151" y="756"/>
                      <a:pt x="222" y="756"/>
                    </a:cubicBezTo>
                    <a:cubicBezTo>
                      <a:pt x="250" y="756"/>
                      <a:pt x="277" y="753"/>
                      <a:pt x="303" y="746"/>
                    </a:cubicBezTo>
                    <a:cubicBezTo>
                      <a:pt x="395" y="712"/>
                      <a:pt x="463" y="620"/>
                      <a:pt x="479" y="527"/>
                    </a:cubicBezTo>
                    <a:cubicBezTo>
                      <a:pt x="540" y="640"/>
                      <a:pt x="661" y="706"/>
                      <a:pt x="777" y="706"/>
                    </a:cubicBezTo>
                    <a:cubicBezTo>
                      <a:pt x="790" y="706"/>
                      <a:pt x="803" y="705"/>
                      <a:pt x="815" y="704"/>
                    </a:cubicBezTo>
                    <a:cubicBezTo>
                      <a:pt x="857" y="695"/>
                      <a:pt x="899" y="678"/>
                      <a:pt x="925" y="636"/>
                    </a:cubicBezTo>
                    <a:cubicBezTo>
                      <a:pt x="941" y="611"/>
                      <a:pt x="941" y="561"/>
                      <a:pt x="941" y="527"/>
                    </a:cubicBezTo>
                    <a:cubicBezTo>
                      <a:pt x="933" y="401"/>
                      <a:pt x="874" y="275"/>
                      <a:pt x="790" y="174"/>
                    </a:cubicBezTo>
                    <a:cubicBezTo>
                      <a:pt x="706" y="82"/>
                      <a:pt x="589" y="23"/>
                      <a:pt x="463" y="6"/>
                    </a:cubicBezTo>
                    <a:cubicBezTo>
                      <a:pt x="437" y="2"/>
                      <a:pt x="408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995200" y="1594900"/>
                <a:ext cx="288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911" extrusionOk="0">
                    <a:moveTo>
                      <a:pt x="454" y="188"/>
                    </a:moveTo>
                    <a:cubicBezTo>
                      <a:pt x="588" y="188"/>
                      <a:pt x="731" y="239"/>
                      <a:pt x="824" y="339"/>
                    </a:cubicBezTo>
                    <a:cubicBezTo>
                      <a:pt x="835" y="348"/>
                      <a:pt x="848" y="352"/>
                      <a:pt x="860" y="354"/>
                    </a:cubicBezTo>
                    <a:lnTo>
                      <a:pt x="860" y="354"/>
                    </a:lnTo>
                    <a:cubicBezTo>
                      <a:pt x="895" y="400"/>
                      <a:pt x="921" y="454"/>
                      <a:pt x="941" y="507"/>
                    </a:cubicBezTo>
                    <a:cubicBezTo>
                      <a:pt x="950" y="549"/>
                      <a:pt x="992" y="659"/>
                      <a:pt x="941" y="692"/>
                    </a:cubicBezTo>
                    <a:cubicBezTo>
                      <a:pt x="915" y="704"/>
                      <a:pt x="886" y="708"/>
                      <a:pt x="858" y="708"/>
                    </a:cubicBezTo>
                    <a:cubicBezTo>
                      <a:pt x="823" y="708"/>
                      <a:pt x="789" y="701"/>
                      <a:pt x="756" y="692"/>
                    </a:cubicBezTo>
                    <a:cubicBezTo>
                      <a:pt x="721" y="675"/>
                      <a:pt x="690" y="649"/>
                      <a:pt x="664" y="618"/>
                    </a:cubicBezTo>
                    <a:lnTo>
                      <a:pt x="664" y="618"/>
                    </a:lnTo>
                    <a:cubicBezTo>
                      <a:pt x="664" y="618"/>
                      <a:pt x="664" y="617"/>
                      <a:pt x="664" y="617"/>
                    </a:cubicBezTo>
                    <a:lnTo>
                      <a:pt x="664" y="617"/>
                    </a:lnTo>
                    <a:cubicBezTo>
                      <a:pt x="663" y="617"/>
                      <a:pt x="663" y="617"/>
                      <a:pt x="662" y="617"/>
                    </a:cubicBezTo>
                    <a:lnTo>
                      <a:pt x="662" y="617"/>
                    </a:lnTo>
                    <a:cubicBezTo>
                      <a:pt x="651" y="604"/>
                      <a:pt x="640" y="590"/>
                      <a:pt x="630" y="575"/>
                    </a:cubicBezTo>
                    <a:cubicBezTo>
                      <a:pt x="620" y="546"/>
                      <a:pt x="596" y="535"/>
                      <a:pt x="571" y="535"/>
                    </a:cubicBezTo>
                    <a:cubicBezTo>
                      <a:pt x="535" y="535"/>
                      <a:pt x="497" y="557"/>
                      <a:pt x="488" y="591"/>
                    </a:cubicBezTo>
                    <a:cubicBezTo>
                      <a:pt x="459" y="685"/>
                      <a:pt x="393" y="766"/>
                      <a:pt x="300" y="766"/>
                    </a:cubicBezTo>
                    <a:cubicBezTo>
                      <a:pt x="285" y="766"/>
                      <a:pt x="269" y="764"/>
                      <a:pt x="252" y="759"/>
                    </a:cubicBezTo>
                    <a:cubicBezTo>
                      <a:pt x="118" y="717"/>
                      <a:pt x="152" y="533"/>
                      <a:pt x="194" y="440"/>
                    </a:cubicBezTo>
                    <a:cubicBezTo>
                      <a:pt x="210" y="373"/>
                      <a:pt x="252" y="314"/>
                      <a:pt x="294" y="272"/>
                    </a:cubicBezTo>
                    <a:cubicBezTo>
                      <a:pt x="336" y="213"/>
                      <a:pt x="378" y="197"/>
                      <a:pt x="454" y="188"/>
                    </a:cubicBezTo>
                    <a:close/>
                    <a:moveTo>
                      <a:pt x="487" y="0"/>
                    </a:moveTo>
                    <a:cubicBezTo>
                      <a:pt x="424" y="0"/>
                      <a:pt x="363" y="11"/>
                      <a:pt x="311" y="37"/>
                    </a:cubicBezTo>
                    <a:cubicBezTo>
                      <a:pt x="244" y="71"/>
                      <a:pt x="194" y="129"/>
                      <a:pt x="152" y="197"/>
                    </a:cubicBezTo>
                    <a:cubicBezTo>
                      <a:pt x="59" y="323"/>
                      <a:pt x="0" y="499"/>
                      <a:pt x="26" y="659"/>
                    </a:cubicBezTo>
                    <a:cubicBezTo>
                      <a:pt x="42" y="801"/>
                      <a:pt x="160" y="911"/>
                      <a:pt x="320" y="911"/>
                    </a:cubicBezTo>
                    <a:cubicBezTo>
                      <a:pt x="441" y="911"/>
                      <a:pt x="545" y="841"/>
                      <a:pt x="609" y="741"/>
                    </a:cubicBezTo>
                    <a:lnTo>
                      <a:pt x="609" y="741"/>
                    </a:lnTo>
                    <a:cubicBezTo>
                      <a:pt x="683" y="808"/>
                      <a:pt x="782" y="853"/>
                      <a:pt x="879" y="853"/>
                    </a:cubicBezTo>
                    <a:cubicBezTo>
                      <a:pt x="936" y="853"/>
                      <a:pt x="992" y="837"/>
                      <a:pt x="1042" y="801"/>
                    </a:cubicBezTo>
                    <a:cubicBezTo>
                      <a:pt x="1151" y="734"/>
                      <a:pt x="1134" y="608"/>
                      <a:pt x="1118" y="499"/>
                    </a:cubicBezTo>
                    <a:cubicBezTo>
                      <a:pt x="1084" y="398"/>
                      <a:pt x="1034" y="289"/>
                      <a:pt x="950" y="205"/>
                    </a:cubicBezTo>
                    <a:cubicBezTo>
                      <a:pt x="840" y="87"/>
                      <a:pt x="698" y="29"/>
                      <a:pt x="546" y="3"/>
                    </a:cubicBezTo>
                    <a:cubicBezTo>
                      <a:pt x="527" y="1"/>
                      <a:pt x="507" y="0"/>
                      <a:pt x="48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994150" y="1588200"/>
                <a:ext cx="2607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668" extrusionOk="0">
                    <a:moveTo>
                      <a:pt x="610" y="1"/>
                    </a:moveTo>
                    <a:cubicBezTo>
                      <a:pt x="557" y="1"/>
                      <a:pt x="502" y="7"/>
                      <a:pt x="446" y="19"/>
                    </a:cubicBezTo>
                    <a:cubicBezTo>
                      <a:pt x="185" y="95"/>
                      <a:pt x="0" y="288"/>
                      <a:pt x="42" y="456"/>
                    </a:cubicBezTo>
                    <a:cubicBezTo>
                      <a:pt x="74" y="584"/>
                      <a:pt x="227" y="668"/>
                      <a:pt x="417" y="668"/>
                    </a:cubicBezTo>
                    <a:cubicBezTo>
                      <a:pt x="477" y="668"/>
                      <a:pt x="540" y="659"/>
                      <a:pt x="605" y="641"/>
                    </a:cubicBezTo>
                    <a:cubicBezTo>
                      <a:pt x="866" y="565"/>
                      <a:pt x="1042" y="381"/>
                      <a:pt x="1000" y="213"/>
                    </a:cubicBezTo>
                    <a:cubicBezTo>
                      <a:pt x="961" y="81"/>
                      <a:pt x="802" y="1"/>
                      <a:pt x="610" y="1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992475" y="1586375"/>
                <a:ext cx="294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24" extrusionOk="0">
                    <a:moveTo>
                      <a:pt x="689" y="160"/>
                    </a:moveTo>
                    <a:cubicBezTo>
                      <a:pt x="840" y="160"/>
                      <a:pt x="966" y="210"/>
                      <a:pt x="991" y="302"/>
                    </a:cubicBezTo>
                    <a:cubicBezTo>
                      <a:pt x="1017" y="378"/>
                      <a:pt x="966" y="454"/>
                      <a:pt x="933" y="487"/>
                    </a:cubicBezTo>
                    <a:cubicBezTo>
                      <a:pt x="865" y="554"/>
                      <a:pt x="773" y="613"/>
                      <a:pt x="655" y="638"/>
                    </a:cubicBezTo>
                    <a:cubicBezTo>
                      <a:pt x="596" y="657"/>
                      <a:pt x="538" y="665"/>
                      <a:pt x="483" y="665"/>
                    </a:cubicBezTo>
                    <a:cubicBezTo>
                      <a:pt x="336" y="665"/>
                      <a:pt x="218" y="604"/>
                      <a:pt x="193" y="512"/>
                    </a:cubicBezTo>
                    <a:cubicBezTo>
                      <a:pt x="177" y="445"/>
                      <a:pt x="227" y="370"/>
                      <a:pt x="261" y="336"/>
                    </a:cubicBezTo>
                    <a:cubicBezTo>
                      <a:pt x="319" y="260"/>
                      <a:pt x="420" y="210"/>
                      <a:pt x="529" y="176"/>
                    </a:cubicBezTo>
                    <a:cubicBezTo>
                      <a:pt x="588" y="168"/>
                      <a:pt x="639" y="160"/>
                      <a:pt x="689" y="160"/>
                    </a:cubicBezTo>
                    <a:close/>
                    <a:moveTo>
                      <a:pt x="694" y="0"/>
                    </a:moveTo>
                    <a:cubicBezTo>
                      <a:pt x="629" y="0"/>
                      <a:pt x="559" y="8"/>
                      <a:pt x="487" y="25"/>
                    </a:cubicBezTo>
                    <a:cubicBezTo>
                      <a:pt x="345" y="67"/>
                      <a:pt x="219" y="126"/>
                      <a:pt x="135" y="218"/>
                    </a:cubicBezTo>
                    <a:cubicBezTo>
                      <a:pt x="42" y="328"/>
                      <a:pt x="0" y="445"/>
                      <a:pt x="25" y="546"/>
                    </a:cubicBezTo>
                    <a:cubicBezTo>
                      <a:pt x="67" y="714"/>
                      <a:pt x="261" y="823"/>
                      <a:pt x="479" y="823"/>
                    </a:cubicBezTo>
                    <a:cubicBezTo>
                      <a:pt x="546" y="823"/>
                      <a:pt x="613" y="806"/>
                      <a:pt x="681" y="790"/>
                    </a:cubicBezTo>
                    <a:cubicBezTo>
                      <a:pt x="823" y="748"/>
                      <a:pt x="949" y="680"/>
                      <a:pt x="1033" y="588"/>
                    </a:cubicBezTo>
                    <a:cubicBezTo>
                      <a:pt x="1134" y="487"/>
                      <a:pt x="1176" y="370"/>
                      <a:pt x="1143" y="260"/>
                    </a:cubicBezTo>
                    <a:cubicBezTo>
                      <a:pt x="1104" y="97"/>
                      <a:pt x="923" y="0"/>
                      <a:pt x="69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926950" y="1470850"/>
                <a:ext cx="124975" cy="128550"/>
              </a:xfrm>
              <a:custGeom>
                <a:avLst/>
                <a:gdLst/>
                <a:ahLst/>
                <a:cxnLst/>
                <a:rect l="l" t="t" r="r" b="b"/>
                <a:pathLst>
                  <a:path w="4999" h="5142" extrusionOk="0">
                    <a:moveTo>
                      <a:pt x="2452" y="0"/>
                    </a:moveTo>
                    <a:cubicBezTo>
                      <a:pt x="2275" y="0"/>
                      <a:pt x="2095" y="22"/>
                      <a:pt x="1916" y="68"/>
                    </a:cubicBezTo>
                    <a:cubicBezTo>
                      <a:pt x="714" y="362"/>
                      <a:pt x="0" y="1580"/>
                      <a:pt x="353" y="2966"/>
                    </a:cubicBezTo>
                    <a:cubicBezTo>
                      <a:pt x="658" y="4185"/>
                      <a:pt x="1706" y="5141"/>
                      <a:pt x="2764" y="5141"/>
                    </a:cubicBezTo>
                    <a:cubicBezTo>
                      <a:pt x="2902" y="5141"/>
                      <a:pt x="3039" y="5125"/>
                      <a:pt x="3176" y="5091"/>
                    </a:cubicBezTo>
                    <a:cubicBezTo>
                      <a:pt x="4360" y="4797"/>
                      <a:pt x="4999" y="3269"/>
                      <a:pt x="4654" y="1882"/>
                    </a:cubicBezTo>
                    <a:cubicBezTo>
                      <a:pt x="4362" y="705"/>
                      <a:pt x="3451" y="0"/>
                      <a:pt x="2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924850" y="1468850"/>
                <a:ext cx="124775" cy="13245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5298" extrusionOk="0">
                    <a:moveTo>
                      <a:pt x="2520" y="156"/>
                    </a:moveTo>
                    <a:cubicBezTo>
                      <a:pt x="2924" y="156"/>
                      <a:pt x="3302" y="274"/>
                      <a:pt x="3629" y="484"/>
                    </a:cubicBezTo>
                    <a:cubicBezTo>
                      <a:pt x="4133" y="795"/>
                      <a:pt x="4494" y="1332"/>
                      <a:pt x="4654" y="1971"/>
                    </a:cubicBezTo>
                    <a:cubicBezTo>
                      <a:pt x="4822" y="2626"/>
                      <a:pt x="4763" y="3340"/>
                      <a:pt x="4494" y="3937"/>
                    </a:cubicBezTo>
                    <a:cubicBezTo>
                      <a:pt x="4234" y="4541"/>
                      <a:pt x="3780" y="4953"/>
                      <a:pt x="3234" y="5087"/>
                    </a:cubicBezTo>
                    <a:cubicBezTo>
                      <a:pt x="3104" y="5121"/>
                      <a:pt x="2970" y="5138"/>
                      <a:pt x="2836" y="5138"/>
                    </a:cubicBezTo>
                    <a:cubicBezTo>
                      <a:pt x="1842" y="5138"/>
                      <a:pt x="808" y="4242"/>
                      <a:pt x="504" y="3021"/>
                    </a:cubicBezTo>
                    <a:cubicBezTo>
                      <a:pt x="177" y="1719"/>
                      <a:pt x="823" y="509"/>
                      <a:pt x="2008" y="215"/>
                    </a:cubicBezTo>
                    <a:cubicBezTo>
                      <a:pt x="2176" y="173"/>
                      <a:pt x="2352" y="156"/>
                      <a:pt x="2520" y="156"/>
                    </a:cubicBezTo>
                    <a:close/>
                    <a:moveTo>
                      <a:pt x="2523" y="0"/>
                    </a:moveTo>
                    <a:cubicBezTo>
                      <a:pt x="2339" y="0"/>
                      <a:pt x="2152" y="24"/>
                      <a:pt x="1966" y="72"/>
                    </a:cubicBezTo>
                    <a:cubicBezTo>
                      <a:pt x="697" y="383"/>
                      <a:pt x="0" y="1677"/>
                      <a:pt x="353" y="3063"/>
                    </a:cubicBezTo>
                    <a:cubicBezTo>
                      <a:pt x="672" y="4357"/>
                      <a:pt x="1781" y="5297"/>
                      <a:pt x="2848" y="5297"/>
                    </a:cubicBezTo>
                    <a:cubicBezTo>
                      <a:pt x="2999" y="5297"/>
                      <a:pt x="3142" y="5289"/>
                      <a:pt x="3276" y="5247"/>
                    </a:cubicBezTo>
                    <a:cubicBezTo>
                      <a:pt x="3864" y="5104"/>
                      <a:pt x="4352" y="4659"/>
                      <a:pt x="4646" y="4012"/>
                    </a:cubicBezTo>
                    <a:cubicBezTo>
                      <a:pt x="4931" y="3382"/>
                      <a:pt x="4990" y="2634"/>
                      <a:pt x="4814" y="1937"/>
                    </a:cubicBezTo>
                    <a:cubicBezTo>
                      <a:pt x="4646" y="1257"/>
                      <a:pt x="4259" y="702"/>
                      <a:pt x="3722" y="358"/>
                    </a:cubicBezTo>
                    <a:cubicBezTo>
                      <a:pt x="3353" y="124"/>
                      <a:pt x="2944" y="0"/>
                      <a:pt x="252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0" name="Google Shape;940;p13"/>
          <p:cNvGrpSpPr/>
          <p:nvPr/>
        </p:nvGrpSpPr>
        <p:grpSpPr>
          <a:xfrm>
            <a:off x="91678" y="863661"/>
            <a:ext cx="440921" cy="471962"/>
            <a:chOff x="91678" y="863661"/>
            <a:chExt cx="440921" cy="471962"/>
          </a:xfrm>
        </p:grpSpPr>
        <p:sp>
          <p:nvSpPr>
            <p:cNvPr id="941" name="Google Shape;941;p13"/>
            <p:cNvSpPr/>
            <p:nvPr/>
          </p:nvSpPr>
          <p:spPr>
            <a:xfrm>
              <a:off x="91678" y="869256"/>
              <a:ext cx="425112" cy="460773"/>
            </a:xfrm>
            <a:custGeom>
              <a:avLst/>
              <a:gdLst/>
              <a:ahLst/>
              <a:cxnLst/>
              <a:rect l="l" t="t" r="r" b="b"/>
              <a:pathLst>
                <a:path w="5889" h="6383" extrusionOk="0">
                  <a:moveTo>
                    <a:pt x="2837" y="0"/>
                  </a:moveTo>
                  <a:cubicBezTo>
                    <a:pt x="2449" y="0"/>
                    <a:pt x="2059" y="94"/>
                    <a:pt x="1697" y="285"/>
                  </a:cubicBezTo>
                  <a:cubicBezTo>
                    <a:pt x="471" y="940"/>
                    <a:pt x="0" y="2469"/>
                    <a:pt x="765" y="3905"/>
                  </a:cubicBezTo>
                  <a:cubicBezTo>
                    <a:pt x="1355" y="4990"/>
                    <a:pt x="2470" y="5712"/>
                    <a:pt x="3519" y="5712"/>
                  </a:cubicBezTo>
                  <a:cubicBezTo>
                    <a:pt x="3664" y="5712"/>
                    <a:pt x="3808" y="5698"/>
                    <a:pt x="3948" y="5669"/>
                  </a:cubicBezTo>
                  <a:cubicBezTo>
                    <a:pt x="3999" y="5753"/>
                    <a:pt x="4100" y="5812"/>
                    <a:pt x="4226" y="5812"/>
                  </a:cubicBezTo>
                  <a:cubicBezTo>
                    <a:pt x="4217" y="5854"/>
                    <a:pt x="4209" y="5905"/>
                    <a:pt x="4200" y="5947"/>
                  </a:cubicBezTo>
                  <a:cubicBezTo>
                    <a:pt x="4184" y="6005"/>
                    <a:pt x="4200" y="6073"/>
                    <a:pt x="4209" y="6123"/>
                  </a:cubicBezTo>
                  <a:cubicBezTo>
                    <a:pt x="4217" y="6199"/>
                    <a:pt x="4251" y="6274"/>
                    <a:pt x="4301" y="6325"/>
                  </a:cubicBezTo>
                  <a:cubicBezTo>
                    <a:pt x="4345" y="6364"/>
                    <a:pt x="4401" y="6382"/>
                    <a:pt x="4457" y="6382"/>
                  </a:cubicBezTo>
                  <a:cubicBezTo>
                    <a:pt x="4510" y="6382"/>
                    <a:pt x="4563" y="6366"/>
                    <a:pt x="4604" y="6333"/>
                  </a:cubicBezTo>
                  <a:cubicBezTo>
                    <a:pt x="4705" y="6274"/>
                    <a:pt x="4747" y="6157"/>
                    <a:pt x="4747" y="6047"/>
                  </a:cubicBezTo>
                  <a:cubicBezTo>
                    <a:pt x="4813" y="6132"/>
                    <a:pt x="4928" y="6178"/>
                    <a:pt x="5040" y="6178"/>
                  </a:cubicBezTo>
                  <a:cubicBezTo>
                    <a:pt x="5083" y="6178"/>
                    <a:pt x="5127" y="6171"/>
                    <a:pt x="5167" y="6157"/>
                  </a:cubicBezTo>
                  <a:cubicBezTo>
                    <a:pt x="5209" y="6131"/>
                    <a:pt x="5251" y="6106"/>
                    <a:pt x="5267" y="6064"/>
                  </a:cubicBezTo>
                  <a:cubicBezTo>
                    <a:pt x="5276" y="6022"/>
                    <a:pt x="5267" y="5980"/>
                    <a:pt x="5259" y="5938"/>
                  </a:cubicBezTo>
                  <a:cubicBezTo>
                    <a:pt x="5209" y="5795"/>
                    <a:pt x="5108" y="5686"/>
                    <a:pt x="4999" y="5611"/>
                  </a:cubicBezTo>
                  <a:cubicBezTo>
                    <a:pt x="4957" y="5577"/>
                    <a:pt x="4898" y="5560"/>
                    <a:pt x="4839" y="5535"/>
                  </a:cubicBezTo>
                  <a:cubicBezTo>
                    <a:pt x="4931" y="5409"/>
                    <a:pt x="4965" y="5283"/>
                    <a:pt x="4923" y="5165"/>
                  </a:cubicBezTo>
                  <a:cubicBezTo>
                    <a:pt x="5763" y="4351"/>
                    <a:pt x="5889" y="2788"/>
                    <a:pt x="5225" y="1545"/>
                  </a:cubicBezTo>
                  <a:cubicBezTo>
                    <a:pt x="4687" y="533"/>
                    <a:pt x="3764" y="0"/>
                    <a:pt x="2837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42" name="Google Shape;942;p13"/>
            <p:cNvGrpSpPr/>
            <p:nvPr/>
          </p:nvGrpSpPr>
          <p:grpSpPr>
            <a:xfrm>
              <a:off x="92905" y="863661"/>
              <a:ext cx="439694" cy="471962"/>
              <a:chOff x="3566575" y="1500700"/>
              <a:chExt cx="152275" cy="163450"/>
            </a:xfrm>
          </p:grpSpPr>
          <p:sp>
            <p:nvSpPr>
              <p:cNvPr id="943" name="Google Shape;943;p13"/>
              <p:cNvSpPr/>
              <p:nvPr/>
            </p:nvSpPr>
            <p:spPr>
              <a:xfrm>
                <a:off x="3670525" y="1639900"/>
                <a:ext cx="2732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99" extrusionOk="0">
                    <a:moveTo>
                      <a:pt x="449" y="0"/>
                    </a:moveTo>
                    <a:cubicBezTo>
                      <a:pt x="436" y="0"/>
                      <a:pt x="424" y="0"/>
                      <a:pt x="412" y="1"/>
                    </a:cubicBezTo>
                    <a:cubicBezTo>
                      <a:pt x="345" y="10"/>
                      <a:pt x="286" y="26"/>
                      <a:pt x="219" y="52"/>
                    </a:cubicBezTo>
                    <a:cubicBezTo>
                      <a:pt x="168" y="77"/>
                      <a:pt x="143" y="119"/>
                      <a:pt x="118" y="161"/>
                    </a:cubicBezTo>
                    <a:cubicBezTo>
                      <a:pt x="67" y="253"/>
                      <a:pt x="17" y="354"/>
                      <a:pt x="9" y="463"/>
                    </a:cubicBezTo>
                    <a:cubicBezTo>
                      <a:pt x="0" y="522"/>
                      <a:pt x="9" y="589"/>
                      <a:pt x="17" y="640"/>
                    </a:cubicBezTo>
                    <a:cubicBezTo>
                      <a:pt x="34" y="715"/>
                      <a:pt x="67" y="791"/>
                      <a:pt x="118" y="841"/>
                    </a:cubicBezTo>
                    <a:cubicBezTo>
                      <a:pt x="161" y="880"/>
                      <a:pt x="218" y="899"/>
                      <a:pt x="274" y="899"/>
                    </a:cubicBezTo>
                    <a:cubicBezTo>
                      <a:pt x="327" y="899"/>
                      <a:pt x="380" y="882"/>
                      <a:pt x="420" y="850"/>
                    </a:cubicBezTo>
                    <a:cubicBezTo>
                      <a:pt x="513" y="791"/>
                      <a:pt x="555" y="673"/>
                      <a:pt x="555" y="564"/>
                    </a:cubicBezTo>
                    <a:cubicBezTo>
                      <a:pt x="627" y="649"/>
                      <a:pt x="743" y="694"/>
                      <a:pt x="853" y="694"/>
                    </a:cubicBezTo>
                    <a:cubicBezTo>
                      <a:pt x="896" y="694"/>
                      <a:pt x="937" y="687"/>
                      <a:pt x="975" y="673"/>
                    </a:cubicBezTo>
                    <a:cubicBezTo>
                      <a:pt x="1017" y="648"/>
                      <a:pt x="1059" y="623"/>
                      <a:pt x="1084" y="581"/>
                    </a:cubicBezTo>
                    <a:cubicBezTo>
                      <a:pt x="1092" y="539"/>
                      <a:pt x="1084" y="497"/>
                      <a:pt x="1076" y="455"/>
                    </a:cubicBezTo>
                    <a:cubicBezTo>
                      <a:pt x="1042" y="295"/>
                      <a:pt x="950" y="178"/>
                      <a:pt x="824" y="102"/>
                    </a:cubicBezTo>
                    <a:cubicBezTo>
                      <a:pt x="716" y="40"/>
                      <a:pt x="580" y="0"/>
                      <a:pt x="449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3668200" y="1637925"/>
                <a:ext cx="323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049" extrusionOk="0">
                    <a:moveTo>
                      <a:pt x="550" y="142"/>
                    </a:moveTo>
                    <a:cubicBezTo>
                      <a:pt x="653" y="142"/>
                      <a:pt x="757" y="175"/>
                      <a:pt x="851" y="226"/>
                    </a:cubicBezTo>
                    <a:lnTo>
                      <a:pt x="851" y="226"/>
                    </a:lnTo>
                    <a:cubicBezTo>
                      <a:pt x="856" y="235"/>
                      <a:pt x="864" y="242"/>
                      <a:pt x="875" y="248"/>
                    </a:cubicBezTo>
                    <a:cubicBezTo>
                      <a:pt x="933" y="290"/>
                      <a:pt x="1001" y="357"/>
                      <a:pt x="1043" y="416"/>
                    </a:cubicBezTo>
                    <a:cubicBezTo>
                      <a:pt x="1068" y="467"/>
                      <a:pt x="1143" y="584"/>
                      <a:pt x="1093" y="635"/>
                    </a:cubicBezTo>
                    <a:cubicBezTo>
                      <a:pt x="1056" y="666"/>
                      <a:pt x="1000" y="683"/>
                      <a:pt x="946" y="683"/>
                    </a:cubicBezTo>
                    <a:cubicBezTo>
                      <a:pt x="927" y="683"/>
                      <a:pt x="909" y="681"/>
                      <a:pt x="891" y="677"/>
                    </a:cubicBezTo>
                    <a:cubicBezTo>
                      <a:pt x="816" y="668"/>
                      <a:pt x="757" y="626"/>
                      <a:pt x="715" y="576"/>
                    </a:cubicBezTo>
                    <a:cubicBezTo>
                      <a:pt x="702" y="560"/>
                      <a:pt x="684" y="553"/>
                      <a:pt x="665" y="553"/>
                    </a:cubicBezTo>
                    <a:cubicBezTo>
                      <a:pt x="624" y="553"/>
                      <a:pt x="581" y="586"/>
                      <a:pt x="581" y="626"/>
                    </a:cubicBezTo>
                    <a:cubicBezTo>
                      <a:pt x="581" y="743"/>
                      <a:pt x="509" y="881"/>
                      <a:pt x="378" y="881"/>
                    </a:cubicBezTo>
                    <a:cubicBezTo>
                      <a:pt x="367" y="881"/>
                      <a:pt x="357" y="880"/>
                      <a:pt x="345" y="878"/>
                    </a:cubicBezTo>
                    <a:cubicBezTo>
                      <a:pt x="186" y="870"/>
                      <a:pt x="169" y="643"/>
                      <a:pt x="186" y="534"/>
                    </a:cubicBezTo>
                    <a:cubicBezTo>
                      <a:pt x="194" y="450"/>
                      <a:pt x="219" y="374"/>
                      <a:pt x="261" y="299"/>
                    </a:cubicBezTo>
                    <a:cubicBezTo>
                      <a:pt x="303" y="223"/>
                      <a:pt x="337" y="198"/>
                      <a:pt x="413" y="164"/>
                    </a:cubicBezTo>
                    <a:cubicBezTo>
                      <a:pt x="457" y="149"/>
                      <a:pt x="504" y="142"/>
                      <a:pt x="550" y="142"/>
                    </a:cubicBezTo>
                    <a:close/>
                    <a:moveTo>
                      <a:pt x="541" y="0"/>
                    </a:moveTo>
                    <a:cubicBezTo>
                      <a:pt x="513" y="0"/>
                      <a:pt x="484" y="2"/>
                      <a:pt x="455" y="5"/>
                    </a:cubicBezTo>
                    <a:cubicBezTo>
                      <a:pt x="370" y="21"/>
                      <a:pt x="270" y="47"/>
                      <a:pt x="211" y="105"/>
                    </a:cubicBezTo>
                    <a:cubicBezTo>
                      <a:pt x="144" y="156"/>
                      <a:pt x="102" y="240"/>
                      <a:pt x="76" y="315"/>
                    </a:cubicBezTo>
                    <a:cubicBezTo>
                      <a:pt x="9" y="467"/>
                      <a:pt x="1" y="668"/>
                      <a:pt x="60" y="836"/>
                    </a:cubicBezTo>
                    <a:cubicBezTo>
                      <a:pt x="115" y="968"/>
                      <a:pt x="234" y="1049"/>
                      <a:pt x="359" y="1049"/>
                    </a:cubicBezTo>
                    <a:cubicBezTo>
                      <a:pt x="385" y="1049"/>
                      <a:pt x="412" y="1045"/>
                      <a:pt x="438" y="1038"/>
                    </a:cubicBezTo>
                    <a:cubicBezTo>
                      <a:pt x="569" y="1008"/>
                      <a:pt x="658" y="902"/>
                      <a:pt x="698" y="783"/>
                    </a:cubicBezTo>
                    <a:lnTo>
                      <a:pt x="698" y="783"/>
                    </a:lnTo>
                    <a:cubicBezTo>
                      <a:pt x="769" y="823"/>
                      <a:pt x="852" y="846"/>
                      <a:pt x="933" y="846"/>
                    </a:cubicBezTo>
                    <a:cubicBezTo>
                      <a:pt x="1032" y="846"/>
                      <a:pt x="1128" y="812"/>
                      <a:pt x="1194" y="735"/>
                    </a:cubicBezTo>
                    <a:cubicBezTo>
                      <a:pt x="1295" y="626"/>
                      <a:pt x="1236" y="483"/>
                      <a:pt x="1185" y="374"/>
                    </a:cubicBezTo>
                    <a:cubicBezTo>
                      <a:pt x="1144" y="276"/>
                      <a:pt x="1064" y="186"/>
                      <a:pt x="967" y="119"/>
                    </a:cubicBezTo>
                    <a:lnTo>
                      <a:pt x="967" y="119"/>
                    </a:lnTo>
                    <a:cubicBezTo>
                      <a:pt x="964" y="117"/>
                      <a:pt x="961" y="115"/>
                      <a:pt x="959" y="114"/>
                    </a:cubicBezTo>
                    <a:lnTo>
                      <a:pt x="959" y="114"/>
                    </a:lnTo>
                    <a:cubicBezTo>
                      <a:pt x="959" y="114"/>
                      <a:pt x="959" y="114"/>
                      <a:pt x="959" y="114"/>
                    </a:cubicBezTo>
                    <a:cubicBezTo>
                      <a:pt x="832" y="36"/>
                      <a:pt x="688" y="0"/>
                      <a:pt x="54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3"/>
              <p:cNvSpPr/>
              <p:nvPr/>
            </p:nvSpPr>
            <p:spPr>
              <a:xfrm>
                <a:off x="3662125" y="1627500"/>
                <a:ext cx="29425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23" extrusionOk="0">
                    <a:moveTo>
                      <a:pt x="784" y="0"/>
                    </a:moveTo>
                    <a:cubicBezTo>
                      <a:pt x="671" y="0"/>
                      <a:pt x="541" y="34"/>
                      <a:pt x="420" y="102"/>
                    </a:cubicBezTo>
                    <a:cubicBezTo>
                      <a:pt x="151" y="237"/>
                      <a:pt x="0" y="497"/>
                      <a:pt x="93" y="674"/>
                    </a:cubicBezTo>
                    <a:cubicBezTo>
                      <a:pt x="150" y="770"/>
                      <a:pt x="272" y="822"/>
                      <a:pt x="416" y="822"/>
                    </a:cubicBezTo>
                    <a:cubicBezTo>
                      <a:pt x="522" y="822"/>
                      <a:pt x="642" y="793"/>
                      <a:pt x="756" y="732"/>
                    </a:cubicBezTo>
                    <a:cubicBezTo>
                      <a:pt x="1034" y="590"/>
                      <a:pt x="1176" y="329"/>
                      <a:pt x="1084" y="153"/>
                    </a:cubicBezTo>
                    <a:cubicBezTo>
                      <a:pt x="1038" y="51"/>
                      <a:pt x="923" y="0"/>
                      <a:pt x="784" y="0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3"/>
              <p:cNvSpPr/>
              <p:nvPr/>
            </p:nvSpPr>
            <p:spPr>
              <a:xfrm>
                <a:off x="3660025" y="1625750"/>
                <a:ext cx="338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979" extrusionOk="0">
                    <a:moveTo>
                      <a:pt x="908" y="147"/>
                    </a:moveTo>
                    <a:cubicBezTo>
                      <a:pt x="958" y="147"/>
                      <a:pt x="1059" y="172"/>
                      <a:pt x="1101" y="248"/>
                    </a:cubicBezTo>
                    <a:cubicBezTo>
                      <a:pt x="1176" y="391"/>
                      <a:pt x="1042" y="601"/>
                      <a:pt x="807" y="727"/>
                    </a:cubicBezTo>
                    <a:cubicBezTo>
                      <a:pt x="702" y="785"/>
                      <a:pt x="593" y="812"/>
                      <a:pt x="497" y="812"/>
                    </a:cubicBezTo>
                    <a:cubicBezTo>
                      <a:pt x="385" y="812"/>
                      <a:pt x="293" y="774"/>
                      <a:pt x="252" y="702"/>
                    </a:cubicBezTo>
                    <a:cubicBezTo>
                      <a:pt x="177" y="567"/>
                      <a:pt x="319" y="357"/>
                      <a:pt x="546" y="231"/>
                    </a:cubicBezTo>
                    <a:cubicBezTo>
                      <a:pt x="655" y="181"/>
                      <a:pt x="756" y="147"/>
                      <a:pt x="866" y="147"/>
                    </a:cubicBezTo>
                    <a:close/>
                    <a:moveTo>
                      <a:pt x="855" y="1"/>
                    </a:moveTo>
                    <a:cubicBezTo>
                      <a:pt x="735" y="1"/>
                      <a:pt x="600" y="41"/>
                      <a:pt x="471" y="105"/>
                    </a:cubicBezTo>
                    <a:cubicBezTo>
                      <a:pt x="160" y="273"/>
                      <a:pt x="0" y="567"/>
                      <a:pt x="118" y="786"/>
                    </a:cubicBezTo>
                    <a:cubicBezTo>
                      <a:pt x="177" y="912"/>
                      <a:pt x="328" y="979"/>
                      <a:pt x="496" y="979"/>
                    </a:cubicBezTo>
                    <a:cubicBezTo>
                      <a:pt x="613" y="979"/>
                      <a:pt x="748" y="937"/>
                      <a:pt x="882" y="870"/>
                    </a:cubicBezTo>
                    <a:cubicBezTo>
                      <a:pt x="1202" y="702"/>
                      <a:pt x="1353" y="407"/>
                      <a:pt x="1244" y="189"/>
                    </a:cubicBezTo>
                    <a:cubicBezTo>
                      <a:pt x="1185" y="88"/>
                      <a:pt x="1076" y="13"/>
                      <a:pt x="916" y="4"/>
                    </a:cubicBezTo>
                    <a:cubicBezTo>
                      <a:pt x="896" y="2"/>
                      <a:pt x="876" y="1"/>
                      <a:pt x="85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3"/>
              <p:cNvSpPr/>
              <p:nvPr/>
            </p:nvSpPr>
            <p:spPr>
              <a:xfrm>
                <a:off x="3566575" y="1502300"/>
                <a:ext cx="149550" cy="143100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724" extrusionOk="0">
                    <a:moveTo>
                      <a:pt x="2843" y="0"/>
                    </a:moveTo>
                    <a:cubicBezTo>
                      <a:pt x="2456" y="0"/>
                      <a:pt x="2068" y="95"/>
                      <a:pt x="1705" y="288"/>
                    </a:cubicBezTo>
                    <a:cubicBezTo>
                      <a:pt x="462" y="935"/>
                      <a:pt x="0" y="2473"/>
                      <a:pt x="764" y="3909"/>
                    </a:cubicBezTo>
                    <a:cubicBezTo>
                      <a:pt x="1339" y="5001"/>
                      <a:pt x="2467" y="5724"/>
                      <a:pt x="3514" y="5724"/>
                    </a:cubicBezTo>
                    <a:cubicBezTo>
                      <a:pt x="3844" y="5724"/>
                      <a:pt x="4166" y="5652"/>
                      <a:pt x="4461" y="5497"/>
                    </a:cubicBezTo>
                    <a:cubicBezTo>
                      <a:pt x="5696" y="4841"/>
                      <a:pt x="5981" y="2985"/>
                      <a:pt x="5217" y="1549"/>
                    </a:cubicBezTo>
                    <a:cubicBezTo>
                      <a:pt x="4678" y="537"/>
                      <a:pt x="3765" y="0"/>
                      <a:pt x="284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3"/>
              <p:cNvSpPr/>
              <p:nvPr/>
            </p:nvSpPr>
            <p:spPr>
              <a:xfrm>
                <a:off x="3572025" y="1500700"/>
                <a:ext cx="14682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5873" h="5872" extrusionOk="0">
                    <a:moveTo>
                      <a:pt x="2613" y="151"/>
                    </a:moveTo>
                    <a:cubicBezTo>
                      <a:pt x="3529" y="151"/>
                      <a:pt x="4428" y="688"/>
                      <a:pt x="4923" y="1663"/>
                    </a:cubicBezTo>
                    <a:cubicBezTo>
                      <a:pt x="5696" y="3099"/>
                      <a:pt x="5360" y="4897"/>
                      <a:pt x="4201" y="5510"/>
                    </a:cubicBezTo>
                    <a:cubicBezTo>
                      <a:pt x="3925" y="5656"/>
                      <a:pt x="3618" y="5725"/>
                      <a:pt x="3300" y="5725"/>
                    </a:cubicBezTo>
                    <a:cubicBezTo>
                      <a:pt x="2301" y="5725"/>
                      <a:pt x="1194" y="5046"/>
                      <a:pt x="614" y="3956"/>
                    </a:cubicBezTo>
                    <a:cubicBezTo>
                      <a:pt x="252" y="3293"/>
                      <a:pt x="160" y="2553"/>
                      <a:pt x="336" y="1907"/>
                    </a:cubicBezTo>
                    <a:cubicBezTo>
                      <a:pt x="504" y="1268"/>
                      <a:pt x="925" y="747"/>
                      <a:pt x="1513" y="436"/>
                    </a:cubicBezTo>
                    <a:cubicBezTo>
                      <a:pt x="1874" y="243"/>
                      <a:pt x="2243" y="151"/>
                      <a:pt x="2613" y="151"/>
                    </a:cubicBezTo>
                    <a:close/>
                    <a:moveTo>
                      <a:pt x="2622" y="0"/>
                    </a:moveTo>
                    <a:cubicBezTo>
                      <a:pt x="2221" y="0"/>
                      <a:pt x="1814" y="98"/>
                      <a:pt x="1429" y="302"/>
                    </a:cubicBezTo>
                    <a:cubicBezTo>
                      <a:pt x="807" y="621"/>
                      <a:pt x="370" y="1184"/>
                      <a:pt x="177" y="1865"/>
                    </a:cubicBezTo>
                    <a:cubicBezTo>
                      <a:pt x="0" y="2553"/>
                      <a:pt x="93" y="3326"/>
                      <a:pt x="471" y="4023"/>
                    </a:cubicBezTo>
                    <a:cubicBezTo>
                      <a:pt x="1076" y="5157"/>
                      <a:pt x="2243" y="5872"/>
                      <a:pt x="3302" y="5872"/>
                    </a:cubicBezTo>
                    <a:cubicBezTo>
                      <a:pt x="3646" y="5872"/>
                      <a:pt x="3982" y="5804"/>
                      <a:pt x="4276" y="5653"/>
                    </a:cubicBezTo>
                    <a:cubicBezTo>
                      <a:pt x="5494" y="5006"/>
                      <a:pt x="5872" y="3099"/>
                      <a:pt x="5066" y="1587"/>
                    </a:cubicBezTo>
                    <a:cubicBezTo>
                      <a:pt x="4531" y="571"/>
                      <a:pt x="3593" y="0"/>
                      <a:pt x="262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9" name="Google Shape;949;p13"/>
          <p:cNvGrpSpPr/>
          <p:nvPr/>
        </p:nvGrpSpPr>
        <p:grpSpPr>
          <a:xfrm>
            <a:off x="8668580" y="2335311"/>
            <a:ext cx="237219" cy="181782"/>
            <a:chOff x="8668580" y="2335311"/>
            <a:chExt cx="237219" cy="181782"/>
          </a:xfrm>
        </p:grpSpPr>
        <p:sp>
          <p:nvSpPr>
            <p:cNvPr id="950" name="Google Shape;950;p13"/>
            <p:cNvSpPr/>
            <p:nvPr/>
          </p:nvSpPr>
          <p:spPr>
            <a:xfrm>
              <a:off x="8675151" y="2345105"/>
              <a:ext cx="226325" cy="171989"/>
            </a:xfrm>
            <a:custGeom>
              <a:avLst/>
              <a:gdLst/>
              <a:ahLst/>
              <a:cxnLst/>
              <a:rect l="l" t="t" r="r" b="b"/>
              <a:pathLst>
                <a:path w="3428" h="2605" extrusionOk="0">
                  <a:moveTo>
                    <a:pt x="0" y="0"/>
                  </a:moveTo>
                  <a:lnTo>
                    <a:pt x="597" y="429"/>
                  </a:lnTo>
                  <a:cubicBezTo>
                    <a:pt x="681" y="1092"/>
                    <a:pt x="899" y="1815"/>
                    <a:pt x="1437" y="2184"/>
                  </a:cubicBezTo>
                  <a:cubicBezTo>
                    <a:pt x="1836" y="2456"/>
                    <a:pt x="2320" y="2605"/>
                    <a:pt x="2796" y="2605"/>
                  </a:cubicBezTo>
                  <a:cubicBezTo>
                    <a:pt x="3011" y="2605"/>
                    <a:pt x="3224" y="2575"/>
                    <a:pt x="3428" y="2512"/>
                  </a:cubicBezTo>
                  <a:cubicBezTo>
                    <a:pt x="3243" y="1873"/>
                    <a:pt x="2941" y="1243"/>
                    <a:pt x="2437" y="798"/>
                  </a:cubicBezTo>
                  <a:cubicBezTo>
                    <a:pt x="2045" y="460"/>
                    <a:pt x="1527" y="237"/>
                    <a:pt x="1017" y="237"/>
                  </a:cubicBezTo>
                  <a:cubicBezTo>
                    <a:pt x="881" y="237"/>
                    <a:pt x="746" y="252"/>
                    <a:pt x="614" y="286"/>
                  </a:cubicBezTo>
                  <a:cubicBezTo>
                    <a:pt x="420" y="177"/>
                    <a:pt x="210" y="84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51" name="Google Shape;951;p13"/>
            <p:cNvGrpSpPr/>
            <p:nvPr/>
          </p:nvGrpSpPr>
          <p:grpSpPr>
            <a:xfrm>
              <a:off x="8668580" y="2335311"/>
              <a:ext cx="237219" cy="181760"/>
              <a:chOff x="5460100" y="1208800"/>
              <a:chExt cx="89825" cy="68825"/>
            </a:xfrm>
          </p:grpSpPr>
          <p:sp>
            <p:nvSpPr>
              <p:cNvPr id="952" name="Google Shape;952;p13"/>
              <p:cNvSpPr/>
              <p:nvPr/>
            </p:nvSpPr>
            <p:spPr>
              <a:xfrm>
                <a:off x="5477250" y="1216550"/>
                <a:ext cx="7142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370" extrusionOk="0">
                    <a:moveTo>
                      <a:pt x="437" y="1"/>
                    </a:moveTo>
                    <a:cubicBezTo>
                      <a:pt x="290" y="1"/>
                      <a:pt x="143" y="19"/>
                      <a:pt x="0" y="59"/>
                    </a:cubicBezTo>
                    <a:cubicBezTo>
                      <a:pt x="59" y="747"/>
                      <a:pt x="269" y="1562"/>
                      <a:pt x="857" y="1949"/>
                    </a:cubicBezTo>
                    <a:cubicBezTo>
                      <a:pt x="1251" y="2221"/>
                      <a:pt x="1736" y="2369"/>
                      <a:pt x="2217" y="2369"/>
                    </a:cubicBezTo>
                    <a:cubicBezTo>
                      <a:pt x="2434" y="2369"/>
                      <a:pt x="2650" y="2339"/>
                      <a:pt x="2857" y="2276"/>
                    </a:cubicBezTo>
                    <a:cubicBezTo>
                      <a:pt x="2663" y="1638"/>
                      <a:pt x="2361" y="1008"/>
                      <a:pt x="1857" y="563"/>
                    </a:cubicBezTo>
                    <a:cubicBezTo>
                      <a:pt x="1466" y="223"/>
                      <a:pt x="948" y="1"/>
                      <a:pt x="437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>
                <a:off x="5474625" y="1214875"/>
                <a:ext cx="7530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10" extrusionOk="0">
                    <a:moveTo>
                      <a:pt x="540" y="145"/>
                    </a:moveTo>
                    <a:cubicBezTo>
                      <a:pt x="891" y="145"/>
                      <a:pt x="1244" y="256"/>
                      <a:pt x="1550" y="436"/>
                    </a:cubicBezTo>
                    <a:cubicBezTo>
                      <a:pt x="1996" y="697"/>
                      <a:pt x="2315" y="1092"/>
                      <a:pt x="2550" y="1545"/>
                    </a:cubicBezTo>
                    <a:cubicBezTo>
                      <a:pt x="2672" y="1781"/>
                      <a:pt x="2766" y="2031"/>
                      <a:pt x="2839" y="2288"/>
                    </a:cubicBezTo>
                    <a:lnTo>
                      <a:pt x="2839" y="2288"/>
                    </a:lnTo>
                    <a:cubicBezTo>
                      <a:pt x="2657" y="2334"/>
                      <a:pt x="2470" y="2357"/>
                      <a:pt x="2283" y="2357"/>
                    </a:cubicBezTo>
                    <a:cubicBezTo>
                      <a:pt x="1927" y="2357"/>
                      <a:pt x="1572" y="2274"/>
                      <a:pt x="1256" y="2117"/>
                    </a:cubicBezTo>
                    <a:cubicBezTo>
                      <a:pt x="1021" y="1999"/>
                      <a:pt x="811" y="1848"/>
                      <a:pt x="660" y="1638"/>
                    </a:cubicBezTo>
                    <a:cubicBezTo>
                      <a:pt x="509" y="1445"/>
                      <a:pt x="408" y="1209"/>
                      <a:pt x="332" y="966"/>
                    </a:cubicBezTo>
                    <a:cubicBezTo>
                      <a:pt x="254" y="717"/>
                      <a:pt x="205" y="453"/>
                      <a:pt x="172" y="188"/>
                    </a:cubicBezTo>
                    <a:lnTo>
                      <a:pt x="172" y="188"/>
                    </a:lnTo>
                    <a:cubicBezTo>
                      <a:pt x="293" y="159"/>
                      <a:pt x="416" y="145"/>
                      <a:pt x="540" y="145"/>
                    </a:cubicBezTo>
                    <a:close/>
                    <a:moveTo>
                      <a:pt x="524" y="0"/>
                    </a:moveTo>
                    <a:cubicBezTo>
                      <a:pt x="381" y="0"/>
                      <a:pt x="238" y="17"/>
                      <a:pt x="99" y="52"/>
                    </a:cubicBezTo>
                    <a:lnTo>
                      <a:pt x="99" y="52"/>
                    </a:lnTo>
                    <a:cubicBezTo>
                      <a:pt x="92" y="51"/>
                      <a:pt x="85" y="50"/>
                      <a:pt x="78" y="50"/>
                    </a:cubicBezTo>
                    <a:cubicBezTo>
                      <a:pt x="38" y="50"/>
                      <a:pt x="0" y="75"/>
                      <a:pt x="5" y="126"/>
                    </a:cubicBezTo>
                    <a:cubicBezTo>
                      <a:pt x="63" y="663"/>
                      <a:pt x="173" y="1218"/>
                      <a:pt x="483" y="1663"/>
                    </a:cubicBezTo>
                    <a:cubicBezTo>
                      <a:pt x="803" y="2133"/>
                      <a:pt x="1382" y="2394"/>
                      <a:pt x="1937" y="2478"/>
                    </a:cubicBezTo>
                    <a:cubicBezTo>
                      <a:pt x="2059" y="2499"/>
                      <a:pt x="2183" y="2509"/>
                      <a:pt x="2307" y="2509"/>
                    </a:cubicBezTo>
                    <a:cubicBezTo>
                      <a:pt x="2525" y="2509"/>
                      <a:pt x="2742" y="2478"/>
                      <a:pt x="2945" y="2419"/>
                    </a:cubicBezTo>
                    <a:cubicBezTo>
                      <a:pt x="2987" y="2411"/>
                      <a:pt x="3012" y="2369"/>
                      <a:pt x="3004" y="2327"/>
                    </a:cubicBezTo>
                    <a:cubicBezTo>
                      <a:pt x="2852" y="1797"/>
                      <a:pt x="2626" y="1293"/>
                      <a:pt x="2264" y="873"/>
                    </a:cubicBezTo>
                    <a:cubicBezTo>
                      <a:pt x="1928" y="462"/>
                      <a:pt x="1458" y="151"/>
                      <a:pt x="929" y="42"/>
                    </a:cubicBezTo>
                    <a:cubicBezTo>
                      <a:pt x="795" y="15"/>
                      <a:pt x="659" y="0"/>
                      <a:pt x="52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3"/>
              <p:cNvSpPr/>
              <p:nvPr/>
            </p:nvSpPr>
            <p:spPr>
              <a:xfrm>
                <a:off x="5460100" y="1208800"/>
                <a:ext cx="79175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313" extrusionOk="0">
                    <a:moveTo>
                      <a:pt x="93" y="0"/>
                    </a:moveTo>
                    <a:cubicBezTo>
                      <a:pt x="23" y="0"/>
                      <a:pt x="0" y="121"/>
                      <a:pt x="82" y="150"/>
                    </a:cubicBezTo>
                    <a:cubicBezTo>
                      <a:pt x="964" y="511"/>
                      <a:pt x="1770" y="1032"/>
                      <a:pt x="2459" y="1696"/>
                    </a:cubicBezTo>
                    <a:cubicBezTo>
                      <a:pt x="2644" y="1881"/>
                      <a:pt x="2837" y="2082"/>
                      <a:pt x="3005" y="2284"/>
                    </a:cubicBezTo>
                    <a:cubicBezTo>
                      <a:pt x="3019" y="2304"/>
                      <a:pt x="3037" y="2313"/>
                      <a:pt x="3055" y="2313"/>
                    </a:cubicBezTo>
                    <a:cubicBezTo>
                      <a:pt x="3111" y="2313"/>
                      <a:pt x="3167" y="2232"/>
                      <a:pt x="3123" y="2175"/>
                    </a:cubicBezTo>
                    <a:cubicBezTo>
                      <a:pt x="2501" y="1436"/>
                      <a:pt x="1736" y="814"/>
                      <a:pt x="871" y="352"/>
                    </a:cubicBezTo>
                    <a:cubicBezTo>
                      <a:pt x="628" y="226"/>
                      <a:pt x="376" y="108"/>
                      <a:pt x="124" y="7"/>
                    </a:cubicBezTo>
                    <a:cubicBezTo>
                      <a:pt x="112" y="2"/>
                      <a:pt x="102" y="0"/>
                      <a:pt x="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5" name="Google Shape;955;p13"/>
          <p:cNvGrpSpPr/>
          <p:nvPr/>
        </p:nvGrpSpPr>
        <p:grpSpPr>
          <a:xfrm>
            <a:off x="1102478" y="272607"/>
            <a:ext cx="295059" cy="271733"/>
            <a:chOff x="1102478" y="272607"/>
            <a:chExt cx="295059" cy="271733"/>
          </a:xfrm>
        </p:grpSpPr>
        <p:sp>
          <p:nvSpPr>
            <p:cNvPr id="956" name="Google Shape;956;p13"/>
            <p:cNvSpPr/>
            <p:nvPr/>
          </p:nvSpPr>
          <p:spPr>
            <a:xfrm rot="-8486849">
              <a:off x="1118304" y="349194"/>
              <a:ext cx="261351" cy="117246"/>
            </a:xfrm>
            <a:custGeom>
              <a:avLst/>
              <a:gdLst/>
              <a:ahLst/>
              <a:cxnLst/>
              <a:rect l="l" t="t" r="r" b="b"/>
              <a:pathLst>
                <a:path w="3571" h="1602" extrusionOk="0">
                  <a:moveTo>
                    <a:pt x="2436" y="0"/>
                  </a:moveTo>
                  <a:cubicBezTo>
                    <a:pt x="2224" y="0"/>
                    <a:pt x="2013" y="24"/>
                    <a:pt x="1807" y="78"/>
                  </a:cubicBezTo>
                  <a:cubicBezTo>
                    <a:pt x="1244" y="221"/>
                    <a:pt x="715" y="607"/>
                    <a:pt x="521" y="1153"/>
                  </a:cubicBezTo>
                  <a:cubicBezTo>
                    <a:pt x="337" y="1254"/>
                    <a:pt x="169" y="1355"/>
                    <a:pt x="1" y="1473"/>
                  </a:cubicBezTo>
                  <a:lnTo>
                    <a:pt x="622" y="1254"/>
                  </a:lnTo>
                  <a:cubicBezTo>
                    <a:pt x="998" y="1445"/>
                    <a:pt x="1433" y="1602"/>
                    <a:pt x="1846" y="1602"/>
                  </a:cubicBezTo>
                  <a:cubicBezTo>
                    <a:pt x="2015" y="1602"/>
                    <a:pt x="2180" y="1576"/>
                    <a:pt x="2336" y="1515"/>
                  </a:cubicBezTo>
                  <a:cubicBezTo>
                    <a:pt x="2916" y="1279"/>
                    <a:pt x="3386" y="792"/>
                    <a:pt x="3571" y="204"/>
                  </a:cubicBezTo>
                  <a:cubicBezTo>
                    <a:pt x="3208" y="80"/>
                    <a:pt x="2821" y="0"/>
                    <a:pt x="2436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57" name="Google Shape;957;p13"/>
            <p:cNvGrpSpPr/>
            <p:nvPr/>
          </p:nvGrpSpPr>
          <p:grpSpPr>
            <a:xfrm rot="-8486849">
              <a:off x="1112453" y="344362"/>
              <a:ext cx="275110" cy="128224"/>
              <a:chOff x="5469825" y="1338350"/>
              <a:chExt cx="93975" cy="43800"/>
            </a:xfrm>
          </p:grpSpPr>
          <p:sp>
            <p:nvSpPr>
              <p:cNvPr id="958" name="Google Shape;958;p13"/>
              <p:cNvSpPr/>
              <p:nvPr/>
            </p:nvSpPr>
            <p:spPr>
              <a:xfrm>
                <a:off x="5485225" y="1340375"/>
                <a:ext cx="766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602" extrusionOk="0">
                    <a:moveTo>
                      <a:pt x="1932" y="1"/>
                    </a:moveTo>
                    <a:cubicBezTo>
                      <a:pt x="1720" y="1"/>
                      <a:pt x="1509" y="25"/>
                      <a:pt x="1303" y="79"/>
                    </a:cubicBezTo>
                    <a:cubicBezTo>
                      <a:pt x="731" y="222"/>
                      <a:pt x="194" y="625"/>
                      <a:pt x="1" y="1188"/>
                    </a:cubicBezTo>
                    <a:cubicBezTo>
                      <a:pt x="402" y="1403"/>
                      <a:pt x="893" y="1601"/>
                      <a:pt x="1352" y="1601"/>
                    </a:cubicBezTo>
                    <a:cubicBezTo>
                      <a:pt x="1518" y="1601"/>
                      <a:pt x="1680" y="1575"/>
                      <a:pt x="1832" y="1515"/>
                    </a:cubicBezTo>
                    <a:cubicBezTo>
                      <a:pt x="2395" y="1280"/>
                      <a:pt x="2882" y="793"/>
                      <a:pt x="3067" y="205"/>
                    </a:cubicBezTo>
                    <a:cubicBezTo>
                      <a:pt x="2704" y="80"/>
                      <a:pt x="2317" y="1"/>
                      <a:pt x="1932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5483250" y="1338350"/>
                <a:ext cx="8055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1752" extrusionOk="0">
                    <a:moveTo>
                      <a:pt x="2008" y="156"/>
                    </a:moveTo>
                    <a:cubicBezTo>
                      <a:pt x="2099" y="156"/>
                      <a:pt x="2190" y="160"/>
                      <a:pt x="2281" y="168"/>
                    </a:cubicBezTo>
                    <a:cubicBezTo>
                      <a:pt x="2531" y="198"/>
                      <a:pt x="2787" y="249"/>
                      <a:pt x="3039" y="321"/>
                    </a:cubicBezTo>
                    <a:lnTo>
                      <a:pt x="3039" y="321"/>
                    </a:lnTo>
                    <a:cubicBezTo>
                      <a:pt x="2896" y="720"/>
                      <a:pt x="2613" y="1064"/>
                      <a:pt x="2255" y="1302"/>
                    </a:cubicBezTo>
                    <a:cubicBezTo>
                      <a:pt x="2071" y="1428"/>
                      <a:pt x="1861" y="1529"/>
                      <a:pt x="1634" y="1571"/>
                    </a:cubicBezTo>
                    <a:cubicBezTo>
                      <a:pt x="1555" y="1585"/>
                      <a:pt x="1475" y="1592"/>
                      <a:pt x="1394" y="1592"/>
                    </a:cubicBezTo>
                    <a:cubicBezTo>
                      <a:pt x="1231" y="1592"/>
                      <a:pt x="1065" y="1565"/>
                      <a:pt x="903" y="1521"/>
                    </a:cubicBezTo>
                    <a:cubicBezTo>
                      <a:pt x="648" y="1451"/>
                      <a:pt x="407" y="1353"/>
                      <a:pt x="180" y="1226"/>
                    </a:cubicBezTo>
                    <a:lnTo>
                      <a:pt x="180" y="1226"/>
                    </a:lnTo>
                    <a:cubicBezTo>
                      <a:pt x="324" y="865"/>
                      <a:pt x="604" y="594"/>
                      <a:pt x="936" y="412"/>
                    </a:cubicBezTo>
                    <a:cubicBezTo>
                      <a:pt x="1261" y="229"/>
                      <a:pt x="1634" y="156"/>
                      <a:pt x="2008" y="156"/>
                    </a:cubicBezTo>
                    <a:close/>
                    <a:moveTo>
                      <a:pt x="1991" y="1"/>
                    </a:moveTo>
                    <a:cubicBezTo>
                      <a:pt x="1847" y="1"/>
                      <a:pt x="1702" y="11"/>
                      <a:pt x="1558" y="34"/>
                    </a:cubicBezTo>
                    <a:cubicBezTo>
                      <a:pt x="1121" y="101"/>
                      <a:pt x="701" y="303"/>
                      <a:pt x="382" y="630"/>
                    </a:cubicBezTo>
                    <a:cubicBezTo>
                      <a:pt x="214" y="807"/>
                      <a:pt x="88" y="1008"/>
                      <a:pt x="4" y="1235"/>
                    </a:cubicBezTo>
                    <a:cubicBezTo>
                      <a:pt x="0" y="1252"/>
                      <a:pt x="0" y="1267"/>
                      <a:pt x="3" y="1281"/>
                    </a:cubicBezTo>
                    <a:lnTo>
                      <a:pt x="3" y="1281"/>
                    </a:lnTo>
                    <a:cubicBezTo>
                      <a:pt x="6" y="1301"/>
                      <a:pt x="16" y="1321"/>
                      <a:pt x="38" y="1336"/>
                    </a:cubicBezTo>
                    <a:cubicBezTo>
                      <a:pt x="442" y="1556"/>
                      <a:pt x="905" y="1751"/>
                      <a:pt x="1374" y="1751"/>
                    </a:cubicBezTo>
                    <a:cubicBezTo>
                      <a:pt x="1441" y="1751"/>
                      <a:pt x="1508" y="1747"/>
                      <a:pt x="1575" y="1739"/>
                    </a:cubicBezTo>
                    <a:cubicBezTo>
                      <a:pt x="2054" y="1689"/>
                      <a:pt x="2507" y="1386"/>
                      <a:pt x="2810" y="1017"/>
                    </a:cubicBezTo>
                    <a:cubicBezTo>
                      <a:pt x="2986" y="807"/>
                      <a:pt x="3129" y="563"/>
                      <a:pt x="3213" y="294"/>
                    </a:cubicBezTo>
                    <a:cubicBezTo>
                      <a:pt x="3221" y="252"/>
                      <a:pt x="3188" y="210"/>
                      <a:pt x="3154" y="202"/>
                    </a:cubicBezTo>
                    <a:cubicBezTo>
                      <a:pt x="2779" y="79"/>
                      <a:pt x="2386" y="1"/>
                      <a:pt x="199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5469825" y="1347550"/>
                <a:ext cx="822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1259" extrusionOk="0">
                    <a:moveTo>
                      <a:pt x="3209" y="0"/>
                    </a:moveTo>
                    <a:cubicBezTo>
                      <a:pt x="3205" y="0"/>
                      <a:pt x="3200" y="1"/>
                      <a:pt x="3196" y="2"/>
                    </a:cubicBezTo>
                    <a:cubicBezTo>
                      <a:pt x="2330" y="86"/>
                      <a:pt x="1490" y="338"/>
                      <a:pt x="717" y="733"/>
                    </a:cubicBezTo>
                    <a:cubicBezTo>
                      <a:pt x="491" y="850"/>
                      <a:pt x="281" y="976"/>
                      <a:pt x="71" y="1111"/>
                    </a:cubicBezTo>
                    <a:cubicBezTo>
                      <a:pt x="1" y="1153"/>
                      <a:pt x="47" y="1259"/>
                      <a:pt x="114" y="1259"/>
                    </a:cubicBezTo>
                    <a:cubicBezTo>
                      <a:pt x="127" y="1259"/>
                      <a:pt x="141" y="1255"/>
                      <a:pt x="155" y="1245"/>
                    </a:cubicBezTo>
                    <a:cubicBezTo>
                      <a:pt x="860" y="775"/>
                      <a:pt x="1650" y="439"/>
                      <a:pt x="2482" y="271"/>
                    </a:cubicBezTo>
                    <a:cubicBezTo>
                      <a:pt x="2708" y="220"/>
                      <a:pt x="2952" y="187"/>
                      <a:pt x="3196" y="153"/>
                    </a:cubicBezTo>
                    <a:cubicBezTo>
                      <a:pt x="3283" y="145"/>
                      <a:pt x="3288" y="0"/>
                      <a:pt x="320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61" name="Google Shape;961;p13"/>
          <p:cNvGrpSpPr/>
          <p:nvPr/>
        </p:nvGrpSpPr>
        <p:grpSpPr>
          <a:xfrm>
            <a:off x="8737691" y="3286022"/>
            <a:ext cx="168517" cy="221880"/>
            <a:chOff x="8737691" y="3286022"/>
            <a:chExt cx="168517" cy="221880"/>
          </a:xfrm>
        </p:grpSpPr>
        <p:sp>
          <p:nvSpPr>
            <p:cNvPr id="962" name="Google Shape;962;p13"/>
            <p:cNvSpPr/>
            <p:nvPr/>
          </p:nvSpPr>
          <p:spPr>
            <a:xfrm>
              <a:off x="8743618" y="3291190"/>
              <a:ext cx="155502" cy="211396"/>
            </a:xfrm>
            <a:custGeom>
              <a:avLst/>
              <a:gdLst/>
              <a:ahLst/>
              <a:cxnLst/>
              <a:rect l="l" t="t" r="r" b="b"/>
              <a:pathLst>
                <a:path w="2521" h="3428" extrusionOk="0">
                  <a:moveTo>
                    <a:pt x="25" y="0"/>
                  </a:moveTo>
                  <a:cubicBezTo>
                    <a:pt x="0" y="672"/>
                    <a:pt x="109" y="1353"/>
                    <a:pt x="445" y="1932"/>
                  </a:cubicBezTo>
                  <a:cubicBezTo>
                    <a:pt x="781" y="2495"/>
                    <a:pt x="1370" y="2924"/>
                    <a:pt x="2016" y="2966"/>
                  </a:cubicBezTo>
                  <a:cubicBezTo>
                    <a:pt x="2176" y="3125"/>
                    <a:pt x="2344" y="3285"/>
                    <a:pt x="2520" y="3428"/>
                  </a:cubicBezTo>
                  <a:lnTo>
                    <a:pt x="2092" y="2831"/>
                  </a:lnTo>
                  <a:cubicBezTo>
                    <a:pt x="2210" y="2193"/>
                    <a:pt x="2218" y="1420"/>
                    <a:pt x="1815" y="924"/>
                  </a:cubicBezTo>
                  <a:cubicBezTo>
                    <a:pt x="1386" y="370"/>
                    <a:pt x="706" y="1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63" name="Google Shape;963;p13"/>
            <p:cNvGrpSpPr/>
            <p:nvPr/>
          </p:nvGrpSpPr>
          <p:grpSpPr>
            <a:xfrm>
              <a:off x="8737691" y="3286022"/>
              <a:ext cx="168517" cy="221880"/>
              <a:chOff x="5476200" y="1412675"/>
              <a:chExt cx="68300" cy="89950"/>
            </a:xfrm>
          </p:grpSpPr>
          <p:sp>
            <p:nvSpPr>
              <p:cNvPr id="964" name="Google Shape;964;p13"/>
              <p:cNvSpPr/>
              <p:nvPr/>
            </p:nvSpPr>
            <p:spPr>
              <a:xfrm>
                <a:off x="5478725" y="1414775"/>
                <a:ext cx="56300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983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0" y="673"/>
                      <a:pt x="109" y="1353"/>
                      <a:pt x="445" y="1933"/>
                    </a:cubicBezTo>
                    <a:cubicBezTo>
                      <a:pt x="781" y="2504"/>
                      <a:pt x="1378" y="2949"/>
                      <a:pt x="2050" y="2983"/>
                    </a:cubicBezTo>
                    <a:cubicBezTo>
                      <a:pt x="2210" y="2294"/>
                      <a:pt x="2252" y="1471"/>
                      <a:pt x="1815" y="925"/>
                    </a:cubicBezTo>
                    <a:cubicBezTo>
                      <a:pt x="1395" y="379"/>
                      <a:pt x="714" y="18"/>
                      <a:pt x="25" y="1"/>
                    </a:cubicBezTo>
                    <a:close/>
                  </a:path>
                </a:pathLst>
              </a:custGeom>
              <a:solidFill>
                <a:srgbClr val="EE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5476200" y="1412675"/>
                <a:ext cx="59750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3136" extrusionOk="0">
                    <a:moveTo>
                      <a:pt x="192" y="157"/>
                    </a:moveTo>
                    <a:lnTo>
                      <a:pt x="192" y="157"/>
                    </a:lnTo>
                    <a:cubicBezTo>
                      <a:pt x="710" y="200"/>
                      <a:pt x="1214" y="414"/>
                      <a:pt x="1597" y="765"/>
                    </a:cubicBezTo>
                    <a:cubicBezTo>
                      <a:pt x="1781" y="942"/>
                      <a:pt x="1949" y="1143"/>
                      <a:pt x="2042" y="1387"/>
                    </a:cubicBezTo>
                    <a:cubicBezTo>
                      <a:pt x="2143" y="1622"/>
                      <a:pt x="2168" y="1891"/>
                      <a:pt x="2168" y="2151"/>
                    </a:cubicBezTo>
                    <a:cubicBezTo>
                      <a:pt x="2168" y="2426"/>
                      <a:pt x="2131" y="2708"/>
                      <a:pt x="2078" y="2977"/>
                    </a:cubicBezTo>
                    <a:lnTo>
                      <a:pt x="2078" y="2977"/>
                    </a:lnTo>
                    <a:cubicBezTo>
                      <a:pt x="1635" y="2932"/>
                      <a:pt x="1218" y="2696"/>
                      <a:pt x="908" y="2370"/>
                    </a:cubicBezTo>
                    <a:cubicBezTo>
                      <a:pt x="555" y="1992"/>
                      <a:pt x="353" y="1496"/>
                      <a:pt x="261" y="992"/>
                    </a:cubicBezTo>
                    <a:cubicBezTo>
                      <a:pt x="215" y="719"/>
                      <a:pt x="190" y="438"/>
                      <a:pt x="192" y="157"/>
                    </a:cubicBezTo>
                    <a:close/>
                    <a:moveTo>
                      <a:pt x="101" y="1"/>
                    </a:moveTo>
                    <a:cubicBezTo>
                      <a:pt x="59" y="1"/>
                      <a:pt x="26" y="43"/>
                      <a:pt x="17" y="85"/>
                    </a:cubicBezTo>
                    <a:cubicBezTo>
                      <a:pt x="0" y="656"/>
                      <a:pt x="68" y="1236"/>
                      <a:pt x="303" y="1773"/>
                    </a:cubicBezTo>
                    <a:cubicBezTo>
                      <a:pt x="513" y="2244"/>
                      <a:pt x="857" y="2664"/>
                      <a:pt x="1319" y="2907"/>
                    </a:cubicBezTo>
                    <a:cubicBezTo>
                      <a:pt x="1571" y="3042"/>
                      <a:pt x="1849" y="3126"/>
                      <a:pt x="2126" y="3134"/>
                    </a:cubicBezTo>
                    <a:cubicBezTo>
                      <a:pt x="2132" y="3135"/>
                      <a:pt x="2138" y="3135"/>
                      <a:pt x="2144" y="3135"/>
                    </a:cubicBezTo>
                    <a:cubicBezTo>
                      <a:pt x="2212" y="3135"/>
                      <a:pt x="2235" y="3078"/>
                      <a:pt x="2219" y="3034"/>
                    </a:cubicBezTo>
                    <a:lnTo>
                      <a:pt x="2219" y="3034"/>
                    </a:lnTo>
                    <a:cubicBezTo>
                      <a:pt x="2331" y="2507"/>
                      <a:pt x="2390" y="1928"/>
                      <a:pt x="2210" y="1412"/>
                    </a:cubicBezTo>
                    <a:cubicBezTo>
                      <a:pt x="2033" y="883"/>
                      <a:pt x="1563" y="463"/>
                      <a:pt x="1050" y="228"/>
                    </a:cubicBezTo>
                    <a:cubicBezTo>
                      <a:pt x="756" y="93"/>
                      <a:pt x="429" y="9"/>
                      <a:pt x="10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5485375" y="1424700"/>
                <a:ext cx="59125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3117" extrusionOk="0">
                    <a:moveTo>
                      <a:pt x="87" y="1"/>
                    </a:moveTo>
                    <a:cubicBezTo>
                      <a:pt x="43" y="1"/>
                      <a:pt x="0" y="37"/>
                      <a:pt x="20" y="91"/>
                    </a:cubicBezTo>
                    <a:cubicBezTo>
                      <a:pt x="389" y="998"/>
                      <a:pt x="910" y="1830"/>
                      <a:pt x="1582" y="2527"/>
                    </a:cubicBezTo>
                    <a:cubicBezTo>
                      <a:pt x="1776" y="2729"/>
                      <a:pt x="1969" y="2922"/>
                      <a:pt x="2196" y="3098"/>
                    </a:cubicBezTo>
                    <a:cubicBezTo>
                      <a:pt x="2210" y="3111"/>
                      <a:pt x="2226" y="3116"/>
                      <a:pt x="2242" y="3116"/>
                    </a:cubicBezTo>
                    <a:cubicBezTo>
                      <a:pt x="2304" y="3116"/>
                      <a:pt x="2365" y="3041"/>
                      <a:pt x="2305" y="2981"/>
                    </a:cubicBezTo>
                    <a:cubicBezTo>
                      <a:pt x="1574" y="2376"/>
                      <a:pt x="961" y="1628"/>
                      <a:pt x="515" y="788"/>
                    </a:cubicBezTo>
                    <a:cubicBezTo>
                      <a:pt x="389" y="545"/>
                      <a:pt x="272" y="301"/>
                      <a:pt x="163" y="66"/>
                    </a:cubicBezTo>
                    <a:cubicBezTo>
                      <a:pt x="152" y="20"/>
                      <a:pt x="119" y="1"/>
                      <a:pt x="8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67" name="Google Shape;967;p13"/>
          <p:cNvGrpSpPr/>
          <p:nvPr/>
        </p:nvGrpSpPr>
        <p:grpSpPr>
          <a:xfrm>
            <a:off x="8378244" y="2776314"/>
            <a:ext cx="247391" cy="282484"/>
            <a:chOff x="8378244" y="2776314"/>
            <a:chExt cx="247391" cy="282484"/>
          </a:xfrm>
        </p:grpSpPr>
        <p:sp>
          <p:nvSpPr>
            <p:cNvPr id="968" name="Google Shape;968;p13"/>
            <p:cNvSpPr/>
            <p:nvPr/>
          </p:nvSpPr>
          <p:spPr>
            <a:xfrm rot="-6505150">
              <a:off x="8393288" y="2829433"/>
              <a:ext cx="226315" cy="171981"/>
            </a:xfrm>
            <a:custGeom>
              <a:avLst/>
              <a:gdLst/>
              <a:ahLst/>
              <a:cxnLst/>
              <a:rect l="l" t="t" r="r" b="b"/>
              <a:pathLst>
                <a:path w="3428" h="2605" extrusionOk="0">
                  <a:moveTo>
                    <a:pt x="0" y="0"/>
                  </a:moveTo>
                  <a:lnTo>
                    <a:pt x="597" y="429"/>
                  </a:lnTo>
                  <a:cubicBezTo>
                    <a:pt x="681" y="1092"/>
                    <a:pt x="899" y="1815"/>
                    <a:pt x="1437" y="2184"/>
                  </a:cubicBezTo>
                  <a:cubicBezTo>
                    <a:pt x="1836" y="2456"/>
                    <a:pt x="2320" y="2605"/>
                    <a:pt x="2796" y="2605"/>
                  </a:cubicBezTo>
                  <a:cubicBezTo>
                    <a:pt x="3011" y="2605"/>
                    <a:pt x="3224" y="2575"/>
                    <a:pt x="3428" y="2512"/>
                  </a:cubicBezTo>
                  <a:cubicBezTo>
                    <a:pt x="3243" y="1873"/>
                    <a:pt x="2941" y="1243"/>
                    <a:pt x="2437" y="798"/>
                  </a:cubicBezTo>
                  <a:cubicBezTo>
                    <a:pt x="2045" y="460"/>
                    <a:pt x="1527" y="237"/>
                    <a:pt x="1017" y="237"/>
                  </a:cubicBezTo>
                  <a:cubicBezTo>
                    <a:pt x="881" y="237"/>
                    <a:pt x="746" y="252"/>
                    <a:pt x="614" y="286"/>
                  </a:cubicBezTo>
                  <a:cubicBezTo>
                    <a:pt x="420" y="177"/>
                    <a:pt x="210" y="84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69" name="Google Shape;969;p13"/>
            <p:cNvGrpSpPr/>
            <p:nvPr/>
          </p:nvGrpSpPr>
          <p:grpSpPr>
            <a:xfrm rot="-6505150">
              <a:off x="8383335" y="2826680"/>
              <a:ext cx="237209" cy="181752"/>
              <a:chOff x="5460100" y="1208800"/>
              <a:chExt cx="89825" cy="68825"/>
            </a:xfrm>
          </p:grpSpPr>
          <p:sp>
            <p:nvSpPr>
              <p:cNvPr id="970" name="Google Shape;970;p13"/>
              <p:cNvSpPr/>
              <p:nvPr/>
            </p:nvSpPr>
            <p:spPr>
              <a:xfrm>
                <a:off x="5477250" y="1216550"/>
                <a:ext cx="7142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370" extrusionOk="0">
                    <a:moveTo>
                      <a:pt x="437" y="1"/>
                    </a:moveTo>
                    <a:cubicBezTo>
                      <a:pt x="290" y="1"/>
                      <a:pt x="143" y="19"/>
                      <a:pt x="0" y="59"/>
                    </a:cubicBezTo>
                    <a:cubicBezTo>
                      <a:pt x="59" y="747"/>
                      <a:pt x="269" y="1562"/>
                      <a:pt x="857" y="1949"/>
                    </a:cubicBezTo>
                    <a:cubicBezTo>
                      <a:pt x="1251" y="2221"/>
                      <a:pt x="1736" y="2369"/>
                      <a:pt x="2217" y="2369"/>
                    </a:cubicBezTo>
                    <a:cubicBezTo>
                      <a:pt x="2434" y="2369"/>
                      <a:pt x="2650" y="2339"/>
                      <a:pt x="2857" y="2276"/>
                    </a:cubicBezTo>
                    <a:cubicBezTo>
                      <a:pt x="2663" y="1638"/>
                      <a:pt x="2361" y="1008"/>
                      <a:pt x="1857" y="563"/>
                    </a:cubicBezTo>
                    <a:cubicBezTo>
                      <a:pt x="1466" y="223"/>
                      <a:pt x="948" y="1"/>
                      <a:pt x="437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5474625" y="1214875"/>
                <a:ext cx="7530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10" extrusionOk="0">
                    <a:moveTo>
                      <a:pt x="540" y="145"/>
                    </a:moveTo>
                    <a:cubicBezTo>
                      <a:pt x="891" y="145"/>
                      <a:pt x="1244" y="256"/>
                      <a:pt x="1550" y="436"/>
                    </a:cubicBezTo>
                    <a:cubicBezTo>
                      <a:pt x="1996" y="697"/>
                      <a:pt x="2315" y="1092"/>
                      <a:pt x="2550" y="1545"/>
                    </a:cubicBezTo>
                    <a:cubicBezTo>
                      <a:pt x="2672" y="1781"/>
                      <a:pt x="2766" y="2031"/>
                      <a:pt x="2839" y="2288"/>
                    </a:cubicBezTo>
                    <a:lnTo>
                      <a:pt x="2839" y="2288"/>
                    </a:lnTo>
                    <a:cubicBezTo>
                      <a:pt x="2657" y="2334"/>
                      <a:pt x="2470" y="2357"/>
                      <a:pt x="2283" y="2357"/>
                    </a:cubicBezTo>
                    <a:cubicBezTo>
                      <a:pt x="1927" y="2357"/>
                      <a:pt x="1572" y="2274"/>
                      <a:pt x="1256" y="2117"/>
                    </a:cubicBezTo>
                    <a:cubicBezTo>
                      <a:pt x="1021" y="1999"/>
                      <a:pt x="811" y="1848"/>
                      <a:pt x="660" y="1638"/>
                    </a:cubicBezTo>
                    <a:cubicBezTo>
                      <a:pt x="509" y="1445"/>
                      <a:pt x="408" y="1209"/>
                      <a:pt x="332" y="966"/>
                    </a:cubicBezTo>
                    <a:cubicBezTo>
                      <a:pt x="254" y="717"/>
                      <a:pt x="205" y="453"/>
                      <a:pt x="172" y="188"/>
                    </a:cubicBezTo>
                    <a:lnTo>
                      <a:pt x="172" y="188"/>
                    </a:lnTo>
                    <a:cubicBezTo>
                      <a:pt x="293" y="159"/>
                      <a:pt x="416" y="145"/>
                      <a:pt x="540" y="145"/>
                    </a:cubicBezTo>
                    <a:close/>
                    <a:moveTo>
                      <a:pt x="524" y="0"/>
                    </a:moveTo>
                    <a:cubicBezTo>
                      <a:pt x="381" y="0"/>
                      <a:pt x="238" y="17"/>
                      <a:pt x="99" y="52"/>
                    </a:cubicBezTo>
                    <a:lnTo>
                      <a:pt x="99" y="52"/>
                    </a:lnTo>
                    <a:cubicBezTo>
                      <a:pt x="92" y="51"/>
                      <a:pt x="85" y="50"/>
                      <a:pt x="78" y="50"/>
                    </a:cubicBezTo>
                    <a:cubicBezTo>
                      <a:pt x="38" y="50"/>
                      <a:pt x="0" y="75"/>
                      <a:pt x="5" y="126"/>
                    </a:cubicBezTo>
                    <a:cubicBezTo>
                      <a:pt x="63" y="663"/>
                      <a:pt x="173" y="1218"/>
                      <a:pt x="483" y="1663"/>
                    </a:cubicBezTo>
                    <a:cubicBezTo>
                      <a:pt x="803" y="2133"/>
                      <a:pt x="1382" y="2394"/>
                      <a:pt x="1937" y="2478"/>
                    </a:cubicBezTo>
                    <a:cubicBezTo>
                      <a:pt x="2059" y="2499"/>
                      <a:pt x="2183" y="2509"/>
                      <a:pt x="2307" y="2509"/>
                    </a:cubicBezTo>
                    <a:cubicBezTo>
                      <a:pt x="2525" y="2509"/>
                      <a:pt x="2742" y="2478"/>
                      <a:pt x="2945" y="2419"/>
                    </a:cubicBezTo>
                    <a:cubicBezTo>
                      <a:pt x="2987" y="2411"/>
                      <a:pt x="3012" y="2369"/>
                      <a:pt x="3004" y="2327"/>
                    </a:cubicBezTo>
                    <a:cubicBezTo>
                      <a:pt x="2852" y="1797"/>
                      <a:pt x="2626" y="1293"/>
                      <a:pt x="2264" y="873"/>
                    </a:cubicBezTo>
                    <a:cubicBezTo>
                      <a:pt x="1928" y="462"/>
                      <a:pt x="1458" y="151"/>
                      <a:pt x="929" y="42"/>
                    </a:cubicBezTo>
                    <a:cubicBezTo>
                      <a:pt x="795" y="15"/>
                      <a:pt x="659" y="0"/>
                      <a:pt x="52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5460100" y="1208800"/>
                <a:ext cx="79175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313" extrusionOk="0">
                    <a:moveTo>
                      <a:pt x="93" y="0"/>
                    </a:moveTo>
                    <a:cubicBezTo>
                      <a:pt x="23" y="0"/>
                      <a:pt x="0" y="121"/>
                      <a:pt x="82" y="150"/>
                    </a:cubicBezTo>
                    <a:cubicBezTo>
                      <a:pt x="964" y="511"/>
                      <a:pt x="1770" y="1032"/>
                      <a:pt x="2459" y="1696"/>
                    </a:cubicBezTo>
                    <a:cubicBezTo>
                      <a:pt x="2644" y="1881"/>
                      <a:pt x="2837" y="2082"/>
                      <a:pt x="3005" y="2284"/>
                    </a:cubicBezTo>
                    <a:cubicBezTo>
                      <a:pt x="3019" y="2304"/>
                      <a:pt x="3037" y="2313"/>
                      <a:pt x="3055" y="2313"/>
                    </a:cubicBezTo>
                    <a:cubicBezTo>
                      <a:pt x="3111" y="2313"/>
                      <a:pt x="3167" y="2232"/>
                      <a:pt x="3123" y="2175"/>
                    </a:cubicBezTo>
                    <a:cubicBezTo>
                      <a:pt x="2501" y="1436"/>
                      <a:pt x="1736" y="814"/>
                      <a:pt x="871" y="352"/>
                    </a:cubicBezTo>
                    <a:cubicBezTo>
                      <a:pt x="628" y="226"/>
                      <a:pt x="376" y="108"/>
                      <a:pt x="124" y="7"/>
                    </a:cubicBezTo>
                    <a:cubicBezTo>
                      <a:pt x="112" y="2"/>
                      <a:pt x="102" y="0"/>
                      <a:pt x="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3" name="Google Shape;973;p13"/>
          <p:cNvGrpSpPr/>
          <p:nvPr/>
        </p:nvGrpSpPr>
        <p:grpSpPr>
          <a:xfrm>
            <a:off x="212579" y="2517099"/>
            <a:ext cx="440911" cy="440969"/>
            <a:chOff x="212479" y="2517174"/>
            <a:chExt cx="440911" cy="440969"/>
          </a:xfrm>
        </p:grpSpPr>
        <p:sp>
          <p:nvSpPr>
            <p:cNvPr id="974" name="Google Shape;974;p13"/>
            <p:cNvSpPr/>
            <p:nvPr/>
          </p:nvSpPr>
          <p:spPr>
            <a:xfrm>
              <a:off x="218280" y="2523188"/>
              <a:ext cx="428888" cy="428869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75" name="Google Shape;975;p13"/>
            <p:cNvGrpSpPr/>
            <p:nvPr/>
          </p:nvGrpSpPr>
          <p:grpSpPr>
            <a:xfrm>
              <a:off x="212479" y="2517174"/>
              <a:ext cx="440911" cy="440969"/>
              <a:chOff x="2068350" y="1631725"/>
              <a:chExt cx="145775" cy="145775"/>
            </a:xfrm>
          </p:grpSpPr>
          <p:sp>
            <p:nvSpPr>
              <p:cNvPr id="976" name="Google Shape;976;p13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13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13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13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13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13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13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13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13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13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13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13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13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96" name="Google Shape;996;p13"/>
          <p:cNvGrpSpPr/>
          <p:nvPr/>
        </p:nvGrpSpPr>
        <p:grpSpPr>
          <a:xfrm rot="-4637123" flipH="1">
            <a:off x="335887" y="4366419"/>
            <a:ext cx="296878" cy="279862"/>
            <a:chOff x="188507" y="3324648"/>
            <a:chExt cx="296871" cy="279856"/>
          </a:xfrm>
        </p:grpSpPr>
        <p:sp>
          <p:nvSpPr>
            <p:cNvPr id="997" name="Google Shape;997;p13"/>
            <p:cNvSpPr/>
            <p:nvPr/>
          </p:nvSpPr>
          <p:spPr>
            <a:xfrm rot="1301310">
              <a:off x="226885" y="3370403"/>
              <a:ext cx="220788" cy="188730"/>
            </a:xfrm>
            <a:custGeom>
              <a:avLst/>
              <a:gdLst/>
              <a:ahLst/>
              <a:cxnLst/>
              <a:rect l="l" t="t" r="r" b="b"/>
              <a:pathLst>
                <a:path w="2135" h="1825" extrusionOk="0">
                  <a:moveTo>
                    <a:pt x="312" y="1"/>
                  </a:moveTo>
                  <a:cubicBezTo>
                    <a:pt x="213" y="1"/>
                    <a:pt x="115" y="9"/>
                    <a:pt x="17" y="24"/>
                  </a:cubicBezTo>
                  <a:cubicBezTo>
                    <a:pt x="0" y="335"/>
                    <a:pt x="84" y="654"/>
                    <a:pt x="252" y="932"/>
                  </a:cubicBezTo>
                  <a:cubicBezTo>
                    <a:pt x="362" y="1116"/>
                    <a:pt x="496" y="1284"/>
                    <a:pt x="656" y="1410"/>
                  </a:cubicBezTo>
                  <a:cubicBezTo>
                    <a:pt x="985" y="1679"/>
                    <a:pt x="1406" y="1824"/>
                    <a:pt x="1823" y="1824"/>
                  </a:cubicBezTo>
                  <a:cubicBezTo>
                    <a:pt x="1927" y="1824"/>
                    <a:pt x="2032" y="1815"/>
                    <a:pt x="2134" y="1797"/>
                  </a:cubicBezTo>
                  <a:cubicBezTo>
                    <a:pt x="2084" y="1293"/>
                    <a:pt x="1832" y="671"/>
                    <a:pt x="1428" y="369"/>
                  </a:cubicBezTo>
                  <a:cubicBezTo>
                    <a:pt x="1412" y="352"/>
                    <a:pt x="1386" y="335"/>
                    <a:pt x="1370" y="327"/>
                  </a:cubicBezTo>
                  <a:cubicBezTo>
                    <a:pt x="1063" y="114"/>
                    <a:pt x="689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98" name="Google Shape;998;p13"/>
            <p:cNvGrpSpPr/>
            <p:nvPr/>
          </p:nvGrpSpPr>
          <p:grpSpPr>
            <a:xfrm rot="1301310">
              <a:off x="218327" y="3361163"/>
              <a:ext cx="237231" cy="206827"/>
              <a:chOff x="1222000" y="1167400"/>
              <a:chExt cx="57350" cy="50000"/>
            </a:xfrm>
          </p:grpSpPr>
          <p:sp>
            <p:nvSpPr>
              <p:cNvPr id="999" name="Google Shape;999;p13"/>
              <p:cNvSpPr/>
              <p:nvPr/>
            </p:nvSpPr>
            <p:spPr>
              <a:xfrm>
                <a:off x="1224100" y="1169575"/>
                <a:ext cx="533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1831" extrusionOk="0">
                    <a:moveTo>
                      <a:pt x="314" y="0"/>
                    </a:moveTo>
                    <a:cubicBezTo>
                      <a:pt x="215" y="0"/>
                      <a:pt x="116" y="8"/>
                      <a:pt x="17" y="22"/>
                    </a:cubicBezTo>
                    <a:cubicBezTo>
                      <a:pt x="0" y="543"/>
                      <a:pt x="244" y="1081"/>
                      <a:pt x="656" y="1417"/>
                    </a:cubicBezTo>
                    <a:cubicBezTo>
                      <a:pt x="971" y="1686"/>
                      <a:pt x="1395" y="1831"/>
                      <a:pt x="1818" y="1831"/>
                    </a:cubicBezTo>
                    <a:cubicBezTo>
                      <a:pt x="1924" y="1831"/>
                      <a:pt x="2030" y="1822"/>
                      <a:pt x="2134" y="1803"/>
                    </a:cubicBezTo>
                    <a:cubicBezTo>
                      <a:pt x="2084" y="1299"/>
                      <a:pt x="1832" y="678"/>
                      <a:pt x="1445" y="375"/>
                    </a:cubicBezTo>
                    <a:cubicBezTo>
                      <a:pt x="1121" y="125"/>
                      <a:pt x="720" y="0"/>
                      <a:pt x="314" y="0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13"/>
              <p:cNvSpPr/>
              <p:nvPr/>
            </p:nvSpPr>
            <p:spPr>
              <a:xfrm>
                <a:off x="1222425" y="1167400"/>
                <a:ext cx="5692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000" extrusionOk="0">
                    <a:moveTo>
                      <a:pt x="381" y="162"/>
                    </a:moveTo>
                    <a:cubicBezTo>
                      <a:pt x="778" y="162"/>
                      <a:pt x="1157" y="290"/>
                      <a:pt x="1453" y="529"/>
                    </a:cubicBezTo>
                    <a:cubicBezTo>
                      <a:pt x="1831" y="832"/>
                      <a:pt x="2058" y="1395"/>
                      <a:pt x="2117" y="1840"/>
                    </a:cubicBezTo>
                    <a:cubicBezTo>
                      <a:pt x="2044" y="1849"/>
                      <a:pt x="1970" y="1853"/>
                      <a:pt x="1896" y="1853"/>
                    </a:cubicBezTo>
                    <a:cubicBezTo>
                      <a:pt x="1487" y="1853"/>
                      <a:pt x="1078" y="1717"/>
                      <a:pt x="765" y="1453"/>
                    </a:cubicBezTo>
                    <a:cubicBezTo>
                      <a:pt x="395" y="1134"/>
                      <a:pt x="168" y="664"/>
                      <a:pt x="151" y="177"/>
                    </a:cubicBezTo>
                    <a:cubicBezTo>
                      <a:pt x="228" y="167"/>
                      <a:pt x="305" y="162"/>
                      <a:pt x="381" y="162"/>
                    </a:cubicBezTo>
                    <a:close/>
                    <a:moveTo>
                      <a:pt x="375" y="1"/>
                    </a:moveTo>
                    <a:cubicBezTo>
                      <a:pt x="270" y="1"/>
                      <a:pt x="164" y="9"/>
                      <a:pt x="59" y="25"/>
                    </a:cubicBezTo>
                    <a:cubicBezTo>
                      <a:pt x="25" y="25"/>
                      <a:pt x="0" y="51"/>
                      <a:pt x="0" y="93"/>
                    </a:cubicBezTo>
                    <a:cubicBezTo>
                      <a:pt x="0" y="655"/>
                      <a:pt x="252" y="1201"/>
                      <a:pt x="672" y="1554"/>
                    </a:cubicBezTo>
                    <a:cubicBezTo>
                      <a:pt x="1008" y="1840"/>
                      <a:pt x="1437" y="1999"/>
                      <a:pt x="1873" y="1999"/>
                    </a:cubicBezTo>
                    <a:cubicBezTo>
                      <a:pt x="1991" y="1999"/>
                      <a:pt x="2109" y="1983"/>
                      <a:pt x="2209" y="1966"/>
                    </a:cubicBezTo>
                    <a:cubicBezTo>
                      <a:pt x="2251" y="1957"/>
                      <a:pt x="2277" y="1924"/>
                      <a:pt x="2277" y="1882"/>
                    </a:cubicBezTo>
                    <a:cubicBezTo>
                      <a:pt x="2226" y="1395"/>
                      <a:pt x="1983" y="723"/>
                      <a:pt x="1537" y="387"/>
                    </a:cubicBezTo>
                    <a:cubicBezTo>
                      <a:pt x="1220" y="137"/>
                      <a:pt x="805" y="1"/>
                      <a:pt x="37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13"/>
              <p:cNvSpPr/>
              <p:nvPr/>
            </p:nvSpPr>
            <p:spPr>
              <a:xfrm>
                <a:off x="1222000" y="1168200"/>
                <a:ext cx="57350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926" extrusionOk="0">
                    <a:moveTo>
                      <a:pt x="86" y="0"/>
                    </a:moveTo>
                    <a:cubicBezTo>
                      <a:pt x="70" y="0"/>
                      <a:pt x="55" y="6"/>
                      <a:pt x="42" y="19"/>
                    </a:cubicBezTo>
                    <a:cubicBezTo>
                      <a:pt x="17" y="44"/>
                      <a:pt x="0" y="94"/>
                      <a:pt x="34" y="128"/>
                    </a:cubicBezTo>
                    <a:cubicBezTo>
                      <a:pt x="656" y="825"/>
                      <a:pt x="1370" y="1430"/>
                      <a:pt x="2159" y="1909"/>
                    </a:cubicBezTo>
                    <a:cubicBezTo>
                      <a:pt x="2168" y="1925"/>
                      <a:pt x="2184" y="1925"/>
                      <a:pt x="2201" y="1925"/>
                    </a:cubicBezTo>
                    <a:cubicBezTo>
                      <a:pt x="2218" y="1925"/>
                      <a:pt x="2252" y="1909"/>
                      <a:pt x="2260" y="1892"/>
                    </a:cubicBezTo>
                    <a:cubicBezTo>
                      <a:pt x="2294" y="1858"/>
                      <a:pt x="2268" y="1808"/>
                      <a:pt x="2243" y="1783"/>
                    </a:cubicBezTo>
                    <a:cubicBezTo>
                      <a:pt x="1454" y="1312"/>
                      <a:pt x="756" y="724"/>
                      <a:pt x="152" y="35"/>
                    </a:cubicBezTo>
                    <a:cubicBezTo>
                      <a:pt x="136" y="15"/>
                      <a:pt x="111" y="0"/>
                      <a:pt x="8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13"/>
              <p:cNvSpPr/>
              <p:nvPr/>
            </p:nvSpPr>
            <p:spPr>
              <a:xfrm>
                <a:off x="1256025" y="1175800"/>
                <a:ext cx="48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084" extrusionOk="0">
                    <a:moveTo>
                      <a:pt x="93" y="0"/>
                    </a:moveTo>
                    <a:cubicBezTo>
                      <a:pt x="51" y="0"/>
                      <a:pt x="17" y="42"/>
                      <a:pt x="17" y="84"/>
                    </a:cubicBezTo>
                    <a:cubicBezTo>
                      <a:pt x="42" y="387"/>
                      <a:pt x="42" y="697"/>
                      <a:pt x="9" y="1000"/>
                    </a:cubicBezTo>
                    <a:cubicBezTo>
                      <a:pt x="0" y="1042"/>
                      <a:pt x="25" y="1084"/>
                      <a:pt x="84" y="1084"/>
                    </a:cubicBezTo>
                    <a:cubicBezTo>
                      <a:pt x="126" y="1084"/>
                      <a:pt x="151" y="1050"/>
                      <a:pt x="168" y="1017"/>
                    </a:cubicBezTo>
                    <a:cubicBezTo>
                      <a:pt x="193" y="706"/>
                      <a:pt x="193" y="387"/>
                      <a:pt x="177" y="76"/>
                    </a:cubicBezTo>
                    <a:cubicBezTo>
                      <a:pt x="177" y="34"/>
                      <a:pt x="135" y="0"/>
                      <a:pt x="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13"/>
              <p:cNvSpPr/>
              <p:nvPr/>
            </p:nvSpPr>
            <p:spPr>
              <a:xfrm>
                <a:off x="1228075" y="1191300"/>
                <a:ext cx="216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179" extrusionOk="0">
                    <a:moveTo>
                      <a:pt x="77" y="0"/>
                    </a:moveTo>
                    <a:cubicBezTo>
                      <a:pt x="41" y="0"/>
                      <a:pt x="9" y="24"/>
                      <a:pt x="9" y="61"/>
                    </a:cubicBezTo>
                    <a:cubicBezTo>
                      <a:pt x="1" y="103"/>
                      <a:pt x="35" y="145"/>
                      <a:pt x="77" y="145"/>
                    </a:cubicBezTo>
                    <a:cubicBezTo>
                      <a:pt x="219" y="170"/>
                      <a:pt x="371" y="178"/>
                      <a:pt x="530" y="178"/>
                    </a:cubicBezTo>
                    <a:cubicBezTo>
                      <a:pt x="623" y="178"/>
                      <a:pt x="707" y="178"/>
                      <a:pt x="791" y="170"/>
                    </a:cubicBezTo>
                    <a:cubicBezTo>
                      <a:pt x="833" y="170"/>
                      <a:pt x="866" y="128"/>
                      <a:pt x="849" y="86"/>
                    </a:cubicBezTo>
                    <a:cubicBezTo>
                      <a:pt x="849" y="48"/>
                      <a:pt x="816" y="17"/>
                      <a:pt x="778" y="17"/>
                    </a:cubicBezTo>
                    <a:cubicBezTo>
                      <a:pt x="774" y="17"/>
                      <a:pt x="770" y="18"/>
                      <a:pt x="765" y="19"/>
                    </a:cubicBezTo>
                    <a:cubicBezTo>
                      <a:pt x="696" y="26"/>
                      <a:pt x="628" y="29"/>
                      <a:pt x="560" y="29"/>
                    </a:cubicBezTo>
                    <a:cubicBezTo>
                      <a:pt x="405" y="29"/>
                      <a:pt x="251" y="13"/>
                      <a:pt x="93" y="2"/>
                    </a:cubicBezTo>
                    <a:cubicBezTo>
                      <a:pt x="88" y="1"/>
                      <a:pt x="82" y="0"/>
                      <a:pt x="7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4" name="Google Shape;1004;p13"/>
          <p:cNvGrpSpPr/>
          <p:nvPr/>
        </p:nvGrpSpPr>
        <p:grpSpPr>
          <a:xfrm>
            <a:off x="7805563" y="4733345"/>
            <a:ext cx="572689" cy="572689"/>
            <a:chOff x="841886" y="122794"/>
            <a:chExt cx="309495" cy="309495"/>
          </a:xfrm>
        </p:grpSpPr>
        <p:sp>
          <p:nvSpPr>
            <p:cNvPr id="1005" name="Google Shape;1005;p13"/>
            <p:cNvSpPr/>
            <p:nvPr/>
          </p:nvSpPr>
          <p:spPr>
            <a:xfrm rot="6737741">
              <a:off x="881266" y="162000"/>
              <a:ext cx="230760" cy="230720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06" name="Google Shape;1006;p13"/>
            <p:cNvGrpSpPr/>
            <p:nvPr/>
          </p:nvGrpSpPr>
          <p:grpSpPr>
            <a:xfrm rot="6737741">
              <a:off x="878019" y="158927"/>
              <a:ext cx="237229" cy="237229"/>
              <a:chOff x="2068350" y="1631725"/>
              <a:chExt cx="145775" cy="145775"/>
            </a:xfrm>
          </p:grpSpPr>
          <p:sp>
            <p:nvSpPr>
              <p:cNvPr id="1007" name="Google Shape;1007;p13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13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13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6716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>
            <a:off x="-311250" y="-47700"/>
            <a:ext cx="9766500" cy="5238900"/>
            <a:chOff x="-311250" y="-47700"/>
            <a:chExt cx="9766500" cy="5238900"/>
          </a:xfrm>
        </p:grpSpPr>
        <p:grpSp>
          <p:nvGrpSpPr>
            <p:cNvPr id="39" name="Google Shape;39;p3"/>
            <p:cNvGrpSpPr/>
            <p:nvPr/>
          </p:nvGrpSpPr>
          <p:grpSpPr>
            <a:xfrm>
              <a:off x="379575" y="-47700"/>
              <a:ext cx="8384850" cy="5238900"/>
              <a:chOff x="296300" y="-26825"/>
              <a:chExt cx="8384850" cy="5238900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2963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9402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15842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22281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28721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35160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41600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48039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54479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0918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7358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73797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80237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86676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-311250" y="311175"/>
              <a:ext cx="9766500" cy="4521150"/>
              <a:chOff x="-311250" y="311175"/>
              <a:chExt cx="9766500" cy="4521150"/>
            </a:xfrm>
          </p:grpSpPr>
          <p:sp>
            <p:nvSpPr>
              <p:cNvPr id="55" name="Google Shape;55;p3"/>
              <p:cNvSpPr/>
              <p:nvPr/>
            </p:nvSpPr>
            <p:spPr>
              <a:xfrm rot="5400000">
                <a:off x="4565250" y="-45653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5400000">
                <a:off x="4565250" y="-39213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5400000">
                <a:off x="4565250" y="-32774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5400000">
                <a:off x="4565250" y="-26334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 rot="5400000">
                <a:off x="4565250" y="-19895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5400000">
                <a:off x="4565250" y="-13455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5400000">
                <a:off x="4565250" y="-7016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5400000">
                <a:off x="4565250" y="-576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" name="Google Shape;63;p3"/>
          <p:cNvSpPr/>
          <p:nvPr/>
        </p:nvSpPr>
        <p:spPr>
          <a:xfrm>
            <a:off x="343875" y="310825"/>
            <a:ext cx="8409600" cy="45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4187125" y="1855251"/>
            <a:ext cx="3090900" cy="18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title" idx="2" hasCustomPrompt="1"/>
          </p:nvPr>
        </p:nvSpPr>
        <p:spPr>
          <a:xfrm>
            <a:off x="4187125" y="1070961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>
            <a:off x="4187125" y="3504939"/>
            <a:ext cx="21585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3"/>
          <p:cNvGrpSpPr/>
          <p:nvPr/>
        </p:nvGrpSpPr>
        <p:grpSpPr>
          <a:xfrm>
            <a:off x="7962080" y="448586"/>
            <a:ext cx="237219" cy="181782"/>
            <a:chOff x="7962080" y="448586"/>
            <a:chExt cx="237219" cy="181782"/>
          </a:xfrm>
        </p:grpSpPr>
        <p:sp>
          <p:nvSpPr>
            <p:cNvPr id="68" name="Google Shape;68;p3"/>
            <p:cNvSpPr/>
            <p:nvPr/>
          </p:nvSpPr>
          <p:spPr>
            <a:xfrm>
              <a:off x="7968651" y="458380"/>
              <a:ext cx="226325" cy="171989"/>
            </a:xfrm>
            <a:custGeom>
              <a:avLst/>
              <a:gdLst/>
              <a:ahLst/>
              <a:cxnLst/>
              <a:rect l="l" t="t" r="r" b="b"/>
              <a:pathLst>
                <a:path w="3428" h="2605" extrusionOk="0">
                  <a:moveTo>
                    <a:pt x="0" y="0"/>
                  </a:moveTo>
                  <a:lnTo>
                    <a:pt x="597" y="429"/>
                  </a:lnTo>
                  <a:cubicBezTo>
                    <a:pt x="681" y="1092"/>
                    <a:pt x="899" y="1815"/>
                    <a:pt x="1437" y="2184"/>
                  </a:cubicBezTo>
                  <a:cubicBezTo>
                    <a:pt x="1836" y="2456"/>
                    <a:pt x="2320" y="2605"/>
                    <a:pt x="2796" y="2605"/>
                  </a:cubicBezTo>
                  <a:cubicBezTo>
                    <a:pt x="3011" y="2605"/>
                    <a:pt x="3224" y="2575"/>
                    <a:pt x="3428" y="2512"/>
                  </a:cubicBezTo>
                  <a:cubicBezTo>
                    <a:pt x="3243" y="1873"/>
                    <a:pt x="2941" y="1243"/>
                    <a:pt x="2437" y="798"/>
                  </a:cubicBezTo>
                  <a:cubicBezTo>
                    <a:pt x="2045" y="460"/>
                    <a:pt x="1527" y="237"/>
                    <a:pt x="1017" y="237"/>
                  </a:cubicBezTo>
                  <a:cubicBezTo>
                    <a:pt x="881" y="237"/>
                    <a:pt x="746" y="252"/>
                    <a:pt x="614" y="286"/>
                  </a:cubicBezTo>
                  <a:cubicBezTo>
                    <a:pt x="420" y="177"/>
                    <a:pt x="210" y="84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9" name="Google Shape;69;p3"/>
            <p:cNvGrpSpPr/>
            <p:nvPr/>
          </p:nvGrpSpPr>
          <p:grpSpPr>
            <a:xfrm>
              <a:off x="7962080" y="448586"/>
              <a:ext cx="237219" cy="181760"/>
              <a:chOff x="5460100" y="1208800"/>
              <a:chExt cx="89825" cy="68825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5477250" y="1216550"/>
                <a:ext cx="7142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370" extrusionOk="0">
                    <a:moveTo>
                      <a:pt x="437" y="1"/>
                    </a:moveTo>
                    <a:cubicBezTo>
                      <a:pt x="290" y="1"/>
                      <a:pt x="143" y="19"/>
                      <a:pt x="0" y="59"/>
                    </a:cubicBezTo>
                    <a:cubicBezTo>
                      <a:pt x="59" y="747"/>
                      <a:pt x="269" y="1562"/>
                      <a:pt x="857" y="1949"/>
                    </a:cubicBezTo>
                    <a:cubicBezTo>
                      <a:pt x="1251" y="2221"/>
                      <a:pt x="1736" y="2369"/>
                      <a:pt x="2217" y="2369"/>
                    </a:cubicBezTo>
                    <a:cubicBezTo>
                      <a:pt x="2434" y="2369"/>
                      <a:pt x="2650" y="2339"/>
                      <a:pt x="2857" y="2276"/>
                    </a:cubicBezTo>
                    <a:cubicBezTo>
                      <a:pt x="2663" y="1638"/>
                      <a:pt x="2361" y="1008"/>
                      <a:pt x="1857" y="563"/>
                    </a:cubicBezTo>
                    <a:cubicBezTo>
                      <a:pt x="1466" y="223"/>
                      <a:pt x="948" y="1"/>
                      <a:pt x="437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474625" y="1214875"/>
                <a:ext cx="7530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10" extrusionOk="0">
                    <a:moveTo>
                      <a:pt x="540" y="145"/>
                    </a:moveTo>
                    <a:cubicBezTo>
                      <a:pt x="891" y="145"/>
                      <a:pt x="1244" y="256"/>
                      <a:pt x="1550" y="436"/>
                    </a:cubicBezTo>
                    <a:cubicBezTo>
                      <a:pt x="1996" y="697"/>
                      <a:pt x="2315" y="1092"/>
                      <a:pt x="2550" y="1545"/>
                    </a:cubicBezTo>
                    <a:cubicBezTo>
                      <a:pt x="2672" y="1781"/>
                      <a:pt x="2766" y="2031"/>
                      <a:pt x="2839" y="2288"/>
                    </a:cubicBezTo>
                    <a:lnTo>
                      <a:pt x="2839" y="2288"/>
                    </a:lnTo>
                    <a:cubicBezTo>
                      <a:pt x="2657" y="2334"/>
                      <a:pt x="2470" y="2357"/>
                      <a:pt x="2283" y="2357"/>
                    </a:cubicBezTo>
                    <a:cubicBezTo>
                      <a:pt x="1927" y="2357"/>
                      <a:pt x="1572" y="2274"/>
                      <a:pt x="1256" y="2117"/>
                    </a:cubicBezTo>
                    <a:cubicBezTo>
                      <a:pt x="1021" y="1999"/>
                      <a:pt x="811" y="1848"/>
                      <a:pt x="660" y="1638"/>
                    </a:cubicBezTo>
                    <a:cubicBezTo>
                      <a:pt x="509" y="1445"/>
                      <a:pt x="408" y="1209"/>
                      <a:pt x="332" y="966"/>
                    </a:cubicBezTo>
                    <a:cubicBezTo>
                      <a:pt x="254" y="717"/>
                      <a:pt x="205" y="453"/>
                      <a:pt x="172" y="188"/>
                    </a:cubicBezTo>
                    <a:lnTo>
                      <a:pt x="172" y="188"/>
                    </a:lnTo>
                    <a:cubicBezTo>
                      <a:pt x="293" y="159"/>
                      <a:pt x="416" y="145"/>
                      <a:pt x="540" y="145"/>
                    </a:cubicBezTo>
                    <a:close/>
                    <a:moveTo>
                      <a:pt x="524" y="0"/>
                    </a:moveTo>
                    <a:cubicBezTo>
                      <a:pt x="381" y="0"/>
                      <a:pt x="238" y="17"/>
                      <a:pt x="99" y="52"/>
                    </a:cubicBezTo>
                    <a:lnTo>
                      <a:pt x="99" y="52"/>
                    </a:lnTo>
                    <a:cubicBezTo>
                      <a:pt x="92" y="51"/>
                      <a:pt x="85" y="50"/>
                      <a:pt x="78" y="50"/>
                    </a:cubicBezTo>
                    <a:cubicBezTo>
                      <a:pt x="38" y="50"/>
                      <a:pt x="0" y="75"/>
                      <a:pt x="5" y="126"/>
                    </a:cubicBezTo>
                    <a:cubicBezTo>
                      <a:pt x="63" y="663"/>
                      <a:pt x="173" y="1218"/>
                      <a:pt x="483" y="1663"/>
                    </a:cubicBezTo>
                    <a:cubicBezTo>
                      <a:pt x="803" y="2133"/>
                      <a:pt x="1382" y="2394"/>
                      <a:pt x="1937" y="2478"/>
                    </a:cubicBezTo>
                    <a:cubicBezTo>
                      <a:pt x="2059" y="2499"/>
                      <a:pt x="2183" y="2509"/>
                      <a:pt x="2307" y="2509"/>
                    </a:cubicBezTo>
                    <a:cubicBezTo>
                      <a:pt x="2525" y="2509"/>
                      <a:pt x="2742" y="2478"/>
                      <a:pt x="2945" y="2419"/>
                    </a:cubicBezTo>
                    <a:cubicBezTo>
                      <a:pt x="2987" y="2411"/>
                      <a:pt x="3012" y="2369"/>
                      <a:pt x="3004" y="2327"/>
                    </a:cubicBezTo>
                    <a:cubicBezTo>
                      <a:pt x="2852" y="1797"/>
                      <a:pt x="2626" y="1293"/>
                      <a:pt x="2264" y="873"/>
                    </a:cubicBezTo>
                    <a:cubicBezTo>
                      <a:pt x="1928" y="462"/>
                      <a:pt x="1458" y="151"/>
                      <a:pt x="929" y="42"/>
                    </a:cubicBezTo>
                    <a:cubicBezTo>
                      <a:pt x="795" y="15"/>
                      <a:pt x="659" y="0"/>
                      <a:pt x="52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460100" y="1208800"/>
                <a:ext cx="79175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313" extrusionOk="0">
                    <a:moveTo>
                      <a:pt x="93" y="0"/>
                    </a:moveTo>
                    <a:cubicBezTo>
                      <a:pt x="23" y="0"/>
                      <a:pt x="0" y="121"/>
                      <a:pt x="82" y="150"/>
                    </a:cubicBezTo>
                    <a:cubicBezTo>
                      <a:pt x="964" y="511"/>
                      <a:pt x="1770" y="1032"/>
                      <a:pt x="2459" y="1696"/>
                    </a:cubicBezTo>
                    <a:cubicBezTo>
                      <a:pt x="2644" y="1881"/>
                      <a:pt x="2837" y="2082"/>
                      <a:pt x="3005" y="2284"/>
                    </a:cubicBezTo>
                    <a:cubicBezTo>
                      <a:pt x="3019" y="2304"/>
                      <a:pt x="3037" y="2313"/>
                      <a:pt x="3055" y="2313"/>
                    </a:cubicBezTo>
                    <a:cubicBezTo>
                      <a:pt x="3111" y="2313"/>
                      <a:pt x="3167" y="2232"/>
                      <a:pt x="3123" y="2175"/>
                    </a:cubicBezTo>
                    <a:cubicBezTo>
                      <a:pt x="2501" y="1436"/>
                      <a:pt x="1736" y="814"/>
                      <a:pt x="871" y="352"/>
                    </a:cubicBezTo>
                    <a:cubicBezTo>
                      <a:pt x="628" y="226"/>
                      <a:pt x="376" y="108"/>
                      <a:pt x="124" y="7"/>
                    </a:cubicBezTo>
                    <a:cubicBezTo>
                      <a:pt x="112" y="2"/>
                      <a:pt x="102" y="0"/>
                      <a:pt x="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" name="Google Shape;73;p3"/>
          <p:cNvGrpSpPr/>
          <p:nvPr/>
        </p:nvGrpSpPr>
        <p:grpSpPr>
          <a:xfrm>
            <a:off x="7996841" y="4608922"/>
            <a:ext cx="168517" cy="221880"/>
            <a:chOff x="7996841" y="4608922"/>
            <a:chExt cx="168517" cy="221880"/>
          </a:xfrm>
        </p:grpSpPr>
        <p:sp>
          <p:nvSpPr>
            <p:cNvPr id="74" name="Google Shape;74;p3"/>
            <p:cNvSpPr/>
            <p:nvPr/>
          </p:nvSpPr>
          <p:spPr>
            <a:xfrm>
              <a:off x="8002768" y="4614090"/>
              <a:ext cx="155502" cy="211396"/>
            </a:xfrm>
            <a:custGeom>
              <a:avLst/>
              <a:gdLst/>
              <a:ahLst/>
              <a:cxnLst/>
              <a:rect l="l" t="t" r="r" b="b"/>
              <a:pathLst>
                <a:path w="2521" h="3428" extrusionOk="0">
                  <a:moveTo>
                    <a:pt x="25" y="0"/>
                  </a:moveTo>
                  <a:cubicBezTo>
                    <a:pt x="0" y="672"/>
                    <a:pt x="109" y="1353"/>
                    <a:pt x="445" y="1932"/>
                  </a:cubicBezTo>
                  <a:cubicBezTo>
                    <a:pt x="781" y="2495"/>
                    <a:pt x="1370" y="2924"/>
                    <a:pt x="2016" y="2966"/>
                  </a:cubicBezTo>
                  <a:cubicBezTo>
                    <a:pt x="2176" y="3125"/>
                    <a:pt x="2344" y="3285"/>
                    <a:pt x="2520" y="3428"/>
                  </a:cubicBezTo>
                  <a:lnTo>
                    <a:pt x="2092" y="2831"/>
                  </a:lnTo>
                  <a:cubicBezTo>
                    <a:pt x="2210" y="2193"/>
                    <a:pt x="2218" y="1420"/>
                    <a:pt x="1815" y="924"/>
                  </a:cubicBezTo>
                  <a:cubicBezTo>
                    <a:pt x="1386" y="370"/>
                    <a:pt x="706" y="1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5" name="Google Shape;75;p3"/>
            <p:cNvGrpSpPr/>
            <p:nvPr/>
          </p:nvGrpSpPr>
          <p:grpSpPr>
            <a:xfrm>
              <a:off x="7996841" y="4608922"/>
              <a:ext cx="168517" cy="221880"/>
              <a:chOff x="5476200" y="1412675"/>
              <a:chExt cx="68300" cy="89950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5478725" y="1414775"/>
                <a:ext cx="56300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983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0" y="673"/>
                      <a:pt x="109" y="1353"/>
                      <a:pt x="445" y="1933"/>
                    </a:cubicBezTo>
                    <a:cubicBezTo>
                      <a:pt x="781" y="2504"/>
                      <a:pt x="1378" y="2949"/>
                      <a:pt x="2050" y="2983"/>
                    </a:cubicBezTo>
                    <a:cubicBezTo>
                      <a:pt x="2210" y="2294"/>
                      <a:pt x="2252" y="1471"/>
                      <a:pt x="1815" y="925"/>
                    </a:cubicBezTo>
                    <a:cubicBezTo>
                      <a:pt x="1395" y="379"/>
                      <a:pt x="714" y="18"/>
                      <a:pt x="25" y="1"/>
                    </a:cubicBezTo>
                    <a:close/>
                  </a:path>
                </a:pathLst>
              </a:custGeom>
              <a:solidFill>
                <a:srgbClr val="EE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5476200" y="1412675"/>
                <a:ext cx="59750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3136" extrusionOk="0">
                    <a:moveTo>
                      <a:pt x="192" y="157"/>
                    </a:moveTo>
                    <a:lnTo>
                      <a:pt x="192" y="157"/>
                    </a:lnTo>
                    <a:cubicBezTo>
                      <a:pt x="710" y="200"/>
                      <a:pt x="1214" y="414"/>
                      <a:pt x="1597" y="765"/>
                    </a:cubicBezTo>
                    <a:cubicBezTo>
                      <a:pt x="1781" y="942"/>
                      <a:pt x="1949" y="1143"/>
                      <a:pt x="2042" y="1387"/>
                    </a:cubicBezTo>
                    <a:cubicBezTo>
                      <a:pt x="2143" y="1622"/>
                      <a:pt x="2168" y="1891"/>
                      <a:pt x="2168" y="2151"/>
                    </a:cubicBezTo>
                    <a:cubicBezTo>
                      <a:pt x="2168" y="2426"/>
                      <a:pt x="2131" y="2708"/>
                      <a:pt x="2078" y="2977"/>
                    </a:cubicBezTo>
                    <a:lnTo>
                      <a:pt x="2078" y="2977"/>
                    </a:lnTo>
                    <a:cubicBezTo>
                      <a:pt x="1635" y="2932"/>
                      <a:pt x="1218" y="2696"/>
                      <a:pt x="908" y="2370"/>
                    </a:cubicBezTo>
                    <a:cubicBezTo>
                      <a:pt x="555" y="1992"/>
                      <a:pt x="353" y="1496"/>
                      <a:pt x="261" y="992"/>
                    </a:cubicBezTo>
                    <a:cubicBezTo>
                      <a:pt x="215" y="719"/>
                      <a:pt x="190" y="438"/>
                      <a:pt x="192" y="157"/>
                    </a:cubicBezTo>
                    <a:close/>
                    <a:moveTo>
                      <a:pt x="101" y="1"/>
                    </a:moveTo>
                    <a:cubicBezTo>
                      <a:pt x="59" y="1"/>
                      <a:pt x="26" y="43"/>
                      <a:pt x="17" y="85"/>
                    </a:cubicBezTo>
                    <a:cubicBezTo>
                      <a:pt x="0" y="656"/>
                      <a:pt x="68" y="1236"/>
                      <a:pt x="303" y="1773"/>
                    </a:cubicBezTo>
                    <a:cubicBezTo>
                      <a:pt x="513" y="2244"/>
                      <a:pt x="857" y="2664"/>
                      <a:pt x="1319" y="2907"/>
                    </a:cubicBezTo>
                    <a:cubicBezTo>
                      <a:pt x="1571" y="3042"/>
                      <a:pt x="1849" y="3126"/>
                      <a:pt x="2126" y="3134"/>
                    </a:cubicBezTo>
                    <a:cubicBezTo>
                      <a:pt x="2132" y="3135"/>
                      <a:pt x="2138" y="3135"/>
                      <a:pt x="2144" y="3135"/>
                    </a:cubicBezTo>
                    <a:cubicBezTo>
                      <a:pt x="2212" y="3135"/>
                      <a:pt x="2235" y="3078"/>
                      <a:pt x="2219" y="3034"/>
                    </a:cubicBezTo>
                    <a:lnTo>
                      <a:pt x="2219" y="3034"/>
                    </a:lnTo>
                    <a:cubicBezTo>
                      <a:pt x="2331" y="2507"/>
                      <a:pt x="2390" y="1928"/>
                      <a:pt x="2210" y="1412"/>
                    </a:cubicBezTo>
                    <a:cubicBezTo>
                      <a:pt x="2033" y="883"/>
                      <a:pt x="1563" y="463"/>
                      <a:pt x="1050" y="228"/>
                    </a:cubicBezTo>
                    <a:cubicBezTo>
                      <a:pt x="756" y="93"/>
                      <a:pt x="429" y="9"/>
                      <a:pt x="10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5485375" y="1424700"/>
                <a:ext cx="59125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3117" extrusionOk="0">
                    <a:moveTo>
                      <a:pt x="87" y="1"/>
                    </a:moveTo>
                    <a:cubicBezTo>
                      <a:pt x="43" y="1"/>
                      <a:pt x="0" y="37"/>
                      <a:pt x="20" y="91"/>
                    </a:cubicBezTo>
                    <a:cubicBezTo>
                      <a:pt x="389" y="998"/>
                      <a:pt x="910" y="1830"/>
                      <a:pt x="1582" y="2527"/>
                    </a:cubicBezTo>
                    <a:cubicBezTo>
                      <a:pt x="1776" y="2729"/>
                      <a:pt x="1969" y="2922"/>
                      <a:pt x="2196" y="3098"/>
                    </a:cubicBezTo>
                    <a:cubicBezTo>
                      <a:pt x="2210" y="3111"/>
                      <a:pt x="2226" y="3116"/>
                      <a:pt x="2242" y="3116"/>
                    </a:cubicBezTo>
                    <a:cubicBezTo>
                      <a:pt x="2304" y="3116"/>
                      <a:pt x="2365" y="3041"/>
                      <a:pt x="2305" y="2981"/>
                    </a:cubicBezTo>
                    <a:cubicBezTo>
                      <a:pt x="1574" y="2376"/>
                      <a:pt x="961" y="1628"/>
                      <a:pt x="515" y="788"/>
                    </a:cubicBezTo>
                    <a:cubicBezTo>
                      <a:pt x="389" y="545"/>
                      <a:pt x="272" y="301"/>
                      <a:pt x="163" y="66"/>
                    </a:cubicBezTo>
                    <a:cubicBezTo>
                      <a:pt x="152" y="20"/>
                      <a:pt x="119" y="1"/>
                      <a:pt x="8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9" name="Google Shape;79;p3"/>
          <p:cNvGrpSpPr/>
          <p:nvPr/>
        </p:nvGrpSpPr>
        <p:grpSpPr>
          <a:xfrm>
            <a:off x="8430594" y="2491889"/>
            <a:ext cx="247391" cy="282484"/>
            <a:chOff x="8430594" y="2491889"/>
            <a:chExt cx="247391" cy="282484"/>
          </a:xfrm>
        </p:grpSpPr>
        <p:sp>
          <p:nvSpPr>
            <p:cNvPr id="80" name="Google Shape;80;p3"/>
            <p:cNvSpPr/>
            <p:nvPr/>
          </p:nvSpPr>
          <p:spPr>
            <a:xfrm rot="-6505150">
              <a:off x="8445638" y="2545008"/>
              <a:ext cx="226315" cy="171981"/>
            </a:xfrm>
            <a:custGeom>
              <a:avLst/>
              <a:gdLst/>
              <a:ahLst/>
              <a:cxnLst/>
              <a:rect l="l" t="t" r="r" b="b"/>
              <a:pathLst>
                <a:path w="3428" h="2605" extrusionOk="0">
                  <a:moveTo>
                    <a:pt x="0" y="0"/>
                  </a:moveTo>
                  <a:lnTo>
                    <a:pt x="597" y="429"/>
                  </a:lnTo>
                  <a:cubicBezTo>
                    <a:pt x="681" y="1092"/>
                    <a:pt x="899" y="1815"/>
                    <a:pt x="1437" y="2184"/>
                  </a:cubicBezTo>
                  <a:cubicBezTo>
                    <a:pt x="1836" y="2456"/>
                    <a:pt x="2320" y="2605"/>
                    <a:pt x="2796" y="2605"/>
                  </a:cubicBezTo>
                  <a:cubicBezTo>
                    <a:pt x="3011" y="2605"/>
                    <a:pt x="3224" y="2575"/>
                    <a:pt x="3428" y="2512"/>
                  </a:cubicBezTo>
                  <a:cubicBezTo>
                    <a:pt x="3243" y="1873"/>
                    <a:pt x="2941" y="1243"/>
                    <a:pt x="2437" y="798"/>
                  </a:cubicBezTo>
                  <a:cubicBezTo>
                    <a:pt x="2045" y="460"/>
                    <a:pt x="1527" y="237"/>
                    <a:pt x="1017" y="237"/>
                  </a:cubicBezTo>
                  <a:cubicBezTo>
                    <a:pt x="881" y="237"/>
                    <a:pt x="746" y="252"/>
                    <a:pt x="614" y="286"/>
                  </a:cubicBezTo>
                  <a:cubicBezTo>
                    <a:pt x="420" y="177"/>
                    <a:pt x="210" y="84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1" name="Google Shape;81;p3"/>
            <p:cNvGrpSpPr/>
            <p:nvPr/>
          </p:nvGrpSpPr>
          <p:grpSpPr>
            <a:xfrm rot="-6505150">
              <a:off x="8435685" y="2542255"/>
              <a:ext cx="237209" cy="181752"/>
              <a:chOff x="5460100" y="1208800"/>
              <a:chExt cx="89825" cy="68825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5477250" y="1216550"/>
                <a:ext cx="7142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370" extrusionOk="0">
                    <a:moveTo>
                      <a:pt x="437" y="1"/>
                    </a:moveTo>
                    <a:cubicBezTo>
                      <a:pt x="290" y="1"/>
                      <a:pt x="143" y="19"/>
                      <a:pt x="0" y="59"/>
                    </a:cubicBezTo>
                    <a:cubicBezTo>
                      <a:pt x="59" y="747"/>
                      <a:pt x="269" y="1562"/>
                      <a:pt x="857" y="1949"/>
                    </a:cubicBezTo>
                    <a:cubicBezTo>
                      <a:pt x="1251" y="2221"/>
                      <a:pt x="1736" y="2369"/>
                      <a:pt x="2217" y="2369"/>
                    </a:cubicBezTo>
                    <a:cubicBezTo>
                      <a:pt x="2434" y="2369"/>
                      <a:pt x="2650" y="2339"/>
                      <a:pt x="2857" y="2276"/>
                    </a:cubicBezTo>
                    <a:cubicBezTo>
                      <a:pt x="2663" y="1638"/>
                      <a:pt x="2361" y="1008"/>
                      <a:pt x="1857" y="563"/>
                    </a:cubicBezTo>
                    <a:cubicBezTo>
                      <a:pt x="1466" y="223"/>
                      <a:pt x="948" y="1"/>
                      <a:pt x="437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5474625" y="1214875"/>
                <a:ext cx="7530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10" extrusionOk="0">
                    <a:moveTo>
                      <a:pt x="540" y="145"/>
                    </a:moveTo>
                    <a:cubicBezTo>
                      <a:pt x="891" y="145"/>
                      <a:pt x="1244" y="256"/>
                      <a:pt x="1550" y="436"/>
                    </a:cubicBezTo>
                    <a:cubicBezTo>
                      <a:pt x="1996" y="697"/>
                      <a:pt x="2315" y="1092"/>
                      <a:pt x="2550" y="1545"/>
                    </a:cubicBezTo>
                    <a:cubicBezTo>
                      <a:pt x="2672" y="1781"/>
                      <a:pt x="2766" y="2031"/>
                      <a:pt x="2839" y="2288"/>
                    </a:cubicBezTo>
                    <a:lnTo>
                      <a:pt x="2839" y="2288"/>
                    </a:lnTo>
                    <a:cubicBezTo>
                      <a:pt x="2657" y="2334"/>
                      <a:pt x="2470" y="2357"/>
                      <a:pt x="2283" y="2357"/>
                    </a:cubicBezTo>
                    <a:cubicBezTo>
                      <a:pt x="1927" y="2357"/>
                      <a:pt x="1572" y="2274"/>
                      <a:pt x="1256" y="2117"/>
                    </a:cubicBezTo>
                    <a:cubicBezTo>
                      <a:pt x="1021" y="1999"/>
                      <a:pt x="811" y="1848"/>
                      <a:pt x="660" y="1638"/>
                    </a:cubicBezTo>
                    <a:cubicBezTo>
                      <a:pt x="509" y="1445"/>
                      <a:pt x="408" y="1209"/>
                      <a:pt x="332" y="966"/>
                    </a:cubicBezTo>
                    <a:cubicBezTo>
                      <a:pt x="254" y="717"/>
                      <a:pt x="205" y="453"/>
                      <a:pt x="172" y="188"/>
                    </a:cubicBezTo>
                    <a:lnTo>
                      <a:pt x="172" y="188"/>
                    </a:lnTo>
                    <a:cubicBezTo>
                      <a:pt x="293" y="159"/>
                      <a:pt x="416" y="145"/>
                      <a:pt x="540" y="145"/>
                    </a:cubicBezTo>
                    <a:close/>
                    <a:moveTo>
                      <a:pt x="524" y="0"/>
                    </a:moveTo>
                    <a:cubicBezTo>
                      <a:pt x="381" y="0"/>
                      <a:pt x="238" y="17"/>
                      <a:pt x="99" y="52"/>
                    </a:cubicBezTo>
                    <a:lnTo>
                      <a:pt x="99" y="52"/>
                    </a:lnTo>
                    <a:cubicBezTo>
                      <a:pt x="92" y="51"/>
                      <a:pt x="85" y="50"/>
                      <a:pt x="78" y="50"/>
                    </a:cubicBezTo>
                    <a:cubicBezTo>
                      <a:pt x="38" y="50"/>
                      <a:pt x="0" y="75"/>
                      <a:pt x="5" y="126"/>
                    </a:cubicBezTo>
                    <a:cubicBezTo>
                      <a:pt x="63" y="663"/>
                      <a:pt x="173" y="1218"/>
                      <a:pt x="483" y="1663"/>
                    </a:cubicBezTo>
                    <a:cubicBezTo>
                      <a:pt x="803" y="2133"/>
                      <a:pt x="1382" y="2394"/>
                      <a:pt x="1937" y="2478"/>
                    </a:cubicBezTo>
                    <a:cubicBezTo>
                      <a:pt x="2059" y="2499"/>
                      <a:pt x="2183" y="2509"/>
                      <a:pt x="2307" y="2509"/>
                    </a:cubicBezTo>
                    <a:cubicBezTo>
                      <a:pt x="2525" y="2509"/>
                      <a:pt x="2742" y="2478"/>
                      <a:pt x="2945" y="2419"/>
                    </a:cubicBezTo>
                    <a:cubicBezTo>
                      <a:pt x="2987" y="2411"/>
                      <a:pt x="3012" y="2369"/>
                      <a:pt x="3004" y="2327"/>
                    </a:cubicBezTo>
                    <a:cubicBezTo>
                      <a:pt x="2852" y="1797"/>
                      <a:pt x="2626" y="1293"/>
                      <a:pt x="2264" y="873"/>
                    </a:cubicBezTo>
                    <a:cubicBezTo>
                      <a:pt x="1928" y="462"/>
                      <a:pt x="1458" y="151"/>
                      <a:pt x="929" y="42"/>
                    </a:cubicBezTo>
                    <a:cubicBezTo>
                      <a:pt x="795" y="15"/>
                      <a:pt x="659" y="0"/>
                      <a:pt x="52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5460100" y="1208800"/>
                <a:ext cx="79175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313" extrusionOk="0">
                    <a:moveTo>
                      <a:pt x="93" y="0"/>
                    </a:moveTo>
                    <a:cubicBezTo>
                      <a:pt x="23" y="0"/>
                      <a:pt x="0" y="121"/>
                      <a:pt x="82" y="150"/>
                    </a:cubicBezTo>
                    <a:cubicBezTo>
                      <a:pt x="964" y="511"/>
                      <a:pt x="1770" y="1032"/>
                      <a:pt x="2459" y="1696"/>
                    </a:cubicBezTo>
                    <a:cubicBezTo>
                      <a:pt x="2644" y="1881"/>
                      <a:pt x="2837" y="2082"/>
                      <a:pt x="3005" y="2284"/>
                    </a:cubicBezTo>
                    <a:cubicBezTo>
                      <a:pt x="3019" y="2304"/>
                      <a:pt x="3037" y="2313"/>
                      <a:pt x="3055" y="2313"/>
                    </a:cubicBezTo>
                    <a:cubicBezTo>
                      <a:pt x="3111" y="2313"/>
                      <a:pt x="3167" y="2232"/>
                      <a:pt x="3123" y="2175"/>
                    </a:cubicBezTo>
                    <a:cubicBezTo>
                      <a:pt x="2501" y="1436"/>
                      <a:pt x="1736" y="814"/>
                      <a:pt x="871" y="352"/>
                    </a:cubicBezTo>
                    <a:cubicBezTo>
                      <a:pt x="628" y="226"/>
                      <a:pt x="376" y="108"/>
                      <a:pt x="124" y="7"/>
                    </a:cubicBezTo>
                    <a:cubicBezTo>
                      <a:pt x="112" y="2"/>
                      <a:pt x="102" y="0"/>
                      <a:pt x="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5" name="Google Shape;85;p3"/>
          <p:cNvGrpSpPr/>
          <p:nvPr/>
        </p:nvGrpSpPr>
        <p:grpSpPr>
          <a:xfrm rot="10800000" flipH="1">
            <a:off x="8576658" y="1351999"/>
            <a:ext cx="296871" cy="279856"/>
            <a:chOff x="188507" y="3324648"/>
            <a:chExt cx="296871" cy="279856"/>
          </a:xfrm>
        </p:grpSpPr>
        <p:sp>
          <p:nvSpPr>
            <p:cNvPr id="86" name="Google Shape;86;p3"/>
            <p:cNvSpPr/>
            <p:nvPr/>
          </p:nvSpPr>
          <p:spPr>
            <a:xfrm rot="1301310">
              <a:off x="226885" y="3370403"/>
              <a:ext cx="220788" cy="188730"/>
            </a:xfrm>
            <a:custGeom>
              <a:avLst/>
              <a:gdLst/>
              <a:ahLst/>
              <a:cxnLst/>
              <a:rect l="l" t="t" r="r" b="b"/>
              <a:pathLst>
                <a:path w="2135" h="1825" extrusionOk="0">
                  <a:moveTo>
                    <a:pt x="312" y="1"/>
                  </a:moveTo>
                  <a:cubicBezTo>
                    <a:pt x="213" y="1"/>
                    <a:pt x="115" y="9"/>
                    <a:pt x="17" y="24"/>
                  </a:cubicBezTo>
                  <a:cubicBezTo>
                    <a:pt x="0" y="335"/>
                    <a:pt x="84" y="654"/>
                    <a:pt x="252" y="932"/>
                  </a:cubicBezTo>
                  <a:cubicBezTo>
                    <a:pt x="362" y="1116"/>
                    <a:pt x="496" y="1284"/>
                    <a:pt x="656" y="1410"/>
                  </a:cubicBezTo>
                  <a:cubicBezTo>
                    <a:pt x="985" y="1679"/>
                    <a:pt x="1406" y="1824"/>
                    <a:pt x="1823" y="1824"/>
                  </a:cubicBezTo>
                  <a:cubicBezTo>
                    <a:pt x="1927" y="1824"/>
                    <a:pt x="2032" y="1815"/>
                    <a:pt x="2134" y="1797"/>
                  </a:cubicBezTo>
                  <a:cubicBezTo>
                    <a:pt x="2084" y="1293"/>
                    <a:pt x="1832" y="671"/>
                    <a:pt x="1428" y="369"/>
                  </a:cubicBezTo>
                  <a:cubicBezTo>
                    <a:pt x="1412" y="352"/>
                    <a:pt x="1386" y="335"/>
                    <a:pt x="1370" y="327"/>
                  </a:cubicBezTo>
                  <a:cubicBezTo>
                    <a:pt x="1063" y="114"/>
                    <a:pt x="689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7" name="Google Shape;87;p3"/>
            <p:cNvGrpSpPr/>
            <p:nvPr/>
          </p:nvGrpSpPr>
          <p:grpSpPr>
            <a:xfrm rot="1301310">
              <a:off x="218327" y="3361163"/>
              <a:ext cx="237231" cy="206827"/>
              <a:chOff x="1222000" y="1167400"/>
              <a:chExt cx="57350" cy="50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1224100" y="1169575"/>
                <a:ext cx="533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1831" extrusionOk="0">
                    <a:moveTo>
                      <a:pt x="314" y="0"/>
                    </a:moveTo>
                    <a:cubicBezTo>
                      <a:pt x="215" y="0"/>
                      <a:pt x="116" y="8"/>
                      <a:pt x="17" y="22"/>
                    </a:cubicBezTo>
                    <a:cubicBezTo>
                      <a:pt x="0" y="543"/>
                      <a:pt x="244" y="1081"/>
                      <a:pt x="656" y="1417"/>
                    </a:cubicBezTo>
                    <a:cubicBezTo>
                      <a:pt x="971" y="1686"/>
                      <a:pt x="1395" y="1831"/>
                      <a:pt x="1818" y="1831"/>
                    </a:cubicBezTo>
                    <a:cubicBezTo>
                      <a:pt x="1924" y="1831"/>
                      <a:pt x="2030" y="1822"/>
                      <a:pt x="2134" y="1803"/>
                    </a:cubicBezTo>
                    <a:cubicBezTo>
                      <a:pt x="2084" y="1299"/>
                      <a:pt x="1832" y="678"/>
                      <a:pt x="1445" y="375"/>
                    </a:cubicBezTo>
                    <a:cubicBezTo>
                      <a:pt x="1121" y="125"/>
                      <a:pt x="720" y="0"/>
                      <a:pt x="314" y="0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222425" y="1167400"/>
                <a:ext cx="5692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000" extrusionOk="0">
                    <a:moveTo>
                      <a:pt x="381" y="162"/>
                    </a:moveTo>
                    <a:cubicBezTo>
                      <a:pt x="778" y="162"/>
                      <a:pt x="1157" y="290"/>
                      <a:pt x="1453" y="529"/>
                    </a:cubicBezTo>
                    <a:cubicBezTo>
                      <a:pt x="1831" y="832"/>
                      <a:pt x="2058" y="1395"/>
                      <a:pt x="2117" y="1840"/>
                    </a:cubicBezTo>
                    <a:cubicBezTo>
                      <a:pt x="2044" y="1849"/>
                      <a:pt x="1970" y="1853"/>
                      <a:pt x="1896" y="1853"/>
                    </a:cubicBezTo>
                    <a:cubicBezTo>
                      <a:pt x="1487" y="1853"/>
                      <a:pt x="1078" y="1717"/>
                      <a:pt x="765" y="1453"/>
                    </a:cubicBezTo>
                    <a:cubicBezTo>
                      <a:pt x="395" y="1134"/>
                      <a:pt x="168" y="664"/>
                      <a:pt x="151" y="177"/>
                    </a:cubicBezTo>
                    <a:cubicBezTo>
                      <a:pt x="228" y="167"/>
                      <a:pt x="305" y="162"/>
                      <a:pt x="381" y="162"/>
                    </a:cubicBezTo>
                    <a:close/>
                    <a:moveTo>
                      <a:pt x="375" y="1"/>
                    </a:moveTo>
                    <a:cubicBezTo>
                      <a:pt x="270" y="1"/>
                      <a:pt x="164" y="9"/>
                      <a:pt x="59" y="25"/>
                    </a:cubicBezTo>
                    <a:cubicBezTo>
                      <a:pt x="25" y="25"/>
                      <a:pt x="0" y="51"/>
                      <a:pt x="0" y="93"/>
                    </a:cubicBezTo>
                    <a:cubicBezTo>
                      <a:pt x="0" y="655"/>
                      <a:pt x="252" y="1201"/>
                      <a:pt x="672" y="1554"/>
                    </a:cubicBezTo>
                    <a:cubicBezTo>
                      <a:pt x="1008" y="1840"/>
                      <a:pt x="1437" y="1999"/>
                      <a:pt x="1873" y="1999"/>
                    </a:cubicBezTo>
                    <a:cubicBezTo>
                      <a:pt x="1991" y="1999"/>
                      <a:pt x="2109" y="1983"/>
                      <a:pt x="2209" y="1966"/>
                    </a:cubicBezTo>
                    <a:cubicBezTo>
                      <a:pt x="2251" y="1957"/>
                      <a:pt x="2277" y="1924"/>
                      <a:pt x="2277" y="1882"/>
                    </a:cubicBezTo>
                    <a:cubicBezTo>
                      <a:pt x="2226" y="1395"/>
                      <a:pt x="1983" y="723"/>
                      <a:pt x="1537" y="387"/>
                    </a:cubicBezTo>
                    <a:cubicBezTo>
                      <a:pt x="1220" y="137"/>
                      <a:pt x="805" y="1"/>
                      <a:pt x="37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222000" y="1168200"/>
                <a:ext cx="57350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926" extrusionOk="0">
                    <a:moveTo>
                      <a:pt x="86" y="0"/>
                    </a:moveTo>
                    <a:cubicBezTo>
                      <a:pt x="70" y="0"/>
                      <a:pt x="55" y="6"/>
                      <a:pt x="42" y="19"/>
                    </a:cubicBezTo>
                    <a:cubicBezTo>
                      <a:pt x="17" y="44"/>
                      <a:pt x="0" y="94"/>
                      <a:pt x="34" y="128"/>
                    </a:cubicBezTo>
                    <a:cubicBezTo>
                      <a:pt x="656" y="825"/>
                      <a:pt x="1370" y="1430"/>
                      <a:pt x="2159" y="1909"/>
                    </a:cubicBezTo>
                    <a:cubicBezTo>
                      <a:pt x="2168" y="1925"/>
                      <a:pt x="2184" y="1925"/>
                      <a:pt x="2201" y="1925"/>
                    </a:cubicBezTo>
                    <a:cubicBezTo>
                      <a:pt x="2218" y="1925"/>
                      <a:pt x="2252" y="1909"/>
                      <a:pt x="2260" y="1892"/>
                    </a:cubicBezTo>
                    <a:cubicBezTo>
                      <a:pt x="2294" y="1858"/>
                      <a:pt x="2268" y="1808"/>
                      <a:pt x="2243" y="1783"/>
                    </a:cubicBezTo>
                    <a:cubicBezTo>
                      <a:pt x="1454" y="1312"/>
                      <a:pt x="756" y="724"/>
                      <a:pt x="152" y="35"/>
                    </a:cubicBezTo>
                    <a:cubicBezTo>
                      <a:pt x="136" y="15"/>
                      <a:pt x="111" y="0"/>
                      <a:pt x="8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256025" y="1175800"/>
                <a:ext cx="48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084" extrusionOk="0">
                    <a:moveTo>
                      <a:pt x="93" y="0"/>
                    </a:moveTo>
                    <a:cubicBezTo>
                      <a:pt x="51" y="0"/>
                      <a:pt x="17" y="42"/>
                      <a:pt x="17" y="84"/>
                    </a:cubicBezTo>
                    <a:cubicBezTo>
                      <a:pt x="42" y="387"/>
                      <a:pt x="42" y="697"/>
                      <a:pt x="9" y="1000"/>
                    </a:cubicBezTo>
                    <a:cubicBezTo>
                      <a:pt x="0" y="1042"/>
                      <a:pt x="25" y="1084"/>
                      <a:pt x="84" y="1084"/>
                    </a:cubicBezTo>
                    <a:cubicBezTo>
                      <a:pt x="126" y="1084"/>
                      <a:pt x="151" y="1050"/>
                      <a:pt x="168" y="1017"/>
                    </a:cubicBezTo>
                    <a:cubicBezTo>
                      <a:pt x="193" y="706"/>
                      <a:pt x="193" y="387"/>
                      <a:pt x="177" y="76"/>
                    </a:cubicBezTo>
                    <a:cubicBezTo>
                      <a:pt x="177" y="34"/>
                      <a:pt x="135" y="0"/>
                      <a:pt x="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228075" y="1191300"/>
                <a:ext cx="216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179" extrusionOk="0">
                    <a:moveTo>
                      <a:pt x="77" y="0"/>
                    </a:moveTo>
                    <a:cubicBezTo>
                      <a:pt x="41" y="0"/>
                      <a:pt x="9" y="24"/>
                      <a:pt x="9" y="61"/>
                    </a:cubicBezTo>
                    <a:cubicBezTo>
                      <a:pt x="1" y="103"/>
                      <a:pt x="35" y="145"/>
                      <a:pt x="77" y="145"/>
                    </a:cubicBezTo>
                    <a:cubicBezTo>
                      <a:pt x="219" y="170"/>
                      <a:pt x="371" y="178"/>
                      <a:pt x="530" y="178"/>
                    </a:cubicBezTo>
                    <a:cubicBezTo>
                      <a:pt x="623" y="178"/>
                      <a:pt x="707" y="178"/>
                      <a:pt x="791" y="170"/>
                    </a:cubicBezTo>
                    <a:cubicBezTo>
                      <a:pt x="833" y="170"/>
                      <a:pt x="866" y="128"/>
                      <a:pt x="849" y="86"/>
                    </a:cubicBezTo>
                    <a:cubicBezTo>
                      <a:pt x="849" y="48"/>
                      <a:pt x="816" y="17"/>
                      <a:pt x="778" y="17"/>
                    </a:cubicBezTo>
                    <a:cubicBezTo>
                      <a:pt x="774" y="17"/>
                      <a:pt x="770" y="18"/>
                      <a:pt x="765" y="19"/>
                    </a:cubicBezTo>
                    <a:cubicBezTo>
                      <a:pt x="696" y="26"/>
                      <a:pt x="628" y="29"/>
                      <a:pt x="560" y="29"/>
                    </a:cubicBezTo>
                    <a:cubicBezTo>
                      <a:pt x="405" y="29"/>
                      <a:pt x="251" y="13"/>
                      <a:pt x="93" y="2"/>
                    </a:cubicBezTo>
                    <a:cubicBezTo>
                      <a:pt x="88" y="1"/>
                      <a:pt x="82" y="0"/>
                      <a:pt x="7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3" name="Google Shape;93;p3"/>
          <p:cNvGrpSpPr/>
          <p:nvPr/>
        </p:nvGrpSpPr>
        <p:grpSpPr>
          <a:xfrm>
            <a:off x="8435669" y="4371696"/>
            <a:ext cx="237234" cy="237234"/>
            <a:chOff x="8651532" y="4254496"/>
            <a:chExt cx="237234" cy="237234"/>
          </a:xfrm>
        </p:grpSpPr>
        <p:sp>
          <p:nvSpPr>
            <p:cNvPr id="94" name="Google Shape;94;p3"/>
            <p:cNvSpPr/>
            <p:nvPr/>
          </p:nvSpPr>
          <p:spPr>
            <a:xfrm>
              <a:off x="8654641" y="4257796"/>
              <a:ext cx="230765" cy="230725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5" name="Google Shape;95;p3"/>
            <p:cNvGrpSpPr/>
            <p:nvPr/>
          </p:nvGrpSpPr>
          <p:grpSpPr>
            <a:xfrm>
              <a:off x="8651532" y="4254496"/>
              <a:ext cx="237234" cy="237234"/>
              <a:chOff x="2068350" y="1631725"/>
              <a:chExt cx="145775" cy="145775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7725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11"/>
          <p:cNvGrpSpPr/>
          <p:nvPr/>
        </p:nvGrpSpPr>
        <p:grpSpPr>
          <a:xfrm>
            <a:off x="-311250" y="-47700"/>
            <a:ext cx="9766500" cy="5238900"/>
            <a:chOff x="-311250" y="-47700"/>
            <a:chExt cx="9766500" cy="5238900"/>
          </a:xfrm>
        </p:grpSpPr>
        <p:grpSp>
          <p:nvGrpSpPr>
            <p:cNvPr id="803" name="Google Shape;803;p11"/>
            <p:cNvGrpSpPr/>
            <p:nvPr/>
          </p:nvGrpSpPr>
          <p:grpSpPr>
            <a:xfrm>
              <a:off x="379575" y="-47700"/>
              <a:ext cx="8384850" cy="5238900"/>
              <a:chOff x="296300" y="-26825"/>
              <a:chExt cx="8384850" cy="5238900"/>
            </a:xfrm>
          </p:grpSpPr>
          <p:sp>
            <p:nvSpPr>
              <p:cNvPr id="804" name="Google Shape;804;p11"/>
              <p:cNvSpPr/>
              <p:nvPr/>
            </p:nvSpPr>
            <p:spPr>
              <a:xfrm>
                <a:off x="2963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9402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5842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22281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28721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35160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41600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8039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54479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60918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67358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73797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80237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86676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8" name="Google Shape;818;p11"/>
            <p:cNvGrpSpPr/>
            <p:nvPr/>
          </p:nvGrpSpPr>
          <p:grpSpPr>
            <a:xfrm>
              <a:off x="-311250" y="311175"/>
              <a:ext cx="9766500" cy="4521150"/>
              <a:chOff x="-311250" y="311175"/>
              <a:chExt cx="9766500" cy="4521150"/>
            </a:xfrm>
          </p:grpSpPr>
          <p:sp>
            <p:nvSpPr>
              <p:cNvPr id="819" name="Google Shape;819;p11"/>
              <p:cNvSpPr/>
              <p:nvPr/>
            </p:nvSpPr>
            <p:spPr>
              <a:xfrm rot="5400000">
                <a:off x="4565250" y="-45653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 rot="5400000">
                <a:off x="4565250" y="-39213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 rot="5400000">
                <a:off x="4565250" y="-32774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 rot="5400000">
                <a:off x="4565250" y="-26334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 rot="5400000">
                <a:off x="4565250" y="-19895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 rot="5400000">
                <a:off x="4565250" y="-13455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 rot="5400000">
                <a:off x="4565250" y="-7016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 rot="5400000">
                <a:off x="4565250" y="-576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7" name="Google Shape;827;p11"/>
          <p:cNvSpPr/>
          <p:nvPr/>
        </p:nvSpPr>
        <p:spPr>
          <a:xfrm>
            <a:off x="343875" y="310825"/>
            <a:ext cx="8409600" cy="45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8" name="Google Shape;82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887511"/>
            <a:ext cx="5142000" cy="9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29" name="Google Shape;829;p11"/>
          <p:cNvSpPr txBox="1">
            <a:spLocks noGrp="1"/>
          </p:cNvSpPr>
          <p:nvPr>
            <p:ph type="subTitle" idx="1"/>
          </p:nvPr>
        </p:nvSpPr>
        <p:spPr>
          <a:xfrm>
            <a:off x="713225" y="2687489"/>
            <a:ext cx="51420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30" name="Google Shape;830;p11"/>
          <p:cNvGrpSpPr/>
          <p:nvPr/>
        </p:nvGrpSpPr>
        <p:grpSpPr>
          <a:xfrm>
            <a:off x="8430766" y="2318972"/>
            <a:ext cx="168517" cy="221880"/>
            <a:chOff x="8737691" y="3286022"/>
            <a:chExt cx="168517" cy="221880"/>
          </a:xfrm>
        </p:grpSpPr>
        <p:sp>
          <p:nvSpPr>
            <p:cNvPr id="831" name="Google Shape;831;p11"/>
            <p:cNvSpPr/>
            <p:nvPr/>
          </p:nvSpPr>
          <p:spPr>
            <a:xfrm>
              <a:off x="8743618" y="3291190"/>
              <a:ext cx="155502" cy="211396"/>
            </a:xfrm>
            <a:custGeom>
              <a:avLst/>
              <a:gdLst/>
              <a:ahLst/>
              <a:cxnLst/>
              <a:rect l="l" t="t" r="r" b="b"/>
              <a:pathLst>
                <a:path w="2521" h="3428" extrusionOk="0">
                  <a:moveTo>
                    <a:pt x="25" y="0"/>
                  </a:moveTo>
                  <a:cubicBezTo>
                    <a:pt x="0" y="672"/>
                    <a:pt x="109" y="1353"/>
                    <a:pt x="445" y="1932"/>
                  </a:cubicBezTo>
                  <a:cubicBezTo>
                    <a:pt x="781" y="2495"/>
                    <a:pt x="1370" y="2924"/>
                    <a:pt x="2016" y="2966"/>
                  </a:cubicBezTo>
                  <a:cubicBezTo>
                    <a:pt x="2176" y="3125"/>
                    <a:pt x="2344" y="3285"/>
                    <a:pt x="2520" y="3428"/>
                  </a:cubicBezTo>
                  <a:lnTo>
                    <a:pt x="2092" y="2831"/>
                  </a:lnTo>
                  <a:cubicBezTo>
                    <a:pt x="2210" y="2193"/>
                    <a:pt x="2218" y="1420"/>
                    <a:pt x="1815" y="924"/>
                  </a:cubicBezTo>
                  <a:cubicBezTo>
                    <a:pt x="1386" y="370"/>
                    <a:pt x="706" y="1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32" name="Google Shape;832;p11"/>
            <p:cNvGrpSpPr/>
            <p:nvPr/>
          </p:nvGrpSpPr>
          <p:grpSpPr>
            <a:xfrm>
              <a:off x="8737691" y="3286022"/>
              <a:ext cx="168517" cy="221880"/>
              <a:chOff x="5476200" y="1412675"/>
              <a:chExt cx="68300" cy="89950"/>
            </a:xfrm>
          </p:grpSpPr>
          <p:sp>
            <p:nvSpPr>
              <p:cNvPr id="833" name="Google Shape;833;p11"/>
              <p:cNvSpPr/>
              <p:nvPr/>
            </p:nvSpPr>
            <p:spPr>
              <a:xfrm>
                <a:off x="5478725" y="1414775"/>
                <a:ext cx="56300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983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0" y="673"/>
                      <a:pt x="109" y="1353"/>
                      <a:pt x="445" y="1933"/>
                    </a:cubicBezTo>
                    <a:cubicBezTo>
                      <a:pt x="781" y="2504"/>
                      <a:pt x="1378" y="2949"/>
                      <a:pt x="2050" y="2983"/>
                    </a:cubicBezTo>
                    <a:cubicBezTo>
                      <a:pt x="2210" y="2294"/>
                      <a:pt x="2252" y="1471"/>
                      <a:pt x="1815" y="925"/>
                    </a:cubicBezTo>
                    <a:cubicBezTo>
                      <a:pt x="1395" y="379"/>
                      <a:pt x="714" y="18"/>
                      <a:pt x="25" y="1"/>
                    </a:cubicBezTo>
                    <a:close/>
                  </a:path>
                </a:pathLst>
              </a:custGeom>
              <a:solidFill>
                <a:srgbClr val="EE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5476200" y="1412675"/>
                <a:ext cx="59750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3136" extrusionOk="0">
                    <a:moveTo>
                      <a:pt x="192" y="157"/>
                    </a:moveTo>
                    <a:lnTo>
                      <a:pt x="192" y="157"/>
                    </a:lnTo>
                    <a:cubicBezTo>
                      <a:pt x="710" y="200"/>
                      <a:pt x="1214" y="414"/>
                      <a:pt x="1597" y="765"/>
                    </a:cubicBezTo>
                    <a:cubicBezTo>
                      <a:pt x="1781" y="942"/>
                      <a:pt x="1949" y="1143"/>
                      <a:pt x="2042" y="1387"/>
                    </a:cubicBezTo>
                    <a:cubicBezTo>
                      <a:pt x="2143" y="1622"/>
                      <a:pt x="2168" y="1891"/>
                      <a:pt x="2168" y="2151"/>
                    </a:cubicBezTo>
                    <a:cubicBezTo>
                      <a:pt x="2168" y="2426"/>
                      <a:pt x="2131" y="2708"/>
                      <a:pt x="2078" y="2977"/>
                    </a:cubicBezTo>
                    <a:lnTo>
                      <a:pt x="2078" y="2977"/>
                    </a:lnTo>
                    <a:cubicBezTo>
                      <a:pt x="1635" y="2932"/>
                      <a:pt x="1218" y="2696"/>
                      <a:pt x="908" y="2370"/>
                    </a:cubicBezTo>
                    <a:cubicBezTo>
                      <a:pt x="555" y="1992"/>
                      <a:pt x="353" y="1496"/>
                      <a:pt x="261" y="992"/>
                    </a:cubicBezTo>
                    <a:cubicBezTo>
                      <a:pt x="215" y="719"/>
                      <a:pt x="190" y="438"/>
                      <a:pt x="192" y="157"/>
                    </a:cubicBezTo>
                    <a:close/>
                    <a:moveTo>
                      <a:pt x="101" y="1"/>
                    </a:moveTo>
                    <a:cubicBezTo>
                      <a:pt x="59" y="1"/>
                      <a:pt x="26" y="43"/>
                      <a:pt x="17" y="85"/>
                    </a:cubicBezTo>
                    <a:cubicBezTo>
                      <a:pt x="0" y="656"/>
                      <a:pt x="68" y="1236"/>
                      <a:pt x="303" y="1773"/>
                    </a:cubicBezTo>
                    <a:cubicBezTo>
                      <a:pt x="513" y="2244"/>
                      <a:pt x="857" y="2664"/>
                      <a:pt x="1319" y="2907"/>
                    </a:cubicBezTo>
                    <a:cubicBezTo>
                      <a:pt x="1571" y="3042"/>
                      <a:pt x="1849" y="3126"/>
                      <a:pt x="2126" y="3134"/>
                    </a:cubicBezTo>
                    <a:cubicBezTo>
                      <a:pt x="2132" y="3135"/>
                      <a:pt x="2138" y="3135"/>
                      <a:pt x="2144" y="3135"/>
                    </a:cubicBezTo>
                    <a:cubicBezTo>
                      <a:pt x="2212" y="3135"/>
                      <a:pt x="2235" y="3078"/>
                      <a:pt x="2219" y="3034"/>
                    </a:cubicBezTo>
                    <a:lnTo>
                      <a:pt x="2219" y="3034"/>
                    </a:lnTo>
                    <a:cubicBezTo>
                      <a:pt x="2331" y="2507"/>
                      <a:pt x="2390" y="1928"/>
                      <a:pt x="2210" y="1412"/>
                    </a:cubicBezTo>
                    <a:cubicBezTo>
                      <a:pt x="2033" y="883"/>
                      <a:pt x="1563" y="463"/>
                      <a:pt x="1050" y="228"/>
                    </a:cubicBezTo>
                    <a:cubicBezTo>
                      <a:pt x="756" y="93"/>
                      <a:pt x="429" y="9"/>
                      <a:pt x="10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5485375" y="1424700"/>
                <a:ext cx="59125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3117" extrusionOk="0">
                    <a:moveTo>
                      <a:pt x="87" y="1"/>
                    </a:moveTo>
                    <a:cubicBezTo>
                      <a:pt x="43" y="1"/>
                      <a:pt x="0" y="37"/>
                      <a:pt x="20" y="91"/>
                    </a:cubicBezTo>
                    <a:cubicBezTo>
                      <a:pt x="389" y="998"/>
                      <a:pt x="910" y="1830"/>
                      <a:pt x="1582" y="2527"/>
                    </a:cubicBezTo>
                    <a:cubicBezTo>
                      <a:pt x="1776" y="2729"/>
                      <a:pt x="1969" y="2922"/>
                      <a:pt x="2196" y="3098"/>
                    </a:cubicBezTo>
                    <a:cubicBezTo>
                      <a:pt x="2210" y="3111"/>
                      <a:pt x="2226" y="3116"/>
                      <a:pt x="2242" y="3116"/>
                    </a:cubicBezTo>
                    <a:cubicBezTo>
                      <a:pt x="2304" y="3116"/>
                      <a:pt x="2365" y="3041"/>
                      <a:pt x="2305" y="2981"/>
                    </a:cubicBezTo>
                    <a:cubicBezTo>
                      <a:pt x="1574" y="2376"/>
                      <a:pt x="961" y="1628"/>
                      <a:pt x="515" y="788"/>
                    </a:cubicBezTo>
                    <a:cubicBezTo>
                      <a:pt x="389" y="545"/>
                      <a:pt x="272" y="301"/>
                      <a:pt x="163" y="66"/>
                    </a:cubicBezTo>
                    <a:cubicBezTo>
                      <a:pt x="152" y="20"/>
                      <a:pt x="119" y="1"/>
                      <a:pt x="8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36" name="Google Shape;836;p11"/>
          <p:cNvGrpSpPr/>
          <p:nvPr/>
        </p:nvGrpSpPr>
        <p:grpSpPr>
          <a:xfrm>
            <a:off x="465844" y="1136964"/>
            <a:ext cx="247391" cy="282484"/>
            <a:chOff x="8378244" y="2776314"/>
            <a:chExt cx="247391" cy="282484"/>
          </a:xfrm>
        </p:grpSpPr>
        <p:sp>
          <p:nvSpPr>
            <p:cNvPr id="837" name="Google Shape;837;p11"/>
            <p:cNvSpPr/>
            <p:nvPr/>
          </p:nvSpPr>
          <p:spPr>
            <a:xfrm rot="-6505150">
              <a:off x="8393288" y="2829433"/>
              <a:ext cx="226315" cy="171981"/>
            </a:xfrm>
            <a:custGeom>
              <a:avLst/>
              <a:gdLst/>
              <a:ahLst/>
              <a:cxnLst/>
              <a:rect l="l" t="t" r="r" b="b"/>
              <a:pathLst>
                <a:path w="3428" h="2605" extrusionOk="0">
                  <a:moveTo>
                    <a:pt x="0" y="0"/>
                  </a:moveTo>
                  <a:lnTo>
                    <a:pt x="597" y="429"/>
                  </a:lnTo>
                  <a:cubicBezTo>
                    <a:pt x="681" y="1092"/>
                    <a:pt x="899" y="1815"/>
                    <a:pt x="1437" y="2184"/>
                  </a:cubicBezTo>
                  <a:cubicBezTo>
                    <a:pt x="1836" y="2456"/>
                    <a:pt x="2320" y="2605"/>
                    <a:pt x="2796" y="2605"/>
                  </a:cubicBezTo>
                  <a:cubicBezTo>
                    <a:pt x="3011" y="2605"/>
                    <a:pt x="3224" y="2575"/>
                    <a:pt x="3428" y="2512"/>
                  </a:cubicBezTo>
                  <a:cubicBezTo>
                    <a:pt x="3243" y="1873"/>
                    <a:pt x="2941" y="1243"/>
                    <a:pt x="2437" y="798"/>
                  </a:cubicBezTo>
                  <a:cubicBezTo>
                    <a:pt x="2045" y="460"/>
                    <a:pt x="1527" y="237"/>
                    <a:pt x="1017" y="237"/>
                  </a:cubicBezTo>
                  <a:cubicBezTo>
                    <a:pt x="881" y="237"/>
                    <a:pt x="746" y="252"/>
                    <a:pt x="614" y="286"/>
                  </a:cubicBezTo>
                  <a:cubicBezTo>
                    <a:pt x="420" y="177"/>
                    <a:pt x="210" y="84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38" name="Google Shape;838;p11"/>
            <p:cNvGrpSpPr/>
            <p:nvPr/>
          </p:nvGrpSpPr>
          <p:grpSpPr>
            <a:xfrm rot="-6505150">
              <a:off x="8383335" y="2826680"/>
              <a:ext cx="237209" cy="181752"/>
              <a:chOff x="5460100" y="1208800"/>
              <a:chExt cx="89825" cy="68825"/>
            </a:xfrm>
          </p:grpSpPr>
          <p:sp>
            <p:nvSpPr>
              <p:cNvPr id="839" name="Google Shape;839;p11"/>
              <p:cNvSpPr/>
              <p:nvPr/>
            </p:nvSpPr>
            <p:spPr>
              <a:xfrm>
                <a:off x="5477250" y="1216550"/>
                <a:ext cx="7142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370" extrusionOk="0">
                    <a:moveTo>
                      <a:pt x="437" y="1"/>
                    </a:moveTo>
                    <a:cubicBezTo>
                      <a:pt x="290" y="1"/>
                      <a:pt x="143" y="19"/>
                      <a:pt x="0" y="59"/>
                    </a:cubicBezTo>
                    <a:cubicBezTo>
                      <a:pt x="59" y="747"/>
                      <a:pt x="269" y="1562"/>
                      <a:pt x="857" y="1949"/>
                    </a:cubicBezTo>
                    <a:cubicBezTo>
                      <a:pt x="1251" y="2221"/>
                      <a:pt x="1736" y="2369"/>
                      <a:pt x="2217" y="2369"/>
                    </a:cubicBezTo>
                    <a:cubicBezTo>
                      <a:pt x="2434" y="2369"/>
                      <a:pt x="2650" y="2339"/>
                      <a:pt x="2857" y="2276"/>
                    </a:cubicBezTo>
                    <a:cubicBezTo>
                      <a:pt x="2663" y="1638"/>
                      <a:pt x="2361" y="1008"/>
                      <a:pt x="1857" y="563"/>
                    </a:cubicBezTo>
                    <a:cubicBezTo>
                      <a:pt x="1466" y="223"/>
                      <a:pt x="948" y="1"/>
                      <a:pt x="437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5474625" y="1214875"/>
                <a:ext cx="7530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10" extrusionOk="0">
                    <a:moveTo>
                      <a:pt x="540" y="145"/>
                    </a:moveTo>
                    <a:cubicBezTo>
                      <a:pt x="891" y="145"/>
                      <a:pt x="1244" y="256"/>
                      <a:pt x="1550" y="436"/>
                    </a:cubicBezTo>
                    <a:cubicBezTo>
                      <a:pt x="1996" y="697"/>
                      <a:pt x="2315" y="1092"/>
                      <a:pt x="2550" y="1545"/>
                    </a:cubicBezTo>
                    <a:cubicBezTo>
                      <a:pt x="2672" y="1781"/>
                      <a:pt x="2766" y="2031"/>
                      <a:pt x="2839" y="2288"/>
                    </a:cubicBezTo>
                    <a:lnTo>
                      <a:pt x="2839" y="2288"/>
                    </a:lnTo>
                    <a:cubicBezTo>
                      <a:pt x="2657" y="2334"/>
                      <a:pt x="2470" y="2357"/>
                      <a:pt x="2283" y="2357"/>
                    </a:cubicBezTo>
                    <a:cubicBezTo>
                      <a:pt x="1927" y="2357"/>
                      <a:pt x="1572" y="2274"/>
                      <a:pt x="1256" y="2117"/>
                    </a:cubicBezTo>
                    <a:cubicBezTo>
                      <a:pt x="1021" y="1999"/>
                      <a:pt x="811" y="1848"/>
                      <a:pt x="660" y="1638"/>
                    </a:cubicBezTo>
                    <a:cubicBezTo>
                      <a:pt x="509" y="1445"/>
                      <a:pt x="408" y="1209"/>
                      <a:pt x="332" y="966"/>
                    </a:cubicBezTo>
                    <a:cubicBezTo>
                      <a:pt x="254" y="717"/>
                      <a:pt x="205" y="453"/>
                      <a:pt x="172" y="188"/>
                    </a:cubicBezTo>
                    <a:lnTo>
                      <a:pt x="172" y="188"/>
                    </a:lnTo>
                    <a:cubicBezTo>
                      <a:pt x="293" y="159"/>
                      <a:pt x="416" y="145"/>
                      <a:pt x="540" y="145"/>
                    </a:cubicBezTo>
                    <a:close/>
                    <a:moveTo>
                      <a:pt x="524" y="0"/>
                    </a:moveTo>
                    <a:cubicBezTo>
                      <a:pt x="381" y="0"/>
                      <a:pt x="238" y="17"/>
                      <a:pt x="99" y="52"/>
                    </a:cubicBezTo>
                    <a:lnTo>
                      <a:pt x="99" y="52"/>
                    </a:lnTo>
                    <a:cubicBezTo>
                      <a:pt x="92" y="51"/>
                      <a:pt x="85" y="50"/>
                      <a:pt x="78" y="50"/>
                    </a:cubicBezTo>
                    <a:cubicBezTo>
                      <a:pt x="38" y="50"/>
                      <a:pt x="0" y="75"/>
                      <a:pt x="5" y="126"/>
                    </a:cubicBezTo>
                    <a:cubicBezTo>
                      <a:pt x="63" y="663"/>
                      <a:pt x="173" y="1218"/>
                      <a:pt x="483" y="1663"/>
                    </a:cubicBezTo>
                    <a:cubicBezTo>
                      <a:pt x="803" y="2133"/>
                      <a:pt x="1382" y="2394"/>
                      <a:pt x="1937" y="2478"/>
                    </a:cubicBezTo>
                    <a:cubicBezTo>
                      <a:pt x="2059" y="2499"/>
                      <a:pt x="2183" y="2509"/>
                      <a:pt x="2307" y="2509"/>
                    </a:cubicBezTo>
                    <a:cubicBezTo>
                      <a:pt x="2525" y="2509"/>
                      <a:pt x="2742" y="2478"/>
                      <a:pt x="2945" y="2419"/>
                    </a:cubicBezTo>
                    <a:cubicBezTo>
                      <a:pt x="2987" y="2411"/>
                      <a:pt x="3012" y="2369"/>
                      <a:pt x="3004" y="2327"/>
                    </a:cubicBezTo>
                    <a:cubicBezTo>
                      <a:pt x="2852" y="1797"/>
                      <a:pt x="2626" y="1293"/>
                      <a:pt x="2264" y="873"/>
                    </a:cubicBezTo>
                    <a:cubicBezTo>
                      <a:pt x="1928" y="462"/>
                      <a:pt x="1458" y="151"/>
                      <a:pt x="929" y="42"/>
                    </a:cubicBezTo>
                    <a:cubicBezTo>
                      <a:pt x="795" y="15"/>
                      <a:pt x="659" y="0"/>
                      <a:pt x="52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5460100" y="1208800"/>
                <a:ext cx="79175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313" extrusionOk="0">
                    <a:moveTo>
                      <a:pt x="93" y="0"/>
                    </a:moveTo>
                    <a:cubicBezTo>
                      <a:pt x="23" y="0"/>
                      <a:pt x="0" y="121"/>
                      <a:pt x="82" y="150"/>
                    </a:cubicBezTo>
                    <a:cubicBezTo>
                      <a:pt x="964" y="511"/>
                      <a:pt x="1770" y="1032"/>
                      <a:pt x="2459" y="1696"/>
                    </a:cubicBezTo>
                    <a:cubicBezTo>
                      <a:pt x="2644" y="1881"/>
                      <a:pt x="2837" y="2082"/>
                      <a:pt x="3005" y="2284"/>
                    </a:cubicBezTo>
                    <a:cubicBezTo>
                      <a:pt x="3019" y="2304"/>
                      <a:pt x="3037" y="2313"/>
                      <a:pt x="3055" y="2313"/>
                    </a:cubicBezTo>
                    <a:cubicBezTo>
                      <a:pt x="3111" y="2313"/>
                      <a:pt x="3167" y="2232"/>
                      <a:pt x="3123" y="2175"/>
                    </a:cubicBezTo>
                    <a:cubicBezTo>
                      <a:pt x="2501" y="1436"/>
                      <a:pt x="1736" y="814"/>
                      <a:pt x="871" y="352"/>
                    </a:cubicBezTo>
                    <a:cubicBezTo>
                      <a:pt x="628" y="226"/>
                      <a:pt x="376" y="108"/>
                      <a:pt x="124" y="7"/>
                    </a:cubicBezTo>
                    <a:cubicBezTo>
                      <a:pt x="112" y="2"/>
                      <a:pt x="102" y="0"/>
                      <a:pt x="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2" name="Google Shape;842;p11"/>
          <p:cNvGrpSpPr/>
          <p:nvPr/>
        </p:nvGrpSpPr>
        <p:grpSpPr>
          <a:xfrm>
            <a:off x="488266" y="4150022"/>
            <a:ext cx="256830" cy="321985"/>
            <a:chOff x="1797941" y="1267172"/>
            <a:chExt cx="256830" cy="321985"/>
          </a:xfrm>
        </p:grpSpPr>
        <p:sp>
          <p:nvSpPr>
            <p:cNvPr id="843" name="Google Shape;843;p11"/>
            <p:cNvSpPr/>
            <p:nvPr/>
          </p:nvSpPr>
          <p:spPr>
            <a:xfrm flipH="1">
              <a:off x="1804381" y="1273175"/>
              <a:ext cx="243077" cy="309979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1"/>
            <p:cNvSpPr/>
            <p:nvPr/>
          </p:nvSpPr>
          <p:spPr>
            <a:xfrm flipH="1">
              <a:off x="1804381" y="1273175"/>
              <a:ext cx="243077" cy="309979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1"/>
            <p:cNvSpPr/>
            <p:nvPr/>
          </p:nvSpPr>
          <p:spPr>
            <a:xfrm flipH="1">
              <a:off x="1797941" y="1267172"/>
              <a:ext cx="256830" cy="321985"/>
            </a:xfrm>
            <a:custGeom>
              <a:avLst/>
              <a:gdLst/>
              <a:ahLst/>
              <a:cxnLst/>
              <a:rect l="l" t="t" r="r" b="b"/>
              <a:pathLst>
                <a:path w="2353" h="2950" extrusionOk="0">
                  <a:moveTo>
                    <a:pt x="1173" y="289"/>
                  </a:moveTo>
                  <a:cubicBezTo>
                    <a:pt x="1189" y="359"/>
                    <a:pt x="1207" y="429"/>
                    <a:pt x="1227" y="501"/>
                  </a:cubicBezTo>
                  <a:cubicBezTo>
                    <a:pt x="1261" y="610"/>
                    <a:pt x="1294" y="727"/>
                    <a:pt x="1336" y="837"/>
                  </a:cubicBezTo>
                  <a:cubicBezTo>
                    <a:pt x="1359" y="914"/>
                    <a:pt x="1390" y="998"/>
                    <a:pt x="1433" y="1070"/>
                  </a:cubicBezTo>
                  <a:lnTo>
                    <a:pt x="1433" y="1070"/>
                  </a:lnTo>
                  <a:cubicBezTo>
                    <a:pt x="1435" y="1079"/>
                    <a:pt x="1438" y="1088"/>
                    <a:pt x="1445" y="1097"/>
                  </a:cubicBezTo>
                  <a:cubicBezTo>
                    <a:pt x="1563" y="1231"/>
                    <a:pt x="1756" y="1307"/>
                    <a:pt x="1907" y="1383"/>
                  </a:cubicBezTo>
                  <a:cubicBezTo>
                    <a:pt x="1976" y="1412"/>
                    <a:pt x="2045" y="1439"/>
                    <a:pt x="2115" y="1464"/>
                  </a:cubicBezTo>
                  <a:lnTo>
                    <a:pt x="2115" y="1464"/>
                  </a:lnTo>
                  <a:cubicBezTo>
                    <a:pt x="1908" y="1540"/>
                    <a:pt x="1697" y="1623"/>
                    <a:pt x="1529" y="1744"/>
                  </a:cubicBezTo>
                  <a:cubicBezTo>
                    <a:pt x="1429" y="1828"/>
                    <a:pt x="1378" y="1945"/>
                    <a:pt x="1336" y="2071"/>
                  </a:cubicBezTo>
                  <a:cubicBezTo>
                    <a:pt x="1277" y="2231"/>
                    <a:pt x="1235" y="2391"/>
                    <a:pt x="1193" y="2559"/>
                  </a:cubicBezTo>
                  <a:cubicBezTo>
                    <a:pt x="1189" y="2583"/>
                    <a:pt x="1184" y="2608"/>
                    <a:pt x="1179" y="2633"/>
                  </a:cubicBezTo>
                  <a:lnTo>
                    <a:pt x="1179" y="2633"/>
                  </a:lnTo>
                  <a:cubicBezTo>
                    <a:pt x="1142" y="2461"/>
                    <a:pt x="1100" y="2292"/>
                    <a:pt x="1042" y="2130"/>
                  </a:cubicBezTo>
                  <a:cubicBezTo>
                    <a:pt x="1000" y="2013"/>
                    <a:pt x="958" y="1861"/>
                    <a:pt x="857" y="1777"/>
                  </a:cubicBezTo>
                  <a:cubicBezTo>
                    <a:pt x="731" y="1677"/>
                    <a:pt x="580" y="1601"/>
                    <a:pt x="429" y="1534"/>
                  </a:cubicBezTo>
                  <a:cubicBezTo>
                    <a:pt x="367" y="1507"/>
                    <a:pt x="308" y="1483"/>
                    <a:pt x="248" y="1461"/>
                  </a:cubicBezTo>
                  <a:lnTo>
                    <a:pt x="248" y="1461"/>
                  </a:lnTo>
                  <a:cubicBezTo>
                    <a:pt x="449" y="1390"/>
                    <a:pt x="650" y="1306"/>
                    <a:pt x="815" y="1181"/>
                  </a:cubicBezTo>
                  <a:cubicBezTo>
                    <a:pt x="925" y="1097"/>
                    <a:pt x="975" y="979"/>
                    <a:pt x="1017" y="853"/>
                  </a:cubicBezTo>
                  <a:cubicBezTo>
                    <a:pt x="1067" y="694"/>
                    <a:pt x="1109" y="543"/>
                    <a:pt x="1151" y="375"/>
                  </a:cubicBezTo>
                  <a:cubicBezTo>
                    <a:pt x="1158" y="346"/>
                    <a:pt x="1165" y="317"/>
                    <a:pt x="1173" y="289"/>
                  </a:cubicBezTo>
                  <a:close/>
                  <a:moveTo>
                    <a:pt x="1177" y="1"/>
                  </a:moveTo>
                  <a:cubicBezTo>
                    <a:pt x="1154" y="1"/>
                    <a:pt x="1130" y="13"/>
                    <a:pt x="1126" y="39"/>
                  </a:cubicBezTo>
                  <a:cubicBezTo>
                    <a:pt x="1084" y="265"/>
                    <a:pt x="1017" y="509"/>
                    <a:pt x="950" y="744"/>
                  </a:cubicBezTo>
                  <a:cubicBezTo>
                    <a:pt x="916" y="853"/>
                    <a:pt x="874" y="988"/>
                    <a:pt x="790" y="1080"/>
                  </a:cubicBezTo>
                  <a:cubicBezTo>
                    <a:pt x="673" y="1181"/>
                    <a:pt x="513" y="1248"/>
                    <a:pt x="379" y="1307"/>
                  </a:cubicBezTo>
                  <a:cubicBezTo>
                    <a:pt x="294" y="1342"/>
                    <a:pt x="197" y="1378"/>
                    <a:pt x="103" y="1413"/>
                  </a:cubicBezTo>
                  <a:lnTo>
                    <a:pt x="103" y="1413"/>
                  </a:lnTo>
                  <a:cubicBezTo>
                    <a:pt x="97" y="1411"/>
                    <a:pt x="91" y="1410"/>
                    <a:pt x="85" y="1408"/>
                  </a:cubicBezTo>
                  <a:lnTo>
                    <a:pt x="85" y="1420"/>
                  </a:lnTo>
                  <a:lnTo>
                    <a:pt x="85" y="1420"/>
                  </a:lnTo>
                  <a:cubicBezTo>
                    <a:pt x="73" y="1425"/>
                    <a:pt x="62" y="1429"/>
                    <a:pt x="51" y="1433"/>
                  </a:cubicBezTo>
                  <a:cubicBezTo>
                    <a:pt x="1" y="1450"/>
                    <a:pt x="1" y="1517"/>
                    <a:pt x="51" y="1534"/>
                  </a:cubicBezTo>
                  <a:cubicBezTo>
                    <a:pt x="152" y="1567"/>
                    <a:pt x="236" y="1601"/>
                    <a:pt x="320" y="1635"/>
                  </a:cubicBezTo>
                  <a:cubicBezTo>
                    <a:pt x="463" y="1693"/>
                    <a:pt x="622" y="1761"/>
                    <a:pt x="757" y="1853"/>
                  </a:cubicBezTo>
                  <a:cubicBezTo>
                    <a:pt x="849" y="1929"/>
                    <a:pt x="891" y="2038"/>
                    <a:pt x="933" y="2156"/>
                  </a:cubicBezTo>
                  <a:cubicBezTo>
                    <a:pt x="992" y="2307"/>
                    <a:pt x="1034" y="2458"/>
                    <a:pt x="1059" y="2618"/>
                  </a:cubicBezTo>
                  <a:cubicBezTo>
                    <a:pt x="1084" y="2710"/>
                    <a:pt x="1101" y="2819"/>
                    <a:pt x="1126" y="2912"/>
                  </a:cubicBezTo>
                  <a:cubicBezTo>
                    <a:pt x="1130" y="2937"/>
                    <a:pt x="1154" y="2949"/>
                    <a:pt x="1177" y="2949"/>
                  </a:cubicBezTo>
                  <a:cubicBezTo>
                    <a:pt x="1200" y="2949"/>
                    <a:pt x="1223" y="2937"/>
                    <a:pt x="1227" y="2912"/>
                  </a:cubicBezTo>
                  <a:cubicBezTo>
                    <a:pt x="1269" y="2685"/>
                    <a:pt x="1336" y="2441"/>
                    <a:pt x="1403" y="2206"/>
                  </a:cubicBezTo>
                  <a:cubicBezTo>
                    <a:pt x="1437" y="2097"/>
                    <a:pt x="1479" y="1954"/>
                    <a:pt x="1563" y="1870"/>
                  </a:cubicBezTo>
                  <a:cubicBezTo>
                    <a:pt x="1681" y="1769"/>
                    <a:pt x="1840" y="1702"/>
                    <a:pt x="1975" y="1643"/>
                  </a:cubicBezTo>
                  <a:cubicBezTo>
                    <a:pt x="2076" y="1601"/>
                    <a:pt x="2193" y="1559"/>
                    <a:pt x="2302" y="1517"/>
                  </a:cubicBezTo>
                  <a:cubicBezTo>
                    <a:pt x="2353" y="1500"/>
                    <a:pt x="2353" y="1433"/>
                    <a:pt x="2302" y="1408"/>
                  </a:cubicBezTo>
                  <a:cubicBezTo>
                    <a:pt x="2185" y="1383"/>
                    <a:pt x="2076" y="1341"/>
                    <a:pt x="1975" y="1290"/>
                  </a:cubicBezTo>
                  <a:cubicBezTo>
                    <a:pt x="1823" y="1223"/>
                    <a:pt x="1639" y="1147"/>
                    <a:pt x="1521" y="1021"/>
                  </a:cubicBezTo>
                  <a:cubicBezTo>
                    <a:pt x="1520" y="1020"/>
                    <a:pt x="1518" y="1018"/>
                    <a:pt x="1516" y="1016"/>
                  </a:cubicBezTo>
                  <a:lnTo>
                    <a:pt x="1516" y="1016"/>
                  </a:lnTo>
                  <a:cubicBezTo>
                    <a:pt x="1472" y="949"/>
                    <a:pt x="1449" y="876"/>
                    <a:pt x="1420" y="803"/>
                  </a:cubicBezTo>
                  <a:cubicBezTo>
                    <a:pt x="1378" y="685"/>
                    <a:pt x="1345" y="585"/>
                    <a:pt x="1328" y="467"/>
                  </a:cubicBezTo>
                  <a:cubicBezTo>
                    <a:pt x="1294" y="324"/>
                    <a:pt x="1252" y="181"/>
                    <a:pt x="1227" y="39"/>
                  </a:cubicBezTo>
                  <a:cubicBezTo>
                    <a:pt x="1223" y="13"/>
                    <a:pt x="1200" y="1"/>
                    <a:pt x="1177" y="1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46" name="Google Shape;846;p11"/>
          <p:cNvGrpSpPr/>
          <p:nvPr/>
        </p:nvGrpSpPr>
        <p:grpSpPr>
          <a:xfrm>
            <a:off x="1279948" y="383048"/>
            <a:ext cx="275157" cy="243308"/>
            <a:chOff x="5037023" y="4419823"/>
            <a:chExt cx="275157" cy="243308"/>
          </a:xfrm>
        </p:grpSpPr>
        <p:sp>
          <p:nvSpPr>
            <p:cNvPr id="847" name="Google Shape;847;p11"/>
            <p:cNvSpPr/>
            <p:nvPr/>
          </p:nvSpPr>
          <p:spPr>
            <a:xfrm rot="784546">
              <a:off x="5061797" y="4449837"/>
              <a:ext cx="228526" cy="184112"/>
            </a:xfrm>
            <a:custGeom>
              <a:avLst/>
              <a:gdLst/>
              <a:ahLst/>
              <a:cxnLst/>
              <a:rect l="l" t="t" r="r" b="b"/>
              <a:pathLst>
                <a:path w="3504" h="2823" extrusionOk="0">
                  <a:moveTo>
                    <a:pt x="993" y="0"/>
                  </a:moveTo>
                  <a:cubicBezTo>
                    <a:pt x="742" y="0"/>
                    <a:pt x="499" y="102"/>
                    <a:pt x="329" y="286"/>
                  </a:cubicBezTo>
                  <a:cubicBezTo>
                    <a:pt x="76" y="555"/>
                    <a:pt x="1" y="966"/>
                    <a:pt x="93" y="1319"/>
                  </a:cubicBezTo>
                  <a:cubicBezTo>
                    <a:pt x="186" y="1680"/>
                    <a:pt x="429" y="1983"/>
                    <a:pt x="715" y="2226"/>
                  </a:cubicBezTo>
                  <a:cubicBezTo>
                    <a:pt x="992" y="2470"/>
                    <a:pt x="1320" y="2646"/>
                    <a:pt x="1647" y="2823"/>
                  </a:cubicBezTo>
                  <a:cubicBezTo>
                    <a:pt x="2328" y="2638"/>
                    <a:pt x="2949" y="2193"/>
                    <a:pt x="3252" y="1554"/>
                  </a:cubicBezTo>
                  <a:cubicBezTo>
                    <a:pt x="3437" y="1210"/>
                    <a:pt x="3504" y="731"/>
                    <a:pt x="3277" y="387"/>
                  </a:cubicBezTo>
                  <a:cubicBezTo>
                    <a:pt x="3134" y="168"/>
                    <a:pt x="2868" y="37"/>
                    <a:pt x="2609" y="37"/>
                  </a:cubicBezTo>
                  <a:cubicBezTo>
                    <a:pt x="2579" y="37"/>
                    <a:pt x="2550" y="39"/>
                    <a:pt x="2521" y="42"/>
                  </a:cubicBezTo>
                  <a:cubicBezTo>
                    <a:pt x="2227" y="84"/>
                    <a:pt x="1933" y="311"/>
                    <a:pt x="1832" y="597"/>
                  </a:cubicBezTo>
                  <a:cubicBezTo>
                    <a:pt x="1731" y="311"/>
                    <a:pt x="1471" y="84"/>
                    <a:pt x="1169" y="17"/>
                  </a:cubicBezTo>
                  <a:cubicBezTo>
                    <a:pt x="1110" y="6"/>
                    <a:pt x="1051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p11"/>
            <p:cNvGrpSpPr/>
            <p:nvPr/>
          </p:nvGrpSpPr>
          <p:grpSpPr>
            <a:xfrm rot="784546">
              <a:off x="5055969" y="4444138"/>
              <a:ext cx="237265" cy="194677"/>
              <a:chOff x="2759700" y="1594925"/>
              <a:chExt cx="90950" cy="74625"/>
            </a:xfrm>
          </p:grpSpPr>
          <p:sp>
            <p:nvSpPr>
              <p:cNvPr id="849" name="Google Shape;849;p11"/>
              <p:cNvSpPr/>
              <p:nvPr/>
            </p:nvSpPr>
            <p:spPr>
              <a:xfrm>
                <a:off x="2761800" y="1597200"/>
                <a:ext cx="87600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2827" extrusionOk="0">
                    <a:moveTo>
                      <a:pt x="982" y="1"/>
                    </a:moveTo>
                    <a:cubicBezTo>
                      <a:pt x="738" y="1"/>
                      <a:pt x="488" y="106"/>
                      <a:pt x="320" y="281"/>
                    </a:cubicBezTo>
                    <a:cubicBezTo>
                      <a:pt x="59" y="541"/>
                      <a:pt x="0" y="961"/>
                      <a:pt x="93" y="1323"/>
                    </a:cubicBezTo>
                    <a:cubicBezTo>
                      <a:pt x="185" y="1676"/>
                      <a:pt x="429" y="1986"/>
                      <a:pt x="715" y="2222"/>
                    </a:cubicBezTo>
                    <a:cubicBezTo>
                      <a:pt x="992" y="2465"/>
                      <a:pt x="1319" y="2642"/>
                      <a:pt x="1647" y="2826"/>
                    </a:cubicBezTo>
                    <a:cubicBezTo>
                      <a:pt x="2327" y="2633"/>
                      <a:pt x="2957" y="2196"/>
                      <a:pt x="3251" y="1575"/>
                    </a:cubicBezTo>
                    <a:cubicBezTo>
                      <a:pt x="3428" y="1197"/>
                      <a:pt x="3503" y="735"/>
                      <a:pt x="3277" y="382"/>
                    </a:cubicBezTo>
                    <a:cubicBezTo>
                      <a:pt x="3135" y="173"/>
                      <a:pt x="2881" y="30"/>
                      <a:pt x="2620" y="30"/>
                    </a:cubicBezTo>
                    <a:cubicBezTo>
                      <a:pt x="2587" y="30"/>
                      <a:pt x="2554" y="33"/>
                      <a:pt x="2521" y="37"/>
                    </a:cubicBezTo>
                    <a:cubicBezTo>
                      <a:pt x="2235" y="79"/>
                      <a:pt x="1933" y="323"/>
                      <a:pt x="1832" y="592"/>
                    </a:cubicBezTo>
                    <a:cubicBezTo>
                      <a:pt x="1731" y="306"/>
                      <a:pt x="1471" y="79"/>
                      <a:pt x="1160" y="21"/>
                    </a:cubicBezTo>
                    <a:cubicBezTo>
                      <a:pt x="1102" y="7"/>
                      <a:pt x="1042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2759700" y="1594925"/>
                <a:ext cx="90950" cy="74625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2985" extrusionOk="0">
                    <a:moveTo>
                      <a:pt x="1076" y="162"/>
                    </a:moveTo>
                    <a:cubicBezTo>
                      <a:pt x="1135" y="162"/>
                      <a:pt x="1185" y="162"/>
                      <a:pt x="1244" y="187"/>
                    </a:cubicBezTo>
                    <a:cubicBezTo>
                      <a:pt x="1521" y="238"/>
                      <a:pt x="1773" y="448"/>
                      <a:pt x="1865" y="708"/>
                    </a:cubicBezTo>
                    <a:cubicBezTo>
                      <a:pt x="1874" y="742"/>
                      <a:pt x="1907" y="758"/>
                      <a:pt x="1941" y="758"/>
                    </a:cubicBezTo>
                    <a:cubicBezTo>
                      <a:pt x="1975" y="758"/>
                      <a:pt x="2000" y="742"/>
                      <a:pt x="2017" y="708"/>
                    </a:cubicBezTo>
                    <a:cubicBezTo>
                      <a:pt x="2101" y="456"/>
                      <a:pt x="2369" y="238"/>
                      <a:pt x="2630" y="204"/>
                    </a:cubicBezTo>
                    <a:cubicBezTo>
                      <a:pt x="2664" y="199"/>
                      <a:pt x="2699" y="196"/>
                      <a:pt x="2733" y="196"/>
                    </a:cubicBezTo>
                    <a:cubicBezTo>
                      <a:pt x="2966" y="196"/>
                      <a:pt x="3187" y="316"/>
                      <a:pt x="3319" y="506"/>
                    </a:cubicBezTo>
                    <a:cubicBezTo>
                      <a:pt x="3495" y="784"/>
                      <a:pt x="3487" y="1204"/>
                      <a:pt x="3285" y="1624"/>
                    </a:cubicBezTo>
                    <a:cubicBezTo>
                      <a:pt x="3008" y="2187"/>
                      <a:pt x="2445" y="2640"/>
                      <a:pt x="1748" y="2842"/>
                    </a:cubicBezTo>
                    <a:cubicBezTo>
                      <a:pt x="1437" y="2674"/>
                      <a:pt x="1118" y="2497"/>
                      <a:pt x="849" y="2262"/>
                    </a:cubicBezTo>
                    <a:cubicBezTo>
                      <a:pt x="631" y="2077"/>
                      <a:pt x="353" y="1783"/>
                      <a:pt x="253" y="1388"/>
                    </a:cubicBezTo>
                    <a:cubicBezTo>
                      <a:pt x="152" y="1044"/>
                      <a:pt x="236" y="658"/>
                      <a:pt x="463" y="422"/>
                    </a:cubicBezTo>
                    <a:cubicBezTo>
                      <a:pt x="614" y="254"/>
                      <a:pt x="849" y="162"/>
                      <a:pt x="1076" y="162"/>
                    </a:cubicBezTo>
                    <a:close/>
                    <a:moveTo>
                      <a:pt x="1074" y="1"/>
                    </a:moveTo>
                    <a:cubicBezTo>
                      <a:pt x="802" y="1"/>
                      <a:pt x="529" y="115"/>
                      <a:pt x="345" y="313"/>
                    </a:cubicBezTo>
                    <a:cubicBezTo>
                      <a:pt x="93" y="582"/>
                      <a:pt x="0" y="1010"/>
                      <a:pt x="101" y="1422"/>
                    </a:cubicBezTo>
                    <a:cubicBezTo>
                      <a:pt x="185" y="1758"/>
                      <a:pt x="421" y="2086"/>
                      <a:pt x="740" y="2371"/>
                    </a:cubicBezTo>
                    <a:cubicBezTo>
                      <a:pt x="1034" y="2623"/>
                      <a:pt x="1370" y="2800"/>
                      <a:pt x="1697" y="2976"/>
                    </a:cubicBezTo>
                    <a:cubicBezTo>
                      <a:pt x="1706" y="2985"/>
                      <a:pt x="1723" y="2985"/>
                      <a:pt x="1731" y="2985"/>
                    </a:cubicBezTo>
                    <a:cubicBezTo>
                      <a:pt x="1739" y="2985"/>
                      <a:pt x="1748" y="2985"/>
                      <a:pt x="1748" y="2976"/>
                    </a:cubicBezTo>
                    <a:cubicBezTo>
                      <a:pt x="2504" y="2766"/>
                      <a:pt x="3117" y="2296"/>
                      <a:pt x="3411" y="1674"/>
                    </a:cubicBezTo>
                    <a:cubicBezTo>
                      <a:pt x="3638" y="1204"/>
                      <a:pt x="3638" y="733"/>
                      <a:pt x="3428" y="414"/>
                    </a:cubicBezTo>
                    <a:cubicBezTo>
                      <a:pt x="3271" y="175"/>
                      <a:pt x="2988" y="29"/>
                      <a:pt x="2709" y="29"/>
                    </a:cubicBezTo>
                    <a:cubicBezTo>
                      <a:pt x="2674" y="29"/>
                      <a:pt x="2639" y="31"/>
                      <a:pt x="2605" y="36"/>
                    </a:cubicBezTo>
                    <a:cubicBezTo>
                      <a:pt x="2327" y="70"/>
                      <a:pt x="2067" y="254"/>
                      <a:pt x="1916" y="490"/>
                    </a:cubicBezTo>
                    <a:cubicBezTo>
                      <a:pt x="1773" y="246"/>
                      <a:pt x="1529" y="70"/>
                      <a:pt x="1261" y="19"/>
                    </a:cubicBezTo>
                    <a:cubicBezTo>
                      <a:pt x="1199" y="7"/>
                      <a:pt x="1137" y="1"/>
                      <a:pt x="107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2807575" y="1611575"/>
                <a:ext cx="29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119" h="547" extrusionOk="0">
                    <a:moveTo>
                      <a:pt x="1" y="0"/>
                    </a:moveTo>
                    <a:lnTo>
                      <a:pt x="118" y="546"/>
                    </a:lnTo>
                    <a:cubicBezTo>
                      <a:pt x="110" y="370"/>
                      <a:pt x="68" y="168"/>
                      <a:pt x="1" y="0"/>
                    </a:cubicBezTo>
                    <a:close/>
                  </a:path>
                </a:pathLst>
              </a:custGeom>
              <a:solidFill>
                <a:srgbClr val="FF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2805475" y="1609525"/>
                <a:ext cx="7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704" extrusionOk="0">
                    <a:moveTo>
                      <a:pt x="100" y="0"/>
                    </a:moveTo>
                    <a:cubicBezTo>
                      <a:pt x="90" y="0"/>
                      <a:pt x="79" y="2"/>
                      <a:pt x="68" y="6"/>
                    </a:cubicBezTo>
                    <a:cubicBezTo>
                      <a:pt x="26" y="32"/>
                      <a:pt x="1" y="74"/>
                      <a:pt x="26" y="116"/>
                    </a:cubicBezTo>
                    <a:cubicBezTo>
                      <a:pt x="85" y="250"/>
                      <a:pt x="127" y="443"/>
                      <a:pt x="144" y="628"/>
                    </a:cubicBezTo>
                    <a:cubicBezTo>
                      <a:pt x="144" y="670"/>
                      <a:pt x="169" y="704"/>
                      <a:pt x="211" y="704"/>
                    </a:cubicBezTo>
                    <a:cubicBezTo>
                      <a:pt x="253" y="704"/>
                      <a:pt x="286" y="670"/>
                      <a:pt x="295" y="620"/>
                    </a:cubicBezTo>
                    <a:cubicBezTo>
                      <a:pt x="278" y="410"/>
                      <a:pt x="236" y="208"/>
                      <a:pt x="169" y="48"/>
                    </a:cubicBezTo>
                    <a:cubicBezTo>
                      <a:pt x="156" y="17"/>
                      <a:pt x="130" y="0"/>
                      <a:pt x="10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53" name="Google Shape;853;p11"/>
          <p:cNvGrpSpPr/>
          <p:nvPr/>
        </p:nvGrpSpPr>
        <p:grpSpPr>
          <a:xfrm>
            <a:off x="4770348" y="4397683"/>
            <a:ext cx="533903" cy="503636"/>
            <a:chOff x="4050261" y="465908"/>
            <a:chExt cx="533903" cy="503636"/>
          </a:xfrm>
        </p:grpSpPr>
        <p:sp>
          <p:nvSpPr>
            <p:cNvPr id="854" name="Google Shape;854;p11"/>
            <p:cNvSpPr/>
            <p:nvPr/>
          </p:nvSpPr>
          <p:spPr>
            <a:xfrm rot="-4470926">
              <a:off x="4118529" y="502008"/>
              <a:ext cx="395825" cy="436220"/>
            </a:xfrm>
            <a:custGeom>
              <a:avLst/>
              <a:gdLst/>
              <a:ahLst/>
              <a:cxnLst/>
              <a:rect l="l" t="t" r="r" b="b"/>
              <a:pathLst>
                <a:path w="5066" h="5583" extrusionOk="0">
                  <a:moveTo>
                    <a:pt x="4108" y="4125"/>
                  </a:moveTo>
                  <a:cubicBezTo>
                    <a:pt x="4318" y="4209"/>
                    <a:pt x="4503" y="4352"/>
                    <a:pt x="4562" y="4587"/>
                  </a:cubicBezTo>
                  <a:cubicBezTo>
                    <a:pt x="4629" y="4931"/>
                    <a:pt x="4276" y="5183"/>
                    <a:pt x="3974" y="5234"/>
                  </a:cubicBezTo>
                  <a:cubicBezTo>
                    <a:pt x="3922" y="5242"/>
                    <a:pt x="3872" y="5246"/>
                    <a:pt x="3823" y="5246"/>
                  </a:cubicBezTo>
                  <a:cubicBezTo>
                    <a:pt x="3335" y="5246"/>
                    <a:pt x="3006" y="4844"/>
                    <a:pt x="2907" y="4385"/>
                  </a:cubicBezTo>
                  <a:lnTo>
                    <a:pt x="2907" y="4385"/>
                  </a:lnTo>
                  <a:cubicBezTo>
                    <a:pt x="2933" y="4386"/>
                    <a:pt x="2959" y="4387"/>
                    <a:pt x="2984" y="4387"/>
                  </a:cubicBezTo>
                  <a:cubicBezTo>
                    <a:pt x="3408" y="4387"/>
                    <a:pt x="3799" y="4260"/>
                    <a:pt x="4108" y="4125"/>
                  </a:cubicBezTo>
                  <a:close/>
                  <a:moveTo>
                    <a:pt x="2653" y="1"/>
                  </a:moveTo>
                  <a:cubicBezTo>
                    <a:pt x="2604" y="1"/>
                    <a:pt x="2560" y="12"/>
                    <a:pt x="2521" y="34"/>
                  </a:cubicBezTo>
                  <a:cubicBezTo>
                    <a:pt x="2521" y="34"/>
                    <a:pt x="1" y="1118"/>
                    <a:pt x="1286" y="3285"/>
                  </a:cubicBezTo>
                  <a:cubicBezTo>
                    <a:pt x="1664" y="3923"/>
                    <a:pt x="2109" y="4217"/>
                    <a:pt x="2563" y="4335"/>
                  </a:cubicBezTo>
                  <a:cubicBezTo>
                    <a:pt x="2652" y="4992"/>
                    <a:pt x="3176" y="5583"/>
                    <a:pt x="3827" y="5583"/>
                  </a:cubicBezTo>
                  <a:cubicBezTo>
                    <a:pt x="3974" y="5583"/>
                    <a:pt x="4128" y="5553"/>
                    <a:pt x="4285" y="5486"/>
                  </a:cubicBezTo>
                  <a:cubicBezTo>
                    <a:pt x="4646" y="5343"/>
                    <a:pt x="4940" y="4982"/>
                    <a:pt x="4881" y="4570"/>
                  </a:cubicBezTo>
                  <a:cubicBezTo>
                    <a:pt x="4864" y="4293"/>
                    <a:pt x="4688" y="4083"/>
                    <a:pt x="4461" y="3932"/>
                  </a:cubicBezTo>
                  <a:cubicBezTo>
                    <a:pt x="4629" y="3839"/>
                    <a:pt x="4730" y="3755"/>
                    <a:pt x="4730" y="3755"/>
                  </a:cubicBezTo>
                  <a:cubicBezTo>
                    <a:pt x="5066" y="3554"/>
                    <a:pt x="4839" y="2554"/>
                    <a:pt x="4234" y="1538"/>
                  </a:cubicBezTo>
                  <a:cubicBezTo>
                    <a:pt x="3692" y="631"/>
                    <a:pt x="3031" y="1"/>
                    <a:pt x="2653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55" name="Google Shape;855;p11"/>
            <p:cNvGrpSpPr/>
            <p:nvPr/>
          </p:nvGrpSpPr>
          <p:grpSpPr>
            <a:xfrm rot="-4470926">
              <a:off x="4117308" y="496100"/>
              <a:ext cx="399809" cy="443252"/>
              <a:chOff x="2865325" y="2103575"/>
              <a:chExt cx="127925" cy="141825"/>
            </a:xfrm>
          </p:grpSpPr>
          <p:sp>
            <p:nvSpPr>
              <p:cNvPr id="856" name="Google Shape;856;p11"/>
              <p:cNvSpPr/>
              <p:nvPr/>
            </p:nvSpPr>
            <p:spPr>
              <a:xfrm>
                <a:off x="2927950" y="2197100"/>
                <a:ext cx="6090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879" extrusionOk="0">
                    <a:moveTo>
                      <a:pt x="1394" y="1"/>
                    </a:moveTo>
                    <a:cubicBezTo>
                      <a:pt x="1222" y="1"/>
                      <a:pt x="1168" y="274"/>
                      <a:pt x="1360" y="335"/>
                    </a:cubicBezTo>
                    <a:cubicBezTo>
                      <a:pt x="1646" y="403"/>
                      <a:pt x="1982" y="554"/>
                      <a:pt x="2057" y="881"/>
                    </a:cubicBezTo>
                    <a:cubicBezTo>
                      <a:pt x="2116" y="1226"/>
                      <a:pt x="1763" y="1478"/>
                      <a:pt x="1469" y="1528"/>
                    </a:cubicBezTo>
                    <a:cubicBezTo>
                      <a:pt x="1416" y="1537"/>
                      <a:pt x="1364" y="1542"/>
                      <a:pt x="1313" y="1542"/>
                    </a:cubicBezTo>
                    <a:cubicBezTo>
                      <a:pt x="709" y="1542"/>
                      <a:pt x="347" y="918"/>
                      <a:pt x="386" y="344"/>
                    </a:cubicBezTo>
                    <a:cubicBezTo>
                      <a:pt x="390" y="239"/>
                      <a:pt x="312" y="186"/>
                      <a:pt x="230" y="186"/>
                    </a:cubicBezTo>
                    <a:cubicBezTo>
                      <a:pt x="148" y="186"/>
                      <a:pt x="62" y="239"/>
                      <a:pt x="50" y="344"/>
                    </a:cubicBezTo>
                    <a:cubicBezTo>
                      <a:pt x="1" y="1114"/>
                      <a:pt x="576" y="1878"/>
                      <a:pt x="1318" y="1878"/>
                    </a:cubicBezTo>
                    <a:cubicBezTo>
                      <a:pt x="1467" y="1878"/>
                      <a:pt x="1622" y="1848"/>
                      <a:pt x="1780" y="1780"/>
                    </a:cubicBezTo>
                    <a:cubicBezTo>
                      <a:pt x="2141" y="1621"/>
                      <a:pt x="2435" y="1276"/>
                      <a:pt x="2385" y="865"/>
                    </a:cubicBezTo>
                    <a:cubicBezTo>
                      <a:pt x="2318" y="386"/>
                      <a:pt x="1881" y="125"/>
                      <a:pt x="1444" y="8"/>
                    </a:cubicBezTo>
                    <a:cubicBezTo>
                      <a:pt x="1427" y="3"/>
                      <a:pt x="1410" y="1"/>
                      <a:pt x="1394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11"/>
              <p:cNvSpPr/>
              <p:nvPr/>
            </p:nvSpPr>
            <p:spPr>
              <a:xfrm>
                <a:off x="2927075" y="2195825"/>
                <a:ext cx="636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1983" extrusionOk="0">
                    <a:moveTo>
                      <a:pt x="1442" y="106"/>
                    </a:moveTo>
                    <a:cubicBezTo>
                      <a:pt x="1451" y="106"/>
                      <a:pt x="1461" y="107"/>
                      <a:pt x="1471" y="109"/>
                    </a:cubicBezTo>
                    <a:cubicBezTo>
                      <a:pt x="1790" y="193"/>
                      <a:pt x="2311" y="412"/>
                      <a:pt x="2378" y="932"/>
                    </a:cubicBezTo>
                    <a:cubicBezTo>
                      <a:pt x="2428" y="1327"/>
                      <a:pt x="2109" y="1655"/>
                      <a:pt x="1807" y="1781"/>
                    </a:cubicBezTo>
                    <a:cubicBezTo>
                      <a:pt x="1657" y="1839"/>
                      <a:pt x="1506" y="1869"/>
                      <a:pt x="1358" y="1869"/>
                    </a:cubicBezTo>
                    <a:cubicBezTo>
                      <a:pt x="1141" y="1869"/>
                      <a:pt x="930" y="1803"/>
                      <a:pt x="740" y="1663"/>
                    </a:cubicBezTo>
                    <a:cubicBezTo>
                      <a:pt x="337" y="1395"/>
                      <a:pt x="110" y="890"/>
                      <a:pt x="135" y="395"/>
                    </a:cubicBezTo>
                    <a:cubicBezTo>
                      <a:pt x="135" y="344"/>
                      <a:pt x="169" y="311"/>
                      <a:pt x="202" y="302"/>
                    </a:cubicBezTo>
                    <a:cubicBezTo>
                      <a:pt x="219" y="286"/>
                      <a:pt x="244" y="286"/>
                      <a:pt x="261" y="286"/>
                    </a:cubicBezTo>
                    <a:cubicBezTo>
                      <a:pt x="286" y="286"/>
                      <a:pt x="303" y="286"/>
                      <a:pt x="320" y="302"/>
                    </a:cubicBezTo>
                    <a:cubicBezTo>
                      <a:pt x="345" y="319"/>
                      <a:pt x="362" y="344"/>
                      <a:pt x="362" y="386"/>
                    </a:cubicBezTo>
                    <a:cubicBezTo>
                      <a:pt x="337" y="773"/>
                      <a:pt x="488" y="1159"/>
                      <a:pt x="748" y="1403"/>
                    </a:cubicBezTo>
                    <a:cubicBezTo>
                      <a:pt x="921" y="1555"/>
                      <a:pt x="1127" y="1633"/>
                      <a:pt x="1353" y="1633"/>
                    </a:cubicBezTo>
                    <a:cubicBezTo>
                      <a:pt x="1402" y="1633"/>
                      <a:pt x="1453" y="1629"/>
                      <a:pt x="1504" y="1621"/>
                    </a:cubicBezTo>
                    <a:cubicBezTo>
                      <a:pt x="1723" y="1588"/>
                      <a:pt x="1933" y="1462"/>
                      <a:pt x="2050" y="1294"/>
                    </a:cubicBezTo>
                    <a:cubicBezTo>
                      <a:pt x="2134" y="1184"/>
                      <a:pt x="2151" y="1050"/>
                      <a:pt x="2134" y="916"/>
                    </a:cubicBezTo>
                    <a:cubicBezTo>
                      <a:pt x="2084" y="647"/>
                      <a:pt x="1840" y="445"/>
                      <a:pt x="1412" y="328"/>
                    </a:cubicBezTo>
                    <a:cubicBezTo>
                      <a:pt x="1328" y="311"/>
                      <a:pt x="1328" y="235"/>
                      <a:pt x="1336" y="193"/>
                    </a:cubicBezTo>
                    <a:cubicBezTo>
                      <a:pt x="1351" y="150"/>
                      <a:pt x="1384" y="106"/>
                      <a:pt x="1442" y="106"/>
                    </a:cubicBezTo>
                    <a:close/>
                    <a:moveTo>
                      <a:pt x="1454" y="1"/>
                    </a:moveTo>
                    <a:cubicBezTo>
                      <a:pt x="1351" y="1"/>
                      <a:pt x="1281" y="74"/>
                      <a:pt x="1252" y="160"/>
                    </a:cubicBezTo>
                    <a:cubicBezTo>
                      <a:pt x="1219" y="277"/>
                      <a:pt x="1261" y="403"/>
                      <a:pt x="1395" y="437"/>
                    </a:cubicBezTo>
                    <a:cubicBezTo>
                      <a:pt x="1790" y="529"/>
                      <a:pt x="2008" y="706"/>
                      <a:pt x="2050" y="941"/>
                    </a:cubicBezTo>
                    <a:cubicBezTo>
                      <a:pt x="2067" y="1042"/>
                      <a:pt x="2042" y="1151"/>
                      <a:pt x="1975" y="1243"/>
                    </a:cubicBezTo>
                    <a:cubicBezTo>
                      <a:pt x="1874" y="1378"/>
                      <a:pt x="1681" y="1495"/>
                      <a:pt x="1496" y="1529"/>
                    </a:cubicBezTo>
                    <a:cubicBezTo>
                      <a:pt x="1455" y="1535"/>
                      <a:pt x="1415" y="1537"/>
                      <a:pt x="1375" y="1537"/>
                    </a:cubicBezTo>
                    <a:cubicBezTo>
                      <a:pt x="1175" y="1537"/>
                      <a:pt x="986" y="1467"/>
                      <a:pt x="832" y="1327"/>
                    </a:cubicBezTo>
                    <a:cubicBezTo>
                      <a:pt x="589" y="1117"/>
                      <a:pt x="454" y="748"/>
                      <a:pt x="471" y="395"/>
                    </a:cubicBezTo>
                    <a:cubicBezTo>
                      <a:pt x="471" y="319"/>
                      <a:pt x="454" y="260"/>
                      <a:pt x="387" y="218"/>
                    </a:cubicBezTo>
                    <a:cubicBezTo>
                      <a:pt x="352" y="193"/>
                      <a:pt x="305" y="177"/>
                      <a:pt x="257" y="177"/>
                    </a:cubicBezTo>
                    <a:cubicBezTo>
                      <a:pt x="224" y="177"/>
                      <a:pt x="191" y="185"/>
                      <a:pt x="160" y="202"/>
                    </a:cubicBezTo>
                    <a:cubicBezTo>
                      <a:pt x="85" y="244"/>
                      <a:pt x="34" y="311"/>
                      <a:pt x="34" y="395"/>
                    </a:cubicBezTo>
                    <a:cubicBezTo>
                      <a:pt x="1" y="932"/>
                      <a:pt x="253" y="1462"/>
                      <a:pt x="673" y="1756"/>
                    </a:cubicBezTo>
                    <a:cubicBezTo>
                      <a:pt x="883" y="1907"/>
                      <a:pt x="1118" y="1983"/>
                      <a:pt x="1353" y="1983"/>
                    </a:cubicBezTo>
                    <a:cubicBezTo>
                      <a:pt x="1513" y="1983"/>
                      <a:pt x="1681" y="1949"/>
                      <a:pt x="1857" y="1873"/>
                    </a:cubicBezTo>
                    <a:cubicBezTo>
                      <a:pt x="2202" y="1731"/>
                      <a:pt x="2546" y="1361"/>
                      <a:pt x="2487" y="907"/>
                    </a:cubicBezTo>
                    <a:cubicBezTo>
                      <a:pt x="2420" y="328"/>
                      <a:pt x="1849" y="92"/>
                      <a:pt x="1513" y="8"/>
                    </a:cubicBezTo>
                    <a:cubicBezTo>
                      <a:pt x="1492" y="3"/>
                      <a:pt x="1473" y="1"/>
                      <a:pt x="145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11"/>
              <p:cNvSpPr/>
              <p:nvPr/>
            </p:nvSpPr>
            <p:spPr>
              <a:xfrm>
                <a:off x="2865325" y="2105300"/>
                <a:ext cx="118275" cy="108775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351" extrusionOk="0">
                    <a:moveTo>
                      <a:pt x="2521" y="0"/>
                    </a:moveTo>
                    <a:cubicBezTo>
                      <a:pt x="2521" y="0"/>
                      <a:pt x="1" y="1084"/>
                      <a:pt x="1286" y="3251"/>
                    </a:cubicBezTo>
                    <a:cubicBezTo>
                      <a:pt x="1784" y="4093"/>
                      <a:pt x="2418" y="4350"/>
                      <a:pt x="3005" y="4350"/>
                    </a:cubicBezTo>
                    <a:cubicBezTo>
                      <a:pt x="3924" y="4350"/>
                      <a:pt x="4730" y="3722"/>
                      <a:pt x="4730" y="3722"/>
                    </a:cubicBezTo>
                    <a:lnTo>
                      <a:pt x="2521" y="0"/>
                    </a:ln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11"/>
              <p:cNvSpPr/>
              <p:nvPr/>
            </p:nvSpPr>
            <p:spPr>
              <a:xfrm>
                <a:off x="2884875" y="2104175"/>
                <a:ext cx="997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3991" h="4448" extrusionOk="0">
                    <a:moveTo>
                      <a:pt x="1722" y="121"/>
                    </a:moveTo>
                    <a:lnTo>
                      <a:pt x="3873" y="3767"/>
                    </a:lnTo>
                    <a:cubicBezTo>
                      <a:pt x="3711" y="3885"/>
                      <a:pt x="3000" y="4351"/>
                      <a:pt x="2221" y="4351"/>
                    </a:cubicBezTo>
                    <a:cubicBezTo>
                      <a:pt x="2112" y="4351"/>
                      <a:pt x="2001" y="4342"/>
                      <a:pt x="1890" y="4321"/>
                    </a:cubicBezTo>
                    <a:cubicBezTo>
                      <a:pt x="1344" y="4220"/>
                      <a:pt x="891" y="3868"/>
                      <a:pt x="546" y="3271"/>
                    </a:cubicBezTo>
                    <a:cubicBezTo>
                      <a:pt x="202" y="2675"/>
                      <a:pt x="101" y="2120"/>
                      <a:pt x="269" y="1591"/>
                    </a:cubicBezTo>
                    <a:cubicBezTo>
                      <a:pt x="555" y="717"/>
                      <a:pt x="1512" y="230"/>
                      <a:pt x="1722" y="121"/>
                    </a:cubicBezTo>
                    <a:close/>
                    <a:moveTo>
                      <a:pt x="1737" y="0"/>
                    </a:moveTo>
                    <a:cubicBezTo>
                      <a:pt x="1732" y="0"/>
                      <a:pt x="1726" y="1"/>
                      <a:pt x="1722" y="3"/>
                    </a:cubicBezTo>
                    <a:cubicBezTo>
                      <a:pt x="1680" y="29"/>
                      <a:pt x="513" y="533"/>
                      <a:pt x="177" y="1558"/>
                    </a:cubicBezTo>
                    <a:cubicBezTo>
                      <a:pt x="0" y="2104"/>
                      <a:pt x="93" y="2708"/>
                      <a:pt x="462" y="3322"/>
                    </a:cubicBezTo>
                    <a:cubicBezTo>
                      <a:pt x="832" y="3943"/>
                      <a:pt x="1302" y="4313"/>
                      <a:pt x="1865" y="4414"/>
                    </a:cubicBezTo>
                    <a:cubicBezTo>
                      <a:pt x="1983" y="4439"/>
                      <a:pt x="2109" y="4447"/>
                      <a:pt x="2226" y="4447"/>
                    </a:cubicBezTo>
                    <a:cubicBezTo>
                      <a:pt x="3142" y="4447"/>
                      <a:pt x="3940" y="3842"/>
                      <a:pt x="3965" y="3809"/>
                    </a:cubicBezTo>
                    <a:cubicBezTo>
                      <a:pt x="3990" y="3800"/>
                      <a:pt x="3990" y="3767"/>
                      <a:pt x="3982" y="3742"/>
                    </a:cubicBezTo>
                    <a:lnTo>
                      <a:pt x="1781" y="29"/>
                    </a:lnTo>
                    <a:cubicBezTo>
                      <a:pt x="1775" y="10"/>
                      <a:pt x="1754" y="0"/>
                      <a:pt x="173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11"/>
              <p:cNvSpPr/>
              <p:nvPr/>
            </p:nvSpPr>
            <p:spPr>
              <a:xfrm>
                <a:off x="2919725" y="2104475"/>
                <a:ext cx="7205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3791" extrusionOk="0">
                    <a:moveTo>
                      <a:pt x="469" y="0"/>
                    </a:moveTo>
                    <a:cubicBezTo>
                      <a:pt x="420" y="0"/>
                      <a:pt x="376" y="11"/>
                      <a:pt x="337" y="33"/>
                    </a:cubicBezTo>
                    <a:cubicBezTo>
                      <a:pt x="1" y="235"/>
                      <a:pt x="219" y="1226"/>
                      <a:pt x="832" y="2251"/>
                    </a:cubicBezTo>
                    <a:cubicBezTo>
                      <a:pt x="1365" y="3161"/>
                      <a:pt x="2028" y="3791"/>
                      <a:pt x="2408" y="3791"/>
                    </a:cubicBezTo>
                    <a:cubicBezTo>
                      <a:pt x="2459" y="3791"/>
                      <a:pt x="2506" y="3779"/>
                      <a:pt x="2546" y="3755"/>
                    </a:cubicBezTo>
                    <a:cubicBezTo>
                      <a:pt x="2882" y="3553"/>
                      <a:pt x="2655" y="2570"/>
                      <a:pt x="2050" y="1537"/>
                    </a:cubicBezTo>
                    <a:cubicBezTo>
                      <a:pt x="1508" y="631"/>
                      <a:pt x="847" y="0"/>
                      <a:pt x="469" y="0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11"/>
              <p:cNvSpPr/>
              <p:nvPr/>
            </p:nvSpPr>
            <p:spPr>
              <a:xfrm>
                <a:off x="2918475" y="2103575"/>
                <a:ext cx="74775" cy="971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3884" extrusionOk="0">
                    <a:moveTo>
                      <a:pt x="538" y="95"/>
                    </a:moveTo>
                    <a:cubicBezTo>
                      <a:pt x="857" y="95"/>
                      <a:pt x="1487" y="641"/>
                      <a:pt x="2075" y="1607"/>
                    </a:cubicBezTo>
                    <a:cubicBezTo>
                      <a:pt x="2714" y="2682"/>
                      <a:pt x="2856" y="3589"/>
                      <a:pt x="2579" y="3749"/>
                    </a:cubicBezTo>
                    <a:cubicBezTo>
                      <a:pt x="2549" y="3768"/>
                      <a:pt x="2513" y="3777"/>
                      <a:pt x="2473" y="3777"/>
                    </a:cubicBezTo>
                    <a:cubicBezTo>
                      <a:pt x="2330" y="3777"/>
                      <a:pt x="2125" y="3666"/>
                      <a:pt x="1890" y="3463"/>
                    </a:cubicBezTo>
                    <a:cubicBezTo>
                      <a:pt x="1571" y="3178"/>
                      <a:pt x="1235" y="2758"/>
                      <a:pt x="941" y="2262"/>
                    </a:cubicBezTo>
                    <a:cubicBezTo>
                      <a:pt x="294" y="1187"/>
                      <a:pt x="160" y="279"/>
                      <a:pt x="429" y="120"/>
                    </a:cubicBezTo>
                    <a:cubicBezTo>
                      <a:pt x="454" y="103"/>
                      <a:pt x="496" y="95"/>
                      <a:pt x="538" y="95"/>
                    </a:cubicBezTo>
                    <a:close/>
                    <a:moveTo>
                      <a:pt x="532" y="0"/>
                    </a:moveTo>
                    <a:cubicBezTo>
                      <a:pt x="472" y="0"/>
                      <a:pt x="417" y="15"/>
                      <a:pt x="370" y="44"/>
                    </a:cubicBezTo>
                    <a:cubicBezTo>
                      <a:pt x="0" y="263"/>
                      <a:pt x="210" y="1254"/>
                      <a:pt x="840" y="2329"/>
                    </a:cubicBezTo>
                    <a:cubicBezTo>
                      <a:pt x="1134" y="2825"/>
                      <a:pt x="1479" y="3262"/>
                      <a:pt x="1806" y="3547"/>
                    </a:cubicBezTo>
                    <a:cubicBezTo>
                      <a:pt x="2058" y="3766"/>
                      <a:pt x="2277" y="3883"/>
                      <a:pt x="2453" y="3883"/>
                    </a:cubicBezTo>
                    <a:cubicBezTo>
                      <a:pt x="2520" y="3883"/>
                      <a:pt x="2571" y="3866"/>
                      <a:pt x="2621" y="3841"/>
                    </a:cubicBezTo>
                    <a:cubicBezTo>
                      <a:pt x="2991" y="3623"/>
                      <a:pt x="2781" y="2623"/>
                      <a:pt x="2151" y="1556"/>
                    </a:cubicBezTo>
                    <a:cubicBezTo>
                      <a:pt x="1596" y="629"/>
                      <a:pt x="933" y="0"/>
                      <a:pt x="53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11"/>
              <p:cNvSpPr/>
              <p:nvPr/>
            </p:nvSpPr>
            <p:spPr>
              <a:xfrm>
                <a:off x="2930225" y="2113275"/>
                <a:ext cx="53800" cy="7737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3095" extrusionOk="0">
                    <a:moveTo>
                      <a:pt x="187" y="0"/>
                    </a:moveTo>
                    <a:cubicBezTo>
                      <a:pt x="161" y="0"/>
                      <a:pt x="138" y="6"/>
                      <a:pt x="118" y="17"/>
                    </a:cubicBezTo>
                    <a:cubicBezTo>
                      <a:pt x="76" y="43"/>
                      <a:pt x="51" y="93"/>
                      <a:pt x="43" y="160"/>
                    </a:cubicBezTo>
                    <a:cubicBezTo>
                      <a:pt x="1" y="454"/>
                      <a:pt x="219" y="1101"/>
                      <a:pt x="631" y="1782"/>
                    </a:cubicBezTo>
                    <a:cubicBezTo>
                      <a:pt x="1042" y="2470"/>
                      <a:pt x="1504" y="2974"/>
                      <a:pt x="1773" y="3075"/>
                    </a:cubicBezTo>
                    <a:cubicBezTo>
                      <a:pt x="1807" y="3088"/>
                      <a:pt x="1836" y="3094"/>
                      <a:pt x="1862" y="3094"/>
                    </a:cubicBezTo>
                    <a:cubicBezTo>
                      <a:pt x="1889" y="3094"/>
                      <a:pt x="1912" y="3088"/>
                      <a:pt x="1933" y="3075"/>
                    </a:cubicBezTo>
                    <a:cubicBezTo>
                      <a:pt x="2151" y="2949"/>
                      <a:pt x="1924" y="2160"/>
                      <a:pt x="1420" y="1320"/>
                    </a:cubicBezTo>
                    <a:cubicBezTo>
                      <a:pt x="963" y="549"/>
                      <a:pt x="443" y="0"/>
                      <a:pt x="187" y="0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11"/>
              <p:cNvSpPr/>
              <p:nvPr/>
            </p:nvSpPr>
            <p:spPr>
              <a:xfrm>
                <a:off x="2928975" y="2111850"/>
                <a:ext cx="5420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08" extrusionOk="0">
                    <a:moveTo>
                      <a:pt x="244" y="108"/>
                    </a:moveTo>
                    <a:cubicBezTo>
                      <a:pt x="328" y="108"/>
                      <a:pt x="462" y="184"/>
                      <a:pt x="672" y="385"/>
                    </a:cubicBezTo>
                    <a:cubicBezTo>
                      <a:pt x="916" y="620"/>
                      <a:pt x="1176" y="982"/>
                      <a:pt x="1420" y="1393"/>
                    </a:cubicBezTo>
                    <a:cubicBezTo>
                      <a:pt x="1655" y="1788"/>
                      <a:pt x="1848" y="2200"/>
                      <a:pt x="1941" y="2527"/>
                    </a:cubicBezTo>
                    <a:cubicBezTo>
                      <a:pt x="2050" y="2880"/>
                      <a:pt x="2016" y="3040"/>
                      <a:pt x="1949" y="3082"/>
                    </a:cubicBezTo>
                    <a:cubicBezTo>
                      <a:pt x="1941" y="3090"/>
                      <a:pt x="1926" y="3094"/>
                      <a:pt x="1907" y="3094"/>
                    </a:cubicBezTo>
                    <a:cubicBezTo>
                      <a:pt x="1888" y="3094"/>
                      <a:pt x="1865" y="3090"/>
                      <a:pt x="1840" y="3082"/>
                    </a:cubicBezTo>
                    <a:cubicBezTo>
                      <a:pt x="1563" y="2989"/>
                      <a:pt x="1109" y="2460"/>
                      <a:pt x="723" y="1813"/>
                    </a:cubicBezTo>
                    <a:cubicBezTo>
                      <a:pt x="345" y="1158"/>
                      <a:pt x="101" y="511"/>
                      <a:pt x="143" y="226"/>
                    </a:cubicBezTo>
                    <a:cubicBezTo>
                      <a:pt x="160" y="175"/>
                      <a:pt x="168" y="133"/>
                      <a:pt x="202" y="116"/>
                    </a:cubicBezTo>
                    <a:cubicBezTo>
                      <a:pt x="210" y="108"/>
                      <a:pt x="219" y="108"/>
                      <a:pt x="244" y="108"/>
                    </a:cubicBezTo>
                    <a:close/>
                    <a:moveTo>
                      <a:pt x="237" y="1"/>
                    </a:moveTo>
                    <a:cubicBezTo>
                      <a:pt x="204" y="1"/>
                      <a:pt x="172" y="8"/>
                      <a:pt x="143" y="24"/>
                    </a:cubicBezTo>
                    <a:cubicBezTo>
                      <a:pt x="93" y="58"/>
                      <a:pt x="51" y="116"/>
                      <a:pt x="42" y="200"/>
                    </a:cubicBezTo>
                    <a:cubicBezTo>
                      <a:pt x="0" y="520"/>
                      <a:pt x="235" y="1183"/>
                      <a:pt x="639" y="1864"/>
                    </a:cubicBezTo>
                    <a:cubicBezTo>
                      <a:pt x="1042" y="2544"/>
                      <a:pt x="1512" y="3082"/>
                      <a:pt x="1806" y="3183"/>
                    </a:cubicBezTo>
                    <a:cubicBezTo>
                      <a:pt x="1840" y="3199"/>
                      <a:pt x="1882" y="3208"/>
                      <a:pt x="1907" y="3208"/>
                    </a:cubicBezTo>
                    <a:cubicBezTo>
                      <a:pt x="1949" y="3208"/>
                      <a:pt x="1983" y="3199"/>
                      <a:pt x="2000" y="3183"/>
                    </a:cubicBezTo>
                    <a:cubicBezTo>
                      <a:pt x="2168" y="3090"/>
                      <a:pt x="2117" y="2763"/>
                      <a:pt x="2042" y="2511"/>
                    </a:cubicBezTo>
                    <a:cubicBezTo>
                      <a:pt x="1949" y="2175"/>
                      <a:pt x="1764" y="1755"/>
                      <a:pt x="1521" y="1343"/>
                    </a:cubicBezTo>
                    <a:cubicBezTo>
                      <a:pt x="1277" y="923"/>
                      <a:pt x="1008" y="570"/>
                      <a:pt x="756" y="318"/>
                    </a:cubicBezTo>
                    <a:cubicBezTo>
                      <a:pt x="597" y="165"/>
                      <a:pt x="396" y="1"/>
                      <a:pt x="23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11"/>
              <p:cNvSpPr/>
              <p:nvPr/>
            </p:nvSpPr>
            <p:spPr>
              <a:xfrm>
                <a:off x="2930225" y="2117275"/>
                <a:ext cx="4540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916" extrusionOk="0">
                    <a:moveTo>
                      <a:pt x="43" y="0"/>
                    </a:moveTo>
                    <a:lnTo>
                      <a:pt x="43" y="0"/>
                    </a:lnTo>
                    <a:cubicBezTo>
                      <a:pt x="1" y="294"/>
                      <a:pt x="219" y="941"/>
                      <a:pt x="631" y="1622"/>
                    </a:cubicBezTo>
                    <a:cubicBezTo>
                      <a:pt x="1042" y="2310"/>
                      <a:pt x="1504" y="2814"/>
                      <a:pt x="1773" y="2915"/>
                    </a:cubicBezTo>
                    <a:cubicBezTo>
                      <a:pt x="1815" y="2621"/>
                      <a:pt x="1588" y="1983"/>
                      <a:pt x="1185" y="1302"/>
                    </a:cubicBezTo>
                    <a:cubicBezTo>
                      <a:pt x="782" y="605"/>
                      <a:pt x="320" y="101"/>
                      <a:pt x="4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11"/>
              <p:cNvSpPr/>
              <p:nvPr/>
            </p:nvSpPr>
            <p:spPr>
              <a:xfrm>
                <a:off x="2928975" y="2115375"/>
                <a:ext cx="48100" cy="76675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3067" extrusionOk="0">
                    <a:moveTo>
                      <a:pt x="135" y="143"/>
                    </a:moveTo>
                    <a:cubicBezTo>
                      <a:pt x="412" y="303"/>
                      <a:pt x="832" y="799"/>
                      <a:pt x="1185" y="1395"/>
                    </a:cubicBezTo>
                    <a:cubicBezTo>
                      <a:pt x="1546" y="2000"/>
                      <a:pt x="1773" y="2605"/>
                      <a:pt x="1773" y="2916"/>
                    </a:cubicBezTo>
                    <a:cubicBezTo>
                      <a:pt x="1504" y="2764"/>
                      <a:pt x="1084" y="2269"/>
                      <a:pt x="723" y="1672"/>
                    </a:cubicBezTo>
                    <a:cubicBezTo>
                      <a:pt x="370" y="1059"/>
                      <a:pt x="135" y="463"/>
                      <a:pt x="135" y="143"/>
                    </a:cubicBezTo>
                    <a:close/>
                    <a:moveTo>
                      <a:pt x="51" y="1"/>
                    </a:moveTo>
                    <a:lnTo>
                      <a:pt x="42" y="59"/>
                    </a:lnTo>
                    <a:cubicBezTo>
                      <a:pt x="0" y="379"/>
                      <a:pt x="235" y="1042"/>
                      <a:pt x="639" y="1723"/>
                    </a:cubicBezTo>
                    <a:cubicBezTo>
                      <a:pt x="1042" y="2403"/>
                      <a:pt x="1512" y="2941"/>
                      <a:pt x="1806" y="3042"/>
                    </a:cubicBezTo>
                    <a:lnTo>
                      <a:pt x="1865" y="3067"/>
                    </a:lnTo>
                    <a:lnTo>
                      <a:pt x="1882" y="3000"/>
                    </a:lnTo>
                    <a:cubicBezTo>
                      <a:pt x="1924" y="2689"/>
                      <a:pt x="1680" y="2025"/>
                      <a:pt x="1277" y="1345"/>
                    </a:cubicBezTo>
                    <a:cubicBezTo>
                      <a:pt x="882" y="664"/>
                      <a:pt x="403" y="127"/>
                      <a:pt x="118" y="17"/>
                    </a:cubicBez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6" name="Google Shape;866;p11"/>
          <p:cNvGrpSpPr/>
          <p:nvPr/>
        </p:nvGrpSpPr>
        <p:grpSpPr>
          <a:xfrm rot="7094623">
            <a:off x="4889780" y="296237"/>
            <a:ext cx="295045" cy="271720"/>
            <a:chOff x="1102478" y="272607"/>
            <a:chExt cx="295059" cy="271733"/>
          </a:xfrm>
        </p:grpSpPr>
        <p:sp>
          <p:nvSpPr>
            <p:cNvPr id="867" name="Google Shape;867;p11"/>
            <p:cNvSpPr/>
            <p:nvPr/>
          </p:nvSpPr>
          <p:spPr>
            <a:xfrm rot="-8486849">
              <a:off x="1118304" y="349194"/>
              <a:ext cx="261351" cy="117246"/>
            </a:xfrm>
            <a:custGeom>
              <a:avLst/>
              <a:gdLst/>
              <a:ahLst/>
              <a:cxnLst/>
              <a:rect l="l" t="t" r="r" b="b"/>
              <a:pathLst>
                <a:path w="3571" h="1602" extrusionOk="0">
                  <a:moveTo>
                    <a:pt x="2436" y="0"/>
                  </a:moveTo>
                  <a:cubicBezTo>
                    <a:pt x="2224" y="0"/>
                    <a:pt x="2013" y="24"/>
                    <a:pt x="1807" y="78"/>
                  </a:cubicBezTo>
                  <a:cubicBezTo>
                    <a:pt x="1244" y="221"/>
                    <a:pt x="715" y="607"/>
                    <a:pt x="521" y="1153"/>
                  </a:cubicBezTo>
                  <a:cubicBezTo>
                    <a:pt x="337" y="1254"/>
                    <a:pt x="169" y="1355"/>
                    <a:pt x="1" y="1473"/>
                  </a:cubicBezTo>
                  <a:lnTo>
                    <a:pt x="622" y="1254"/>
                  </a:lnTo>
                  <a:cubicBezTo>
                    <a:pt x="998" y="1445"/>
                    <a:pt x="1433" y="1602"/>
                    <a:pt x="1846" y="1602"/>
                  </a:cubicBezTo>
                  <a:cubicBezTo>
                    <a:pt x="2015" y="1602"/>
                    <a:pt x="2180" y="1576"/>
                    <a:pt x="2336" y="1515"/>
                  </a:cubicBezTo>
                  <a:cubicBezTo>
                    <a:pt x="2916" y="1279"/>
                    <a:pt x="3386" y="792"/>
                    <a:pt x="3571" y="204"/>
                  </a:cubicBezTo>
                  <a:cubicBezTo>
                    <a:pt x="3208" y="80"/>
                    <a:pt x="2821" y="0"/>
                    <a:pt x="2436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68" name="Google Shape;868;p11"/>
            <p:cNvGrpSpPr/>
            <p:nvPr/>
          </p:nvGrpSpPr>
          <p:grpSpPr>
            <a:xfrm rot="-8486849">
              <a:off x="1112453" y="344362"/>
              <a:ext cx="275110" cy="128224"/>
              <a:chOff x="5469825" y="1338350"/>
              <a:chExt cx="93975" cy="43800"/>
            </a:xfrm>
          </p:grpSpPr>
          <p:sp>
            <p:nvSpPr>
              <p:cNvPr id="869" name="Google Shape;869;p11"/>
              <p:cNvSpPr/>
              <p:nvPr/>
            </p:nvSpPr>
            <p:spPr>
              <a:xfrm>
                <a:off x="5485225" y="1340375"/>
                <a:ext cx="766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602" extrusionOk="0">
                    <a:moveTo>
                      <a:pt x="1932" y="1"/>
                    </a:moveTo>
                    <a:cubicBezTo>
                      <a:pt x="1720" y="1"/>
                      <a:pt x="1509" y="25"/>
                      <a:pt x="1303" y="79"/>
                    </a:cubicBezTo>
                    <a:cubicBezTo>
                      <a:pt x="731" y="222"/>
                      <a:pt x="194" y="625"/>
                      <a:pt x="1" y="1188"/>
                    </a:cubicBezTo>
                    <a:cubicBezTo>
                      <a:pt x="402" y="1403"/>
                      <a:pt x="893" y="1601"/>
                      <a:pt x="1352" y="1601"/>
                    </a:cubicBezTo>
                    <a:cubicBezTo>
                      <a:pt x="1518" y="1601"/>
                      <a:pt x="1680" y="1575"/>
                      <a:pt x="1832" y="1515"/>
                    </a:cubicBezTo>
                    <a:cubicBezTo>
                      <a:pt x="2395" y="1280"/>
                      <a:pt x="2882" y="793"/>
                      <a:pt x="3067" y="205"/>
                    </a:cubicBezTo>
                    <a:cubicBezTo>
                      <a:pt x="2704" y="80"/>
                      <a:pt x="2317" y="1"/>
                      <a:pt x="1932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11"/>
              <p:cNvSpPr/>
              <p:nvPr/>
            </p:nvSpPr>
            <p:spPr>
              <a:xfrm>
                <a:off x="5483250" y="1338350"/>
                <a:ext cx="8055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1752" extrusionOk="0">
                    <a:moveTo>
                      <a:pt x="2008" y="156"/>
                    </a:moveTo>
                    <a:cubicBezTo>
                      <a:pt x="2099" y="156"/>
                      <a:pt x="2190" y="160"/>
                      <a:pt x="2281" y="168"/>
                    </a:cubicBezTo>
                    <a:cubicBezTo>
                      <a:pt x="2531" y="198"/>
                      <a:pt x="2787" y="249"/>
                      <a:pt x="3039" y="321"/>
                    </a:cubicBezTo>
                    <a:lnTo>
                      <a:pt x="3039" y="321"/>
                    </a:lnTo>
                    <a:cubicBezTo>
                      <a:pt x="2896" y="720"/>
                      <a:pt x="2613" y="1064"/>
                      <a:pt x="2255" y="1302"/>
                    </a:cubicBezTo>
                    <a:cubicBezTo>
                      <a:pt x="2071" y="1428"/>
                      <a:pt x="1861" y="1529"/>
                      <a:pt x="1634" y="1571"/>
                    </a:cubicBezTo>
                    <a:cubicBezTo>
                      <a:pt x="1555" y="1585"/>
                      <a:pt x="1475" y="1592"/>
                      <a:pt x="1394" y="1592"/>
                    </a:cubicBezTo>
                    <a:cubicBezTo>
                      <a:pt x="1231" y="1592"/>
                      <a:pt x="1065" y="1565"/>
                      <a:pt x="903" y="1521"/>
                    </a:cubicBezTo>
                    <a:cubicBezTo>
                      <a:pt x="648" y="1451"/>
                      <a:pt x="407" y="1353"/>
                      <a:pt x="180" y="1226"/>
                    </a:cubicBezTo>
                    <a:lnTo>
                      <a:pt x="180" y="1226"/>
                    </a:lnTo>
                    <a:cubicBezTo>
                      <a:pt x="324" y="865"/>
                      <a:pt x="604" y="594"/>
                      <a:pt x="936" y="412"/>
                    </a:cubicBezTo>
                    <a:cubicBezTo>
                      <a:pt x="1261" y="229"/>
                      <a:pt x="1634" y="156"/>
                      <a:pt x="2008" y="156"/>
                    </a:cubicBezTo>
                    <a:close/>
                    <a:moveTo>
                      <a:pt x="1991" y="1"/>
                    </a:moveTo>
                    <a:cubicBezTo>
                      <a:pt x="1847" y="1"/>
                      <a:pt x="1702" y="11"/>
                      <a:pt x="1558" y="34"/>
                    </a:cubicBezTo>
                    <a:cubicBezTo>
                      <a:pt x="1121" y="101"/>
                      <a:pt x="701" y="303"/>
                      <a:pt x="382" y="630"/>
                    </a:cubicBezTo>
                    <a:cubicBezTo>
                      <a:pt x="214" y="807"/>
                      <a:pt x="88" y="1008"/>
                      <a:pt x="4" y="1235"/>
                    </a:cubicBezTo>
                    <a:cubicBezTo>
                      <a:pt x="0" y="1252"/>
                      <a:pt x="0" y="1267"/>
                      <a:pt x="3" y="1281"/>
                    </a:cubicBezTo>
                    <a:lnTo>
                      <a:pt x="3" y="1281"/>
                    </a:lnTo>
                    <a:cubicBezTo>
                      <a:pt x="6" y="1301"/>
                      <a:pt x="16" y="1321"/>
                      <a:pt x="38" y="1336"/>
                    </a:cubicBezTo>
                    <a:cubicBezTo>
                      <a:pt x="442" y="1556"/>
                      <a:pt x="905" y="1751"/>
                      <a:pt x="1374" y="1751"/>
                    </a:cubicBezTo>
                    <a:cubicBezTo>
                      <a:pt x="1441" y="1751"/>
                      <a:pt x="1508" y="1747"/>
                      <a:pt x="1575" y="1739"/>
                    </a:cubicBezTo>
                    <a:cubicBezTo>
                      <a:pt x="2054" y="1689"/>
                      <a:pt x="2507" y="1386"/>
                      <a:pt x="2810" y="1017"/>
                    </a:cubicBezTo>
                    <a:cubicBezTo>
                      <a:pt x="2986" y="807"/>
                      <a:pt x="3129" y="563"/>
                      <a:pt x="3213" y="294"/>
                    </a:cubicBezTo>
                    <a:cubicBezTo>
                      <a:pt x="3221" y="252"/>
                      <a:pt x="3188" y="210"/>
                      <a:pt x="3154" y="202"/>
                    </a:cubicBezTo>
                    <a:cubicBezTo>
                      <a:pt x="2779" y="79"/>
                      <a:pt x="2386" y="1"/>
                      <a:pt x="199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5469825" y="1347550"/>
                <a:ext cx="822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1259" extrusionOk="0">
                    <a:moveTo>
                      <a:pt x="3209" y="0"/>
                    </a:moveTo>
                    <a:cubicBezTo>
                      <a:pt x="3205" y="0"/>
                      <a:pt x="3200" y="1"/>
                      <a:pt x="3196" y="2"/>
                    </a:cubicBezTo>
                    <a:cubicBezTo>
                      <a:pt x="2330" y="86"/>
                      <a:pt x="1490" y="338"/>
                      <a:pt x="717" y="733"/>
                    </a:cubicBezTo>
                    <a:cubicBezTo>
                      <a:pt x="491" y="850"/>
                      <a:pt x="281" y="976"/>
                      <a:pt x="71" y="1111"/>
                    </a:cubicBezTo>
                    <a:cubicBezTo>
                      <a:pt x="1" y="1153"/>
                      <a:pt x="47" y="1259"/>
                      <a:pt x="114" y="1259"/>
                    </a:cubicBezTo>
                    <a:cubicBezTo>
                      <a:pt x="127" y="1259"/>
                      <a:pt x="141" y="1255"/>
                      <a:pt x="155" y="1245"/>
                    </a:cubicBezTo>
                    <a:cubicBezTo>
                      <a:pt x="860" y="775"/>
                      <a:pt x="1650" y="439"/>
                      <a:pt x="2482" y="271"/>
                    </a:cubicBezTo>
                    <a:cubicBezTo>
                      <a:pt x="2708" y="220"/>
                      <a:pt x="2952" y="187"/>
                      <a:pt x="3196" y="153"/>
                    </a:cubicBezTo>
                    <a:cubicBezTo>
                      <a:pt x="3283" y="145"/>
                      <a:pt x="3288" y="0"/>
                      <a:pt x="320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2" name="Google Shape;872;p11"/>
          <p:cNvGrpSpPr/>
          <p:nvPr/>
        </p:nvGrpSpPr>
        <p:grpSpPr>
          <a:xfrm>
            <a:off x="2455628" y="4513632"/>
            <a:ext cx="295059" cy="271733"/>
            <a:chOff x="1102478" y="272607"/>
            <a:chExt cx="295059" cy="271733"/>
          </a:xfrm>
        </p:grpSpPr>
        <p:sp>
          <p:nvSpPr>
            <p:cNvPr id="873" name="Google Shape;873;p11"/>
            <p:cNvSpPr/>
            <p:nvPr/>
          </p:nvSpPr>
          <p:spPr>
            <a:xfrm rot="-8486849">
              <a:off x="1118304" y="349194"/>
              <a:ext cx="261351" cy="117246"/>
            </a:xfrm>
            <a:custGeom>
              <a:avLst/>
              <a:gdLst/>
              <a:ahLst/>
              <a:cxnLst/>
              <a:rect l="l" t="t" r="r" b="b"/>
              <a:pathLst>
                <a:path w="3571" h="1602" extrusionOk="0">
                  <a:moveTo>
                    <a:pt x="2436" y="0"/>
                  </a:moveTo>
                  <a:cubicBezTo>
                    <a:pt x="2224" y="0"/>
                    <a:pt x="2013" y="24"/>
                    <a:pt x="1807" y="78"/>
                  </a:cubicBezTo>
                  <a:cubicBezTo>
                    <a:pt x="1244" y="221"/>
                    <a:pt x="715" y="607"/>
                    <a:pt x="521" y="1153"/>
                  </a:cubicBezTo>
                  <a:cubicBezTo>
                    <a:pt x="337" y="1254"/>
                    <a:pt x="169" y="1355"/>
                    <a:pt x="1" y="1473"/>
                  </a:cubicBezTo>
                  <a:lnTo>
                    <a:pt x="622" y="1254"/>
                  </a:lnTo>
                  <a:cubicBezTo>
                    <a:pt x="998" y="1445"/>
                    <a:pt x="1433" y="1602"/>
                    <a:pt x="1846" y="1602"/>
                  </a:cubicBezTo>
                  <a:cubicBezTo>
                    <a:pt x="2015" y="1602"/>
                    <a:pt x="2180" y="1576"/>
                    <a:pt x="2336" y="1515"/>
                  </a:cubicBezTo>
                  <a:cubicBezTo>
                    <a:pt x="2916" y="1279"/>
                    <a:pt x="3386" y="792"/>
                    <a:pt x="3571" y="204"/>
                  </a:cubicBezTo>
                  <a:cubicBezTo>
                    <a:pt x="3208" y="80"/>
                    <a:pt x="2821" y="0"/>
                    <a:pt x="2436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74" name="Google Shape;874;p11"/>
            <p:cNvGrpSpPr/>
            <p:nvPr/>
          </p:nvGrpSpPr>
          <p:grpSpPr>
            <a:xfrm rot="-8486849">
              <a:off x="1112453" y="344362"/>
              <a:ext cx="275110" cy="128224"/>
              <a:chOff x="5469825" y="1338350"/>
              <a:chExt cx="93975" cy="43800"/>
            </a:xfrm>
          </p:grpSpPr>
          <p:sp>
            <p:nvSpPr>
              <p:cNvPr id="875" name="Google Shape;875;p11"/>
              <p:cNvSpPr/>
              <p:nvPr/>
            </p:nvSpPr>
            <p:spPr>
              <a:xfrm>
                <a:off x="5485225" y="1340375"/>
                <a:ext cx="766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602" extrusionOk="0">
                    <a:moveTo>
                      <a:pt x="1932" y="1"/>
                    </a:moveTo>
                    <a:cubicBezTo>
                      <a:pt x="1720" y="1"/>
                      <a:pt x="1509" y="25"/>
                      <a:pt x="1303" y="79"/>
                    </a:cubicBezTo>
                    <a:cubicBezTo>
                      <a:pt x="731" y="222"/>
                      <a:pt x="194" y="625"/>
                      <a:pt x="1" y="1188"/>
                    </a:cubicBezTo>
                    <a:cubicBezTo>
                      <a:pt x="402" y="1403"/>
                      <a:pt x="893" y="1601"/>
                      <a:pt x="1352" y="1601"/>
                    </a:cubicBezTo>
                    <a:cubicBezTo>
                      <a:pt x="1518" y="1601"/>
                      <a:pt x="1680" y="1575"/>
                      <a:pt x="1832" y="1515"/>
                    </a:cubicBezTo>
                    <a:cubicBezTo>
                      <a:pt x="2395" y="1280"/>
                      <a:pt x="2882" y="793"/>
                      <a:pt x="3067" y="205"/>
                    </a:cubicBezTo>
                    <a:cubicBezTo>
                      <a:pt x="2704" y="80"/>
                      <a:pt x="2317" y="1"/>
                      <a:pt x="1932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5483250" y="1338350"/>
                <a:ext cx="8055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1752" extrusionOk="0">
                    <a:moveTo>
                      <a:pt x="2008" y="156"/>
                    </a:moveTo>
                    <a:cubicBezTo>
                      <a:pt x="2099" y="156"/>
                      <a:pt x="2190" y="160"/>
                      <a:pt x="2281" y="168"/>
                    </a:cubicBezTo>
                    <a:cubicBezTo>
                      <a:pt x="2531" y="198"/>
                      <a:pt x="2787" y="249"/>
                      <a:pt x="3039" y="321"/>
                    </a:cubicBezTo>
                    <a:lnTo>
                      <a:pt x="3039" y="321"/>
                    </a:lnTo>
                    <a:cubicBezTo>
                      <a:pt x="2896" y="720"/>
                      <a:pt x="2613" y="1064"/>
                      <a:pt x="2255" y="1302"/>
                    </a:cubicBezTo>
                    <a:cubicBezTo>
                      <a:pt x="2071" y="1428"/>
                      <a:pt x="1861" y="1529"/>
                      <a:pt x="1634" y="1571"/>
                    </a:cubicBezTo>
                    <a:cubicBezTo>
                      <a:pt x="1555" y="1585"/>
                      <a:pt x="1475" y="1592"/>
                      <a:pt x="1394" y="1592"/>
                    </a:cubicBezTo>
                    <a:cubicBezTo>
                      <a:pt x="1231" y="1592"/>
                      <a:pt x="1065" y="1565"/>
                      <a:pt x="903" y="1521"/>
                    </a:cubicBezTo>
                    <a:cubicBezTo>
                      <a:pt x="648" y="1451"/>
                      <a:pt x="407" y="1353"/>
                      <a:pt x="180" y="1226"/>
                    </a:cubicBezTo>
                    <a:lnTo>
                      <a:pt x="180" y="1226"/>
                    </a:lnTo>
                    <a:cubicBezTo>
                      <a:pt x="324" y="865"/>
                      <a:pt x="604" y="594"/>
                      <a:pt x="936" y="412"/>
                    </a:cubicBezTo>
                    <a:cubicBezTo>
                      <a:pt x="1261" y="229"/>
                      <a:pt x="1634" y="156"/>
                      <a:pt x="2008" y="156"/>
                    </a:cubicBezTo>
                    <a:close/>
                    <a:moveTo>
                      <a:pt x="1991" y="1"/>
                    </a:moveTo>
                    <a:cubicBezTo>
                      <a:pt x="1847" y="1"/>
                      <a:pt x="1702" y="11"/>
                      <a:pt x="1558" y="34"/>
                    </a:cubicBezTo>
                    <a:cubicBezTo>
                      <a:pt x="1121" y="101"/>
                      <a:pt x="701" y="303"/>
                      <a:pt x="382" y="630"/>
                    </a:cubicBezTo>
                    <a:cubicBezTo>
                      <a:pt x="214" y="807"/>
                      <a:pt x="88" y="1008"/>
                      <a:pt x="4" y="1235"/>
                    </a:cubicBezTo>
                    <a:cubicBezTo>
                      <a:pt x="0" y="1252"/>
                      <a:pt x="0" y="1267"/>
                      <a:pt x="3" y="1281"/>
                    </a:cubicBezTo>
                    <a:lnTo>
                      <a:pt x="3" y="1281"/>
                    </a:lnTo>
                    <a:cubicBezTo>
                      <a:pt x="6" y="1301"/>
                      <a:pt x="16" y="1321"/>
                      <a:pt x="38" y="1336"/>
                    </a:cubicBezTo>
                    <a:cubicBezTo>
                      <a:pt x="442" y="1556"/>
                      <a:pt x="905" y="1751"/>
                      <a:pt x="1374" y="1751"/>
                    </a:cubicBezTo>
                    <a:cubicBezTo>
                      <a:pt x="1441" y="1751"/>
                      <a:pt x="1508" y="1747"/>
                      <a:pt x="1575" y="1739"/>
                    </a:cubicBezTo>
                    <a:cubicBezTo>
                      <a:pt x="2054" y="1689"/>
                      <a:pt x="2507" y="1386"/>
                      <a:pt x="2810" y="1017"/>
                    </a:cubicBezTo>
                    <a:cubicBezTo>
                      <a:pt x="2986" y="807"/>
                      <a:pt x="3129" y="563"/>
                      <a:pt x="3213" y="294"/>
                    </a:cubicBezTo>
                    <a:cubicBezTo>
                      <a:pt x="3221" y="252"/>
                      <a:pt x="3188" y="210"/>
                      <a:pt x="3154" y="202"/>
                    </a:cubicBezTo>
                    <a:cubicBezTo>
                      <a:pt x="2779" y="79"/>
                      <a:pt x="2386" y="1"/>
                      <a:pt x="199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5469825" y="1347550"/>
                <a:ext cx="822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1259" extrusionOk="0">
                    <a:moveTo>
                      <a:pt x="3209" y="0"/>
                    </a:moveTo>
                    <a:cubicBezTo>
                      <a:pt x="3205" y="0"/>
                      <a:pt x="3200" y="1"/>
                      <a:pt x="3196" y="2"/>
                    </a:cubicBezTo>
                    <a:cubicBezTo>
                      <a:pt x="2330" y="86"/>
                      <a:pt x="1490" y="338"/>
                      <a:pt x="717" y="733"/>
                    </a:cubicBezTo>
                    <a:cubicBezTo>
                      <a:pt x="491" y="850"/>
                      <a:pt x="281" y="976"/>
                      <a:pt x="71" y="1111"/>
                    </a:cubicBezTo>
                    <a:cubicBezTo>
                      <a:pt x="1" y="1153"/>
                      <a:pt x="47" y="1259"/>
                      <a:pt x="114" y="1259"/>
                    </a:cubicBezTo>
                    <a:cubicBezTo>
                      <a:pt x="127" y="1259"/>
                      <a:pt x="141" y="1255"/>
                      <a:pt x="155" y="1245"/>
                    </a:cubicBezTo>
                    <a:cubicBezTo>
                      <a:pt x="860" y="775"/>
                      <a:pt x="1650" y="439"/>
                      <a:pt x="2482" y="271"/>
                    </a:cubicBezTo>
                    <a:cubicBezTo>
                      <a:pt x="2708" y="220"/>
                      <a:pt x="2952" y="187"/>
                      <a:pt x="3196" y="153"/>
                    </a:cubicBezTo>
                    <a:cubicBezTo>
                      <a:pt x="3283" y="145"/>
                      <a:pt x="3288" y="0"/>
                      <a:pt x="320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8" name="Google Shape;878;p11"/>
          <p:cNvGrpSpPr/>
          <p:nvPr/>
        </p:nvGrpSpPr>
        <p:grpSpPr>
          <a:xfrm>
            <a:off x="745089" y="4527856"/>
            <a:ext cx="194086" cy="243292"/>
            <a:chOff x="1797941" y="1267172"/>
            <a:chExt cx="256830" cy="321985"/>
          </a:xfrm>
        </p:grpSpPr>
        <p:sp>
          <p:nvSpPr>
            <p:cNvPr id="879" name="Google Shape;879;p11"/>
            <p:cNvSpPr/>
            <p:nvPr/>
          </p:nvSpPr>
          <p:spPr>
            <a:xfrm flipH="1">
              <a:off x="1804381" y="1273175"/>
              <a:ext cx="243077" cy="309979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1"/>
            <p:cNvSpPr/>
            <p:nvPr/>
          </p:nvSpPr>
          <p:spPr>
            <a:xfrm flipH="1">
              <a:off x="1804381" y="1273175"/>
              <a:ext cx="243077" cy="309979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1"/>
            <p:cNvSpPr/>
            <p:nvPr/>
          </p:nvSpPr>
          <p:spPr>
            <a:xfrm flipH="1">
              <a:off x="1797941" y="1267172"/>
              <a:ext cx="256830" cy="321985"/>
            </a:xfrm>
            <a:custGeom>
              <a:avLst/>
              <a:gdLst/>
              <a:ahLst/>
              <a:cxnLst/>
              <a:rect l="l" t="t" r="r" b="b"/>
              <a:pathLst>
                <a:path w="2353" h="2950" extrusionOk="0">
                  <a:moveTo>
                    <a:pt x="1173" y="289"/>
                  </a:moveTo>
                  <a:cubicBezTo>
                    <a:pt x="1189" y="359"/>
                    <a:pt x="1207" y="429"/>
                    <a:pt x="1227" y="501"/>
                  </a:cubicBezTo>
                  <a:cubicBezTo>
                    <a:pt x="1261" y="610"/>
                    <a:pt x="1294" y="727"/>
                    <a:pt x="1336" y="837"/>
                  </a:cubicBezTo>
                  <a:cubicBezTo>
                    <a:pt x="1359" y="914"/>
                    <a:pt x="1390" y="998"/>
                    <a:pt x="1433" y="1070"/>
                  </a:cubicBezTo>
                  <a:lnTo>
                    <a:pt x="1433" y="1070"/>
                  </a:lnTo>
                  <a:cubicBezTo>
                    <a:pt x="1435" y="1079"/>
                    <a:pt x="1438" y="1088"/>
                    <a:pt x="1445" y="1097"/>
                  </a:cubicBezTo>
                  <a:cubicBezTo>
                    <a:pt x="1563" y="1231"/>
                    <a:pt x="1756" y="1307"/>
                    <a:pt x="1907" y="1383"/>
                  </a:cubicBezTo>
                  <a:cubicBezTo>
                    <a:pt x="1976" y="1412"/>
                    <a:pt x="2045" y="1439"/>
                    <a:pt x="2115" y="1464"/>
                  </a:cubicBezTo>
                  <a:lnTo>
                    <a:pt x="2115" y="1464"/>
                  </a:lnTo>
                  <a:cubicBezTo>
                    <a:pt x="1908" y="1540"/>
                    <a:pt x="1697" y="1623"/>
                    <a:pt x="1529" y="1744"/>
                  </a:cubicBezTo>
                  <a:cubicBezTo>
                    <a:pt x="1429" y="1828"/>
                    <a:pt x="1378" y="1945"/>
                    <a:pt x="1336" y="2071"/>
                  </a:cubicBezTo>
                  <a:cubicBezTo>
                    <a:pt x="1277" y="2231"/>
                    <a:pt x="1235" y="2391"/>
                    <a:pt x="1193" y="2559"/>
                  </a:cubicBezTo>
                  <a:cubicBezTo>
                    <a:pt x="1189" y="2583"/>
                    <a:pt x="1184" y="2608"/>
                    <a:pt x="1179" y="2633"/>
                  </a:cubicBezTo>
                  <a:lnTo>
                    <a:pt x="1179" y="2633"/>
                  </a:lnTo>
                  <a:cubicBezTo>
                    <a:pt x="1142" y="2461"/>
                    <a:pt x="1100" y="2292"/>
                    <a:pt x="1042" y="2130"/>
                  </a:cubicBezTo>
                  <a:cubicBezTo>
                    <a:pt x="1000" y="2013"/>
                    <a:pt x="958" y="1861"/>
                    <a:pt x="857" y="1777"/>
                  </a:cubicBezTo>
                  <a:cubicBezTo>
                    <a:pt x="731" y="1677"/>
                    <a:pt x="580" y="1601"/>
                    <a:pt x="429" y="1534"/>
                  </a:cubicBezTo>
                  <a:cubicBezTo>
                    <a:pt x="367" y="1507"/>
                    <a:pt x="308" y="1483"/>
                    <a:pt x="248" y="1461"/>
                  </a:cubicBezTo>
                  <a:lnTo>
                    <a:pt x="248" y="1461"/>
                  </a:lnTo>
                  <a:cubicBezTo>
                    <a:pt x="449" y="1390"/>
                    <a:pt x="650" y="1306"/>
                    <a:pt x="815" y="1181"/>
                  </a:cubicBezTo>
                  <a:cubicBezTo>
                    <a:pt x="925" y="1097"/>
                    <a:pt x="975" y="979"/>
                    <a:pt x="1017" y="853"/>
                  </a:cubicBezTo>
                  <a:cubicBezTo>
                    <a:pt x="1067" y="694"/>
                    <a:pt x="1109" y="543"/>
                    <a:pt x="1151" y="375"/>
                  </a:cubicBezTo>
                  <a:cubicBezTo>
                    <a:pt x="1158" y="346"/>
                    <a:pt x="1165" y="317"/>
                    <a:pt x="1173" y="289"/>
                  </a:cubicBezTo>
                  <a:close/>
                  <a:moveTo>
                    <a:pt x="1177" y="1"/>
                  </a:moveTo>
                  <a:cubicBezTo>
                    <a:pt x="1154" y="1"/>
                    <a:pt x="1130" y="13"/>
                    <a:pt x="1126" y="39"/>
                  </a:cubicBezTo>
                  <a:cubicBezTo>
                    <a:pt x="1084" y="265"/>
                    <a:pt x="1017" y="509"/>
                    <a:pt x="950" y="744"/>
                  </a:cubicBezTo>
                  <a:cubicBezTo>
                    <a:pt x="916" y="853"/>
                    <a:pt x="874" y="988"/>
                    <a:pt x="790" y="1080"/>
                  </a:cubicBezTo>
                  <a:cubicBezTo>
                    <a:pt x="673" y="1181"/>
                    <a:pt x="513" y="1248"/>
                    <a:pt x="379" y="1307"/>
                  </a:cubicBezTo>
                  <a:cubicBezTo>
                    <a:pt x="294" y="1342"/>
                    <a:pt x="197" y="1378"/>
                    <a:pt x="103" y="1413"/>
                  </a:cubicBezTo>
                  <a:lnTo>
                    <a:pt x="103" y="1413"/>
                  </a:lnTo>
                  <a:cubicBezTo>
                    <a:pt x="97" y="1411"/>
                    <a:pt x="91" y="1410"/>
                    <a:pt x="85" y="1408"/>
                  </a:cubicBezTo>
                  <a:lnTo>
                    <a:pt x="85" y="1420"/>
                  </a:lnTo>
                  <a:lnTo>
                    <a:pt x="85" y="1420"/>
                  </a:lnTo>
                  <a:cubicBezTo>
                    <a:pt x="73" y="1425"/>
                    <a:pt x="62" y="1429"/>
                    <a:pt x="51" y="1433"/>
                  </a:cubicBezTo>
                  <a:cubicBezTo>
                    <a:pt x="1" y="1450"/>
                    <a:pt x="1" y="1517"/>
                    <a:pt x="51" y="1534"/>
                  </a:cubicBezTo>
                  <a:cubicBezTo>
                    <a:pt x="152" y="1567"/>
                    <a:pt x="236" y="1601"/>
                    <a:pt x="320" y="1635"/>
                  </a:cubicBezTo>
                  <a:cubicBezTo>
                    <a:pt x="463" y="1693"/>
                    <a:pt x="622" y="1761"/>
                    <a:pt x="757" y="1853"/>
                  </a:cubicBezTo>
                  <a:cubicBezTo>
                    <a:pt x="849" y="1929"/>
                    <a:pt x="891" y="2038"/>
                    <a:pt x="933" y="2156"/>
                  </a:cubicBezTo>
                  <a:cubicBezTo>
                    <a:pt x="992" y="2307"/>
                    <a:pt x="1034" y="2458"/>
                    <a:pt x="1059" y="2618"/>
                  </a:cubicBezTo>
                  <a:cubicBezTo>
                    <a:pt x="1084" y="2710"/>
                    <a:pt x="1101" y="2819"/>
                    <a:pt x="1126" y="2912"/>
                  </a:cubicBezTo>
                  <a:cubicBezTo>
                    <a:pt x="1130" y="2937"/>
                    <a:pt x="1154" y="2949"/>
                    <a:pt x="1177" y="2949"/>
                  </a:cubicBezTo>
                  <a:cubicBezTo>
                    <a:pt x="1200" y="2949"/>
                    <a:pt x="1223" y="2937"/>
                    <a:pt x="1227" y="2912"/>
                  </a:cubicBezTo>
                  <a:cubicBezTo>
                    <a:pt x="1269" y="2685"/>
                    <a:pt x="1336" y="2441"/>
                    <a:pt x="1403" y="2206"/>
                  </a:cubicBezTo>
                  <a:cubicBezTo>
                    <a:pt x="1437" y="2097"/>
                    <a:pt x="1479" y="1954"/>
                    <a:pt x="1563" y="1870"/>
                  </a:cubicBezTo>
                  <a:cubicBezTo>
                    <a:pt x="1681" y="1769"/>
                    <a:pt x="1840" y="1702"/>
                    <a:pt x="1975" y="1643"/>
                  </a:cubicBezTo>
                  <a:cubicBezTo>
                    <a:pt x="2076" y="1601"/>
                    <a:pt x="2193" y="1559"/>
                    <a:pt x="2302" y="1517"/>
                  </a:cubicBezTo>
                  <a:cubicBezTo>
                    <a:pt x="2353" y="1500"/>
                    <a:pt x="2353" y="1433"/>
                    <a:pt x="2302" y="1408"/>
                  </a:cubicBezTo>
                  <a:cubicBezTo>
                    <a:pt x="2185" y="1383"/>
                    <a:pt x="2076" y="1341"/>
                    <a:pt x="1975" y="1290"/>
                  </a:cubicBezTo>
                  <a:cubicBezTo>
                    <a:pt x="1823" y="1223"/>
                    <a:pt x="1639" y="1147"/>
                    <a:pt x="1521" y="1021"/>
                  </a:cubicBezTo>
                  <a:cubicBezTo>
                    <a:pt x="1520" y="1020"/>
                    <a:pt x="1518" y="1018"/>
                    <a:pt x="1516" y="1016"/>
                  </a:cubicBezTo>
                  <a:lnTo>
                    <a:pt x="1516" y="1016"/>
                  </a:lnTo>
                  <a:cubicBezTo>
                    <a:pt x="1472" y="949"/>
                    <a:pt x="1449" y="876"/>
                    <a:pt x="1420" y="803"/>
                  </a:cubicBezTo>
                  <a:cubicBezTo>
                    <a:pt x="1378" y="685"/>
                    <a:pt x="1345" y="585"/>
                    <a:pt x="1328" y="467"/>
                  </a:cubicBezTo>
                  <a:cubicBezTo>
                    <a:pt x="1294" y="324"/>
                    <a:pt x="1252" y="181"/>
                    <a:pt x="1227" y="39"/>
                  </a:cubicBezTo>
                  <a:cubicBezTo>
                    <a:pt x="1223" y="13"/>
                    <a:pt x="1200" y="1"/>
                    <a:pt x="1177" y="1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11"/>
          <p:cNvGrpSpPr/>
          <p:nvPr/>
        </p:nvGrpSpPr>
        <p:grpSpPr>
          <a:xfrm rot="-4637123" flipH="1">
            <a:off x="8620012" y="730294"/>
            <a:ext cx="296878" cy="279862"/>
            <a:chOff x="188507" y="3324648"/>
            <a:chExt cx="296871" cy="279856"/>
          </a:xfrm>
        </p:grpSpPr>
        <p:sp>
          <p:nvSpPr>
            <p:cNvPr id="883" name="Google Shape;883;p11"/>
            <p:cNvSpPr/>
            <p:nvPr/>
          </p:nvSpPr>
          <p:spPr>
            <a:xfrm rot="1301310">
              <a:off x="226885" y="3370403"/>
              <a:ext cx="220788" cy="188730"/>
            </a:xfrm>
            <a:custGeom>
              <a:avLst/>
              <a:gdLst/>
              <a:ahLst/>
              <a:cxnLst/>
              <a:rect l="l" t="t" r="r" b="b"/>
              <a:pathLst>
                <a:path w="2135" h="1825" extrusionOk="0">
                  <a:moveTo>
                    <a:pt x="312" y="1"/>
                  </a:moveTo>
                  <a:cubicBezTo>
                    <a:pt x="213" y="1"/>
                    <a:pt x="115" y="9"/>
                    <a:pt x="17" y="24"/>
                  </a:cubicBezTo>
                  <a:cubicBezTo>
                    <a:pt x="0" y="335"/>
                    <a:pt x="84" y="654"/>
                    <a:pt x="252" y="932"/>
                  </a:cubicBezTo>
                  <a:cubicBezTo>
                    <a:pt x="362" y="1116"/>
                    <a:pt x="496" y="1284"/>
                    <a:pt x="656" y="1410"/>
                  </a:cubicBezTo>
                  <a:cubicBezTo>
                    <a:pt x="985" y="1679"/>
                    <a:pt x="1406" y="1824"/>
                    <a:pt x="1823" y="1824"/>
                  </a:cubicBezTo>
                  <a:cubicBezTo>
                    <a:pt x="1927" y="1824"/>
                    <a:pt x="2032" y="1815"/>
                    <a:pt x="2134" y="1797"/>
                  </a:cubicBezTo>
                  <a:cubicBezTo>
                    <a:pt x="2084" y="1293"/>
                    <a:pt x="1832" y="671"/>
                    <a:pt x="1428" y="369"/>
                  </a:cubicBezTo>
                  <a:cubicBezTo>
                    <a:pt x="1412" y="352"/>
                    <a:pt x="1386" y="335"/>
                    <a:pt x="1370" y="327"/>
                  </a:cubicBezTo>
                  <a:cubicBezTo>
                    <a:pt x="1063" y="114"/>
                    <a:pt x="689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84" name="Google Shape;884;p11"/>
            <p:cNvGrpSpPr/>
            <p:nvPr/>
          </p:nvGrpSpPr>
          <p:grpSpPr>
            <a:xfrm rot="1301310">
              <a:off x="218327" y="3361163"/>
              <a:ext cx="237231" cy="206827"/>
              <a:chOff x="1222000" y="1167400"/>
              <a:chExt cx="57350" cy="50000"/>
            </a:xfrm>
          </p:grpSpPr>
          <p:sp>
            <p:nvSpPr>
              <p:cNvPr id="885" name="Google Shape;885;p11"/>
              <p:cNvSpPr/>
              <p:nvPr/>
            </p:nvSpPr>
            <p:spPr>
              <a:xfrm>
                <a:off x="1224100" y="1169575"/>
                <a:ext cx="533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1831" extrusionOk="0">
                    <a:moveTo>
                      <a:pt x="314" y="0"/>
                    </a:moveTo>
                    <a:cubicBezTo>
                      <a:pt x="215" y="0"/>
                      <a:pt x="116" y="8"/>
                      <a:pt x="17" y="22"/>
                    </a:cubicBezTo>
                    <a:cubicBezTo>
                      <a:pt x="0" y="543"/>
                      <a:pt x="244" y="1081"/>
                      <a:pt x="656" y="1417"/>
                    </a:cubicBezTo>
                    <a:cubicBezTo>
                      <a:pt x="971" y="1686"/>
                      <a:pt x="1395" y="1831"/>
                      <a:pt x="1818" y="1831"/>
                    </a:cubicBezTo>
                    <a:cubicBezTo>
                      <a:pt x="1924" y="1831"/>
                      <a:pt x="2030" y="1822"/>
                      <a:pt x="2134" y="1803"/>
                    </a:cubicBezTo>
                    <a:cubicBezTo>
                      <a:pt x="2084" y="1299"/>
                      <a:pt x="1832" y="678"/>
                      <a:pt x="1445" y="375"/>
                    </a:cubicBezTo>
                    <a:cubicBezTo>
                      <a:pt x="1121" y="125"/>
                      <a:pt x="720" y="0"/>
                      <a:pt x="314" y="0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1222425" y="1167400"/>
                <a:ext cx="5692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000" extrusionOk="0">
                    <a:moveTo>
                      <a:pt x="381" y="162"/>
                    </a:moveTo>
                    <a:cubicBezTo>
                      <a:pt x="778" y="162"/>
                      <a:pt x="1157" y="290"/>
                      <a:pt x="1453" y="529"/>
                    </a:cubicBezTo>
                    <a:cubicBezTo>
                      <a:pt x="1831" y="832"/>
                      <a:pt x="2058" y="1395"/>
                      <a:pt x="2117" y="1840"/>
                    </a:cubicBezTo>
                    <a:cubicBezTo>
                      <a:pt x="2044" y="1849"/>
                      <a:pt x="1970" y="1853"/>
                      <a:pt x="1896" y="1853"/>
                    </a:cubicBezTo>
                    <a:cubicBezTo>
                      <a:pt x="1487" y="1853"/>
                      <a:pt x="1078" y="1717"/>
                      <a:pt x="765" y="1453"/>
                    </a:cubicBezTo>
                    <a:cubicBezTo>
                      <a:pt x="395" y="1134"/>
                      <a:pt x="168" y="664"/>
                      <a:pt x="151" y="177"/>
                    </a:cubicBezTo>
                    <a:cubicBezTo>
                      <a:pt x="228" y="167"/>
                      <a:pt x="305" y="162"/>
                      <a:pt x="381" y="162"/>
                    </a:cubicBezTo>
                    <a:close/>
                    <a:moveTo>
                      <a:pt x="375" y="1"/>
                    </a:moveTo>
                    <a:cubicBezTo>
                      <a:pt x="270" y="1"/>
                      <a:pt x="164" y="9"/>
                      <a:pt x="59" y="25"/>
                    </a:cubicBezTo>
                    <a:cubicBezTo>
                      <a:pt x="25" y="25"/>
                      <a:pt x="0" y="51"/>
                      <a:pt x="0" y="93"/>
                    </a:cubicBezTo>
                    <a:cubicBezTo>
                      <a:pt x="0" y="655"/>
                      <a:pt x="252" y="1201"/>
                      <a:pt x="672" y="1554"/>
                    </a:cubicBezTo>
                    <a:cubicBezTo>
                      <a:pt x="1008" y="1840"/>
                      <a:pt x="1437" y="1999"/>
                      <a:pt x="1873" y="1999"/>
                    </a:cubicBezTo>
                    <a:cubicBezTo>
                      <a:pt x="1991" y="1999"/>
                      <a:pt x="2109" y="1983"/>
                      <a:pt x="2209" y="1966"/>
                    </a:cubicBezTo>
                    <a:cubicBezTo>
                      <a:pt x="2251" y="1957"/>
                      <a:pt x="2277" y="1924"/>
                      <a:pt x="2277" y="1882"/>
                    </a:cubicBezTo>
                    <a:cubicBezTo>
                      <a:pt x="2226" y="1395"/>
                      <a:pt x="1983" y="723"/>
                      <a:pt x="1537" y="387"/>
                    </a:cubicBezTo>
                    <a:cubicBezTo>
                      <a:pt x="1220" y="137"/>
                      <a:pt x="805" y="1"/>
                      <a:pt x="37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1222000" y="1168200"/>
                <a:ext cx="57350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926" extrusionOk="0">
                    <a:moveTo>
                      <a:pt x="86" y="0"/>
                    </a:moveTo>
                    <a:cubicBezTo>
                      <a:pt x="70" y="0"/>
                      <a:pt x="55" y="6"/>
                      <a:pt x="42" y="19"/>
                    </a:cubicBezTo>
                    <a:cubicBezTo>
                      <a:pt x="17" y="44"/>
                      <a:pt x="0" y="94"/>
                      <a:pt x="34" y="128"/>
                    </a:cubicBezTo>
                    <a:cubicBezTo>
                      <a:pt x="656" y="825"/>
                      <a:pt x="1370" y="1430"/>
                      <a:pt x="2159" y="1909"/>
                    </a:cubicBezTo>
                    <a:cubicBezTo>
                      <a:pt x="2168" y="1925"/>
                      <a:pt x="2184" y="1925"/>
                      <a:pt x="2201" y="1925"/>
                    </a:cubicBezTo>
                    <a:cubicBezTo>
                      <a:pt x="2218" y="1925"/>
                      <a:pt x="2252" y="1909"/>
                      <a:pt x="2260" y="1892"/>
                    </a:cubicBezTo>
                    <a:cubicBezTo>
                      <a:pt x="2294" y="1858"/>
                      <a:pt x="2268" y="1808"/>
                      <a:pt x="2243" y="1783"/>
                    </a:cubicBezTo>
                    <a:cubicBezTo>
                      <a:pt x="1454" y="1312"/>
                      <a:pt x="756" y="724"/>
                      <a:pt x="152" y="35"/>
                    </a:cubicBezTo>
                    <a:cubicBezTo>
                      <a:pt x="136" y="15"/>
                      <a:pt x="111" y="0"/>
                      <a:pt x="8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1256025" y="1175800"/>
                <a:ext cx="485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084" extrusionOk="0">
                    <a:moveTo>
                      <a:pt x="93" y="0"/>
                    </a:moveTo>
                    <a:cubicBezTo>
                      <a:pt x="51" y="0"/>
                      <a:pt x="17" y="42"/>
                      <a:pt x="17" y="84"/>
                    </a:cubicBezTo>
                    <a:cubicBezTo>
                      <a:pt x="42" y="387"/>
                      <a:pt x="42" y="697"/>
                      <a:pt x="9" y="1000"/>
                    </a:cubicBezTo>
                    <a:cubicBezTo>
                      <a:pt x="0" y="1042"/>
                      <a:pt x="25" y="1084"/>
                      <a:pt x="84" y="1084"/>
                    </a:cubicBezTo>
                    <a:cubicBezTo>
                      <a:pt x="126" y="1084"/>
                      <a:pt x="151" y="1050"/>
                      <a:pt x="168" y="1017"/>
                    </a:cubicBezTo>
                    <a:cubicBezTo>
                      <a:pt x="193" y="706"/>
                      <a:pt x="193" y="387"/>
                      <a:pt x="177" y="76"/>
                    </a:cubicBezTo>
                    <a:cubicBezTo>
                      <a:pt x="177" y="34"/>
                      <a:pt x="135" y="0"/>
                      <a:pt x="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1228075" y="1191300"/>
                <a:ext cx="216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179" extrusionOk="0">
                    <a:moveTo>
                      <a:pt x="77" y="0"/>
                    </a:moveTo>
                    <a:cubicBezTo>
                      <a:pt x="41" y="0"/>
                      <a:pt x="9" y="24"/>
                      <a:pt x="9" y="61"/>
                    </a:cubicBezTo>
                    <a:cubicBezTo>
                      <a:pt x="1" y="103"/>
                      <a:pt x="35" y="145"/>
                      <a:pt x="77" y="145"/>
                    </a:cubicBezTo>
                    <a:cubicBezTo>
                      <a:pt x="219" y="170"/>
                      <a:pt x="371" y="178"/>
                      <a:pt x="530" y="178"/>
                    </a:cubicBezTo>
                    <a:cubicBezTo>
                      <a:pt x="623" y="178"/>
                      <a:pt x="707" y="178"/>
                      <a:pt x="791" y="170"/>
                    </a:cubicBezTo>
                    <a:cubicBezTo>
                      <a:pt x="833" y="170"/>
                      <a:pt x="866" y="128"/>
                      <a:pt x="849" y="86"/>
                    </a:cubicBezTo>
                    <a:cubicBezTo>
                      <a:pt x="849" y="48"/>
                      <a:pt x="816" y="17"/>
                      <a:pt x="778" y="17"/>
                    </a:cubicBezTo>
                    <a:cubicBezTo>
                      <a:pt x="774" y="17"/>
                      <a:pt x="770" y="18"/>
                      <a:pt x="765" y="19"/>
                    </a:cubicBezTo>
                    <a:cubicBezTo>
                      <a:pt x="696" y="26"/>
                      <a:pt x="628" y="29"/>
                      <a:pt x="560" y="29"/>
                    </a:cubicBezTo>
                    <a:cubicBezTo>
                      <a:pt x="405" y="29"/>
                      <a:pt x="251" y="13"/>
                      <a:pt x="93" y="2"/>
                    </a:cubicBezTo>
                    <a:cubicBezTo>
                      <a:pt x="88" y="1"/>
                      <a:pt x="82" y="0"/>
                      <a:pt x="7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7628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" name="Google Shape;1464;p19"/>
          <p:cNvGrpSpPr/>
          <p:nvPr/>
        </p:nvGrpSpPr>
        <p:grpSpPr>
          <a:xfrm>
            <a:off x="-311250" y="-47700"/>
            <a:ext cx="9766500" cy="5238900"/>
            <a:chOff x="-311250" y="-47700"/>
            <a:chExt cx="9766500" cy="5238900"/>
          </a:xfrm>
        </p:grpSpPr>
        <p:grpSp>
          <p:nvGrpSpPr>
            <p:cNvPr id="1465" name="Google Shape;1465;p19"/>
            <p:cNvGrpSpPr/>
            <p:nvPr/>
          </p:nvGrpSpPr>
          <p:grpSpPr>
            <a:xfrm>
              <a:off x="379575" y="-47700"/>
              <a:ext cx="8384850" cy="5238900"/>
              <a:chOff x="296300" y="-26825"/>
              <a:chExt cx="8384850" cy="5238900"/>
            </a:xfrm>
          </p:grpSpPr>
          <p:sp>
            <p:nvSpPr>
              <p:cNvPr id="1466" name="Google Shape;1466;p19"/>
              <p:cNvSpPr/>
              <p:nvPr/>
            </p:nvSpPr>
            <p:spPr>
              <a:xfrm>
                <a:off x="2963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19"/>
              <p:cNvSpPr/>
              <p:nvPr/>
            </p:nvSpPr>
            <p:spPr>
              <a:xfrm>
                <a:off x="9402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19"/>
              <p:cNvSpPr/>
              <p:nvPr/>
            </p:nvSpPr>
            <p:spPr>
              <a:xfrm>
                <a:off x="15842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19"/>
              <p:cNvSpPr/>
              <p:nvPr/>
            </p:nvSpPr>
            <p:spPr>
              <a:xfrm>
                <a:off x="22281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28721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19"/>
              <p:cNvSpPr/>
              <p:nvPr/>
            </p:nvSpPr>
            <p:spPr>
              <a:xfrm>
                <a:off x="35160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19"/>
              <p:cNvSpPr/>
              <p:nvPr/>
            </p:nvSpPr>
            <p:spPr>
              <a:xfrm>
                <a:off x="41600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19"/>
              <p:cNvSpPr/>
              <p:nvPr/>
            </p:nvSpPr>
            <p:spPr>
              <a:xfrm>
                <a:off x="48039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54479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19"/>
              <p:cNvSpPr/>
              <p:nvPr/>
            </p:nvSpPr>
            <p:spPr>
              <a:xfrm>
                <a:off x="60918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19"/>
              <p:cNvSpPr/>
              <p:nvPr/>
            </p:nvSpPr>
            <p:spPr>
              <a:xfrm>
                <a:off x="67358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19"/>
              <p:cNvSpPr/>
              <p:nvPr/>
            </p:nvSpPr>
            <p:spPr>
              <a:xfrm>
                <a:off x="73797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19"/>
              <p:cNvSpPr/>
              <p:nvPr/>
            </p:nvSpPr>
            <p:spPr>
              <a:xfrm>
                <a:off x="802370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19"/>
              <p:cNvSpPr/>
              <p:nvPr/>
            </p:nvSpPr>
            <p:spPr>
              <a:xfrm>
                <a:off x="8667650" y="-26825"/>
                <a:ext cx="13500" cy="52389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0" name="Google Shape;1480;p19"/>
            <p:cNvGrpSpPr/>
            <p:nvPr/>
          </p:nvGrpSpPr>
          <p:grpSpPr>
            <a:xfrm>
              <a:off x="-311250" y="311175"/>
              <a:ext cx="9766500" cy="4521150"/>
              <a:chOff x="-311250" y="311175"/>
              <a:chExt cx="9766500" cy="4521150"/>
            </a:xfrm>
          </p:grpSpPr>
          <p:sp>
            <p:nvSpPr>
              <p:cNvPr id="1481" name="Google Shape;1481;p19"/>
              <p:cNvSpPr/>
              <p:nvPr/>
            </p:nvSpPr>
            <p:spPr>
              <a:xfrm rot="5400000">
                <a:off x="4565250" y="-45653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19"/>
              <p:cNvSpPr/>
              <p:nvPr/>
            </p:nvSpPr>
            <p:spPr>
              <a:xfrm rot="5400000">
                <a:off x="4565250" y="-39213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 rot="5400000">
                <a:off x="4565250" y="-32774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19"/>
              <p:cNvSpPr/>
              <p:nvPr/>
            </p:nvSpPr>
            <p:spPr>
              <a:xfrm rot="5400000">
                <a:off x="4565250" y="-26334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19"/>
              <p:cNvSpPr/>
              <p:nvPr/>
            </p:nvSpPr>
            <p:spPr>
              <a:xfrm rot="5400000">
                <a:off x="4565250" y="-19895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 rot="5400000">
                <a:off x="4565250" y="-13455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19"/>
              <p:cNvSpPr/>
              <p:nvPr/>
            </p:nvSpPr>
            <p:spPr>
              <a:xfrm rot="5400000">
                <a:off x="4565250" y="-70162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19"/>
              <p:cNvSpPr/>
              <p:nvPr/>
            </p:nvSpPr>
            <p:spPr>
              <a:xfrm rot="5400000">
                <a:off x="4565250" y="-57675"/>
                <a:ext cx="13500" cy="9766500"/>
              </a:xfrm>
              <a:prstGeom prst="rect">
                <a:avLst/>
              </a:prstGeom>
              <a:solidFill>
                <a:srgbClr val="17213E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89" name="Google Shape;1489;p19"/>
          <p:cNvSpPr/>
          <p:nvPr/>
        </p:nvSpPr>
        <p:spPr>
          <a:xfrm>
            <a:off x="343875" y="310825"/>
            <a:ext cx="8409600" cy="45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90" name="Google Shape;1490;p19"/>
          <p:cNvGrpSpPr/>
          <p:nvPr/>
        </p:nvGrpSpPr>
        <p:grpSpPr>
          <a:xfrm>
            <a:off x="7880165" y="4597001"/>
            <a:ext cx="261127" cy="245023"/>
            <a:chOff x="2745215" y="4195463"/>
            <a:chExt cx="261127" cy="245023"/>
          </a:xfrm>
        </p:grpSpPr>
        <p:sp>
          <p:nvSpPr>
            <p:cNvPr id="1491" name="Google Shape;1491;p19"/>
            <p:cNvSpPr/>
            <p:nvPr/>
          </p:nvSpPr>
          <p:spPr>
            <a:xfrm>
              <a:off x="2749592" y="4199386"/>
              <a:ext cx="251478" cy="237322"/>
            </a:xfrm>
            <a:custGeom>
              <a:avLst/>
              <a:gdLst/>
              <a:ahLst/>
              <a:cxnLst/>
              <a:rect l="l" t="t" r="r" b="b"/>
              <a:pathLst>
                <a:path w="2841" h="2681" extrusionOk="0">
                  <a:moveTo>
                    <a:pt x="412" y="1"/>
                  </a:moveTo>
                  <a:lnTo>
                    <a:pt x="412" y="1"/>
                  </a:lnTo>
                  <a:cubicBezTo>
                    <a:pt x="488" y="463"/>
                    <a:pt x="547" y="925"/>
                    <a:pt x="589" y="1387"/>
                  </a:cubicBezTo>
                  <a:cubicBezTo>
                    <a:pt x="370" y="1681"/>
                    <a:pt x="211" y="2017"/>
                    <a:pt x="1" y="2311"/>
                  </a:cubicBezTo>
                  <a:cubicBezTo>
                    <a:pt x="328" y="2286"/>
                    <a:pt x="656" y="2202"/>
                    <a:pt x="967" y="2092"/>
                  </a:cubicBezTo>
                  <a:cubicBezTo>
                    <a:pt x="992" y="2269"/>
                    <a:pt x="1009" y="2454"/>
                    <a:pt x="1034" y="2639"/>
                  </a:cubicBezTo>
                  <a:cubicBezTo>
                    <a:pt x="1202" y="2479"/>
                    <a:pt x="1370" y="2336"/>
                    <a:pt x="1538" y="2168"/>
                  </a:cubicBezTo>
                  <a:cubicBezTo>
                    <a:pt x="1790" y="2328"/>
                    <a:pt x="2017" y="2496"/>
                    <a:pt x="2244" y="2681"/>
                  </a:cubicBezTo>
                  <a:cubicBezTo>
                    <a:pt x="2177" y="2370"/>
                    <a:pt x="2084" y="2050"/>
                    <a:pt x="1958" y="1765"/>
                  </a:cubicBezTo>
                  <a:cubicBezTo>
                    <a:pt x="2261" y="1597"/>
                    <a:pt x="2563" y="1404"/>
                    <a:pt x="2840" y="1194"/>
                  </a:cubicBezTo>
                  <a:cubicBezTo>
                    <a:pt x="2555" y="1168"/>
                    <a:pt x="2269" y="1168"/>
                    <a:pt x="2000" y="1160"/>
                  </a:cubicBezTo>
                  <a:cubicBezTo>
                    <a:pt x="2009" y="824"/>
                    <a:pt x="2017" y="496"/>
                    <a:pt x="2034" y="160"/>
                  </a:cubicBezTo>
                  <a:lnTo>
                    <a:pt x="2034" y="160"/>
                  </a:lnTo>
                  <a:cubicBezTo>
                    <a:pt x="1790" y="429"/>
                    <a:pt x="1538" y="706"/>
                    <a:pt x="1295" y="984"/>
                  </a:cubicBezTo>
                  <a:cubicBezTo>
                    <a:pt x="1034" y="631"/>
                    <a:pt x="740" y="303"/>
                    <a:pt x="412" y="1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492" name="Google Shape;1492;p19"/>
            <p:cNvGrpSpPr/>
            <p:nvPr/>
          </p:nvGrpSpPr>
          <p:grpSpPr>
            <a:xfrm>
              <a:off x="2745215" y="4195463"/>
              <a:ext cx="261127" cy="245023"/>
              <a:chOff x="2838875" y="2508650"/>
              <a:chExt cx="73750" cy="69200"/>
            </a:xfrm>
          </p:grpSpPr>
          <p:sp>
            <p:nvSpPr>
              <p:cNvPr id="1493" name="Google Shape;1493;p19"/>
              <p:cNvSpPr/>
              <p:nvPr/>
            </p:nvSpPr>
            <p:spPr>
              <a:xfrm>
                <a:off x="2839925" y="2509575"/>
                <a:ext cx="71000" cy="66800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672" extrusionOk="0">
                    <a:moveTo>
                      <a:pt x="420" y="0"/>
                    </a:moveTo>
                    <a:lnTo>
                      <a:pt x="420" y="0"/>
                    </a:lnTo>
                    <a:cubicBezTo>
                      <a:pt x="496" y="462"/>
                      <a:pt x="555" y="924"/>
                      <a:pt x="597" y="1386"/>
                    </a:cubicBezTo>
                    <a:cubicBezTo>
                      <a:pt x="378" y="1672"/>
                      <a:pt x="219" y="2008"/>
                      <a:pt x="0" y="2302"/>
                    </a:cubicBezTo>
                    <a:cubicBezTo>
                      <a:pt x="336" y="2268"/>
                      <a:pt x="656" y="2201"/>
                      <a:pt x="967" y="2084"/>
                    </a:cubicBezTo>
                    <a:cubicBezTo>
                      <a:pt x="992" y="2268"/>
                      <a:pt x="1009" y="2453"/>
                      <a:pt x="1034" y="2630"/>
                    </a:cubicBezTo>
                    <a:cubicBezTo>
                      <a:pt x="1202" y="2462"/>
                      <a:pt x="1370" y="2310"/>
                      <a:pt x="1538" y="2159"/>
                    </a:cubicBezTo>
                    <a:cubicBezTo>
                      <a:pt x="1773" y="2302"/>
                      <a:pt x="2017" y="2478"/>
                      <a:pt x="2235" y="2672"/>
                    </a:cubicBezTo>
                    <a:cubicBezTo>
                      <a:pt x="2176" y="2352"/>
                      <a:pt x="2092" y="2042"/>
                      <a:pt x="1958" y="1756"/>
                    </a:cubicBezTo>
                    <a:cubicBezTo>
                      <a:pt x="2260" y="1588"/>
                      <a:pt x="2554" y="1386"/>
                      <a:pt x="2840" y="1176"/>
                    </a:cubicBezTo>
                    <a:cubicBezTo>
                      <a:pt x="2563" y="1168"/>
                      <a:pt x="2277" y="1160"/>
                      <a:pt x="2008" y="1160"/>
                    </a:cubicBezTo>
                    <a:cubicBezTo>
                      <a:pt x="2017" y="824"/>
                      <a:pt x="2025" y="496"/>
                      <a:pt x="2042" y="160"/>
                    </a:cubicBezTo>
                    <a:lnTo>
                      <a:pt x="2042" y="160"/>
                    </a:lnTo>
                    <a:cubicBezTo>
                      <a:pt x="1798" y="429"/>
                      <a:pt x="1546" y="706"/>
                      <a:pt x="1303" y="975"/>
                    </a:cubicBezTo>
                    <a:cubicBezTo>
                      <a:pt x="1042" y="630"/>
                      <a:pt x="740" y="303"/>
                      <a:pt x="42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19"/>
              <p:cNvSpPr/>
              <p:nvPr/>
            </p:nvSpPr>
            <p:spPr>
              <a:xfrm>
                <a:off x="2838875" y="2508650"/>
                <a:ext cx="7375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768" extrusionOk="0">
                    <a:moveTo>
                      <a:pt x="546" y="197"/>
                    </a:moveTo>
                    <a:lnTo>
                      <a:pt x="546" y="197"/>
                    </a:lnTo>
                    <a:cubicBezTo>
                      <a:pt x="832" y="482"/>
                      <a:pt x="1084" y="768"/>
                      <a:pt x="1303" y="1062"/>
                    </a:cubicBezTo>
                    <a:cubicBezTo>
                      <a:pt x="1311" y="1071"/>
                      <a:pt x="1336" y="1079"/>
                      <a:pt x="1345" y="1079"/>
                    </a:cubicBezTo>
                    <a:cubicBezTo>
                      <a:pt x="1370" y="1079"/>
                      <a:pt x="1378" y="1071"/>
                      <a:pt x="1387" y="1062"/>
                    </a:cubicBezTo>
                    <a:lnTo>
                      <a:pt x="2025" y="348"/>
                    </a:lnTo>
                    <a:lnTo>
                      <a:pt x="2025" y="348"/>
                    </a:lnTo>
                    <a:cubicBezTo>
                      <a:pt x="2025" y="457"/>
                      <a:pt x="2017" y="575"/>
                      <a:pt x="2017" y="693"/>
                    </a:cubicBezTo>
                    <a:cubicBezTo>
                      <a:pt x="2008" y="861"/>
                      <a:pt x="2000" y="1029"/>
                      <a:pt x="2000" y="1197"/>
                    </a:cubicBezTo>
                    <a:cubicBezTo>
                      <a:pt x="2000" y="1213"/>
                      <a:pt x="2000" y="1222"/>
                      <a:pt x="2008" y="1239"/>
                    </a:cubicBezTo>
                    <a:cubicBezTo>
                      <a:pt x="2017" y="1247"/>
                      <a:pt x="2042" y="1255"/>
                      <a:pt x="2050" y="1255"/>
                    </a:cubicBezTo>
                    <a:lnTo>
                      <a:pt x="2731" y="1272"/>
                    </a:lnTo>
                    <a:cubicBezTo>
                      <a:pt x="2479" y="1457"/>
                      <a:pt x="2227" y="1617"/>
                      <a:pt x="1975" y="1751"/>
                    </a:cubicBezTo>
                    <a:cubicBezTo>
                      <a:pt x="1958" y="1759"/>
                      <a:pt x="1941" y="1793"/>
                      <a:pt x="1958" y="1818"/>
                    </a:cubicBezTo>
                    <a:cubicBezTo>
                      <a:pt x="2059" y="2045"/>
                      <a:pt x="2143" y="2297"/>
                      <a:pt x="2210" y="2574"/>
                    </a:cubicBezTo>
                    <a:cubicBezTo>
                      <a:pt x="2017" y="2423"/>
                      <a:pt x="1815" y="2280"/>
                      <a:pt x="1605" y="2154"/>
                    </a:cubicBezTo>
                    <a:cubicBezTo>
                      <a:pt x="1597" y="2137"/>
                      <a:pt x="1588" y="2137"/>
                      <a:pt x="1580" y="2137"/>
                    </a:cubicBezTo>
                    <a:cubicBezTo>
                      <a:pt x="1555" y="2137"/>
                      <a:pt x="1546" y="2137"/>
                      <a:pt x="1546" y="2146"/>
                    </a:cubicBezTo>
                    <a:cubicBezTo>
                      <a:pt x="1462" y="2221"/>
                      <a:pt x="1378" y="2305"/>
                      <a:pt x="1294" y="2381"/>
                    </a:cubicBezTo>
                    <a:cubicBezTo>
                      <a:pt x="1227" y="2431"/>
                      <a:pt x="1168" y="2482"/>
                      <a:pt x="1118" y="2541"/>
                    </a:cubicBezTo>
                    <a:lnTo>
                      <a:pt x="1059" y="2104"/>
                    </a:lnTo>
                    <a:cubicBezTo>
                      <a:pt x="1059" y="2087"/>
                      <a:pt x="1051" y="2079"/>
                      <a:pt x="1042" y="2062"/>
                    </a:cubicBezTo>
                    <a:cubicBezTo>
                      <a:pt x="1037" y="2062"/>
                      <a:pt x="1023" y="2058"/>
                      <a:pt x="1013" y="2058"/>
                    </a:cubicBezTo>
                    <a:cubicBezTo>
                      <a:pt x="1008" y="2058"/>
                      <a:pt x="1003" y="2059"/>
                      <a:pt x="1000" y="2062"/>
                    </a:cubicBezTo>
                    <a:cubicBezTo>
                      <a:pt x="740" y="2171"/>
                      <a:pt x="454" y="2230"/>
                      <a:pt x="168" y="2272"/>
                    </a:cubicBezTo>
                    <a:cubicBezTo>
                      <a:pt x="252" y="2146"/>
                      <a:pt x="328" y="2037"/>
                      <a:pt x="404" y="1911"/>
                    </a:cubicBezTo>
                    <a:cubicBezTo>
                      <a:pt x="496" y="1759"/>
                      <a:pt x="588" y="1600"/>
                      <a:pt x="698" y="1457"/>
                    </a:cubicBezTo>
                    <a:cubicBezTo>
                      <a:pt x="706" y="1449"/>
                      <a:pt x="706" y="1440"/>
                      <a:pt x="706" y="1423"/>
                    </a:cubicBezTo>
                    <a:cubicBezTo>
                      <a:pt x="664" y="1012"/>
                      <a:pt x="614" y="609"/>
                      <a:pt x="546" y="197"/>
                    </a:cubicBezTo>
                    <a:close/>
                    <a:moveTo>
                      <a:pt x="472" y="0"/>
                    </a:moveTo>
                    <a:cubicBezTo>
                      <a:pt x="462" y="0"/>
                      <a:pt x="453" y="5"/>
                      <a:pt x="446" y="12"/>
                    </a:cubicBezTo>
                    <a:cubicBezTo>
                      <a:pt x="420" y="20"/>
                      <a:pt x="412" y="37"/>
                      <a:pt x="412" y="62"/>
                    </a:cubicBezTo>
                    <a:cubicBezTo>
                      <a:pt x="488" y="516"/>
                      <a:pt x="546" y="978"/>
                      <a:pt x="588" y="1423"/>
                    </a:cubicBezTo>
                    <a:cubicBezTo>
                      <a:pt x="488" y="1575"/>
                      <a:pt x="404" y="1734"/>
                      <a:pt x="303" y="1877"/>
                    </a:cubicBezTo>
                    <a:cubicBezTo>
                      <a:pt x="210" y="2028"/>
                      <a:pt x="118" y="2179"/>
                      <a:pt x="9" y="2331"/>
                    </a:cubicBezTo>
                    <a:cubicBezTo>
                      <a:pt x="0" y="2339"/>
                      <a:pt x="0" y="2364"/>
                      <a:pt x="9" y="2381"/>
                    </a:cubicBezTo>
                    <a:cubicBezTo>
                      <a:pt x="26" y="2389"/>
                      <a:pt x="42" y="2406"/>
                      <a:pt x="68" y="2406"/>
                    </a:cubicBezTo>
                    <a:cubicBezTo>
                      <a:pt x="378" y="2364"/>
                      <a:pt x="681" y="2297"/>
                      <a:pt x="975" y="2196"/>
                    </a:cubicBezTo>
                    <a:lnTo>
                      <a:pt x="1034" y="2667"/>
                    </a:lnTo>
                    <a:cubicBezTo>
                      <a:pt x="1034" y="2683"/>
                      <a:pt x="1042" y="2700"/>
                      <a:pt x="1059" y="2709"/>
                    </a:cubicBezTo>
                    <a:cubicBezTo>
                      <a:pt x="1066" y="2711"/>
                      <a:pt x="1073" y="2712"/>
                      <a:pt x="1079" y="2712"/>
                    </a:cubicBezTo>
                    <a:cubicBezTo>
                      <a:pt x="1094" y="2712"/>
                      <a:pt x="1106" y="2706"/>
                      <a:pt x="1118" y="2700"/>
                    </a:cubicBezTo>
                    <a:cubicBezTo>
                      <a:pt x="1202" y="2625"/>
                      <a:pt x="1286" y="2541"/>
                      <a:pt x="1370" y="2465"/>
                    </a:cubicBezTo>
                    <a:cubicBezTo>
                      <a:pt x="1437" y="2389"/>
                      <a:pt x="1513" y="2331"/>
                      <a:pt x="1588" y="2255"/>
                    </a:cubicBezTo>
                    <a:cubicBezTo>
                      <a:pt x="1832" y="2415"/>
                      <a:pt x="2050" y="2574"/>
                      <a:pt x="2252" y="2751"/>
                    </a:cubicBezTo>
                    <a:cubicBezTo>
                      <a:pt x="2260" y="2759"/>
                      <a:pt x="2269" y="2759"/>
                      <a:pt x="2277" y="2759"/>
                    </a:cubicBezTo>
                    <a:cubicBezTo>
                      <a:pt x="2285" y="2759"/>
                      <a:pt x="2292" y="2757"/>
                      <a:pt x="2298" y="2757"/>
                    </a:cubicBezTo>
                    <a:cubicBezTo>
                      <a:pt x="2304" y="2757"/>
                      <a:pt x="2311" y="2759"/>
                      <a:pt x="2319" y="2767"/>
                    </a:cubicBezTo>
                    <a:cubicBezTo>
                      <a:pt x="2327" y="2759"/>
                      <a:pt x="2344" y="2742"/>
                      <a:pt x="2344" y="2717"/>
                    </a:cubicBezTo>
                    <a:cubicBezTo>
                      <a:pt x="2277" y="2389"/>
                      <a:pt x="2185" y="2095"/>
                      <a:pt x="2067" y="1835"/>
                    </a:cubicBezTo>
                    <a:cubicBezTo>
                      <a:pt x="2353" y="1675"/>
                      <a:pt x="2638" y="1491"/>
                      <a:pt x="2924" y="1281"/>
                    </a:cubicBezTo>
                    <a:cubicBezTo>
                      <a:pt x="2941" y="1255"/>
                      <a:pt x="2949" y="1239"/>
                      <a:pt x="2941" y="1213"/>
                    </a:cubicBezTo>
                    <a:cubicBezTo>
                      <a:pt x="2932" y="1197"/>
                      <a:pt x="2907" y="1188"/>
                      <a:pt x="2890" y="1188"/>
                    </a:cubicBezTo>
                    <a:lnTo>
                      <a:pt x="2109" y="1171"/>
                    </a:lnTo>
                    <a:cubicBezTo>
                      <a:pt x="2109" y="1020"/>
                      <a:pt x="2126" y="869"/>
                      <a:pt x="2126" y="726"/>
                    </a:cubicBezTo>
                    <a:cubicBezTo>
                      <a:pt x="2134" y="558"/>
                      <a:pt x="2143" y="398"/>
                      <a:pt x="2143" y="230"/>
                    </a:cubicBezTo>
                    <a:cubicBezTo>
                      <a:pt x="2143" y="205"/>
                      <a:pt x="2134" y="188"/>
                      <a:pt x="2109" y="180"/>
                    </a:cubicBezTo>
                    <a:cubicBezTo>
                      <a:pt x="2101" y="173"/>
                      <a:pt x="2090" y="168"/>
                      <a:pt x="2080" y="168"/>
                    </a:cubicBezTo>
                    <a:cubicBezTo>
                      <a:pt x="2067" y="168"/>
                      <a:pt x="2055" y="175"/>
                      <a:pt x="2050" y="188"/>
                    </a:cubicBezTo>
                    <a:lnTo>
                      <a:pt x="1353" y="953"/>
                    </a:lnTo>
                    <a:cubicBezTo>
                      <a:pt x="1118" y="642"/>
                      <a:pt x="824" y="323"/>
                      <a:pt x="504" y="20"/>
                    </a:cubicBezTo>
                    <a:cubicBezTo>
                      <a:pt x="495" y="7"/>
                      <a:pt x="483" y="0"/>
                      <a:pt x="47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19"/>
              <p:cNvSpPr/>
              <p:nvPr/>
            </p:nvSpPr>
            <p:spPr>
              <a:xfrm>
                <a:off x="2853775" y="2525325"/>
                <a:ext cx="430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504" extrusionOk="0">
                    <a:moveTo>
                      <a:pt x="186" y="0"/>
                    </a:moveTo>
                    <a:lnTo>
                      <a:pt x="371" y="790"/>
                    </a:lnTo>
                    <a:lnTo>
                      <a:pt x="1" y="1277"/>
                    </a:lnTo>
                    <a:lnTo>
                      <a:pt x="1" y="1277"/>
                    </a:lnTo>
                    <a:lnTo>
                      <a:pt x="606" y="1176"/>
                    </a:lnTo>
                    <a:lnTo>
                      <a:pt x="631" y="1504"/>
                    </a:lnTo>
                    <a:lnTo>
                      <a:pt x="917" y="1210"/>
                    </a:lnTo>
                    <a:lnTo>
                      <a:pt x="1337" y="1504"/>
                    </a:lnTo>
                    <a:lnTo>
                      <a:pt x="1152" y="1042"/>
                    </a:lnTo>
                    <a:lnTo>
                      <a:pt x="1723" y="656"/>
                    </a:lnTo>
                    <a:lnTo>
                      <a:pt x="1160" y="706"/>
                    </a:lnTo>
                    <a:lnTo>
                      <a:pt x="1160" y="706"/>
                    </a:lnTo>
                    <a:lnTo>
                      <a:pt x="1202" y="194"/>
                    </a:lnTo>
                    <a:lnTo>
                      <a:pt x="715" y="706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96" name="Google Shape;1496;p19"/>
          <p:cNvGrpSpPr/>
          <p:nvPr/>
        </p:nvGrpSpPr>
        <p:grpSpPr>
          <a:xfrm>
            <a:off x="8584907" y="1017720"/>
            <a:ext cx="528647" cy="503170"/>
            <a:chOff x="1445385" y="1135408"/>
            <a:chExt cx="528647" cy="503170"/>
          </a:xfrm>
        </p:grpSpPr>
        <p:sp>
          <p:nvSpPr>
            <p:cNvPr id="1497" name="Google Shape;1497;p19"/>
            <p:cNvSpPr/>
            <p:nvPr/>
          </p:nvSpPr>
          <p:spPr>
            <a:xfrm rot="-4470926">
              <a:off x="1510504" y="1171508"/>
              <a:ext cx="395825" cy="436220"/>
            </a:xfrm>
            <a:custGeom>
              <a:avLst/>
              <a:gdLst/>
              <a:ahLst/>
              <a:cxnLst/>
              <a:rect l="l" t="t" r="r" b="b"/>
              <a:pathLst>
                <a:path w="5066" h="5583" extrusionOk="0">
                  <a:moveTo>
                    <a:pt x="4108" y="4125"/>
                  </a:moveTo>
                  <a:cubicBezTo>
                    <a:pt x="4318" y="4209"/>
                    <a:pt x="4503" y="4352"/>
                    <a:pt x="4562" y="4587"/>
                  </a:cubicBezTo>
                  <a:cubicBezTo>
                    <a:pt x="4629" y="4931"/>
                    <a:pt x="4276" y="5183"/>
                    <a:pt x="3974" y="5234"/>
                  </a:cubicBezTo>
                  <a:cubicBezTo>
                    <a:pt x="3922" y="5242"/>
                    <a:pt x="3872" y="5246"/>
                    <a:pt x="3823" y="5246"/>
                  </a:cubicBezTo>
                  <a:cubicBezTo>
                    <a:pt x="3335" y="5246"/>
                    <a:pt x="3006" y="4844"/>
                    <a:pt x="2907" y="4385"/>
                  </a:cubicBezTo>
                  <a:lnTo>
                    <a:pt x="2907" y="4385"/>
                  </a:lnTo>
                  <a:cubicBezTo>
                    <a:pt x="2933" y="4386"/>
                    <a:pt x="2959" y="4387"/>
                    <a:pt x="2984" y="4387"/>
                  </a:cubicBezTo>
                  <a:cubicBezTo>
                    <a:pt x="3408" y="4387"/>
                    <a:pt x="3799" y="4260"/>
                    <a:pt x="4108" y="4125"/>
                  </a:cubicBezTo>
                  <a:close/>
                  <a:moveTo>
                    <a:pt x="2653" y="1"/>
                  </a:moveTo>
                  <a:cubicBezTo>
                    <a:pt x="2604" y="1"/>
                    <a:pt x="2560" y="12"/>
                    <a:pt x="2521" y="34"/>
                  </a:cubicBezTo>
                  <a:cubicBezTo>
                    <a:pt x="2521" y="34"/>
                    <a:pt x="1" y="1118"/>
                    <a:pt x="1286" y="3285"/>
                  </a:cubicBezTo>
                  <a:cubicBezTo>
                    <a:pt x="1664" y="3923"/>
                    <a:pt x="2109" y="4217"/>
                    <a:pt x="2563" y="4335"/>
                  </a:cubicBezTo>
                  <a:cubicBezTo>
                    <a:pt x="2652" y="4992"/>
                    <a:pt x="3176" y="5583"/>
                    <a:pt x="3827" y="5583"/>
                  </a:cubicBezTo>
                  <a:cubicBezTo>
                    <a:pt x="3974" y="5583"/>
                    <a:pt x="4128" y="5553"/>
                    <a:pt x="4285" y="5486"/>
                  </a:cubicBezTo>
                  <a:cubicBezTo>
                    <a:pt x="4646" y="5343"/>
                    <a:pt x="4940" y="4982"/>
                    <a:pt x="4881" y="4570"/>
                  </a:cubicBezTo>
                  <a:cubicBezTo>
                    <a:pt x="4864" y="4293"/>
                    <a:pt x="4688" y="4083"/>
                    <a:pt x="4461" y="3932"/>
                  </a:cubicBezTo>
                  <a:cubicBezTo>
                    <a:pt x="4629" y="3839"/>
                    <a:pt x="4730" y="3755"/>
                    <a:pt x="4730" y="3755"/>
                  </a:cubicBezTo>
                  <a:cubicBezTo>
                    <a:pt x="5066" y="3554"/>
                    <a:pt x="4839" y="2554"/>
                    <a:pt x="4234" y="1538"/>
                  </a:cubicBezTo>
                  <a:cubicBezTo>
                    <a:pt x="3692" y="631"/>
                    <a:pt x="3031" y="1"/>
                    <a:pt x="2653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9"/>
            <p:cNvSpPr/>
            <p:nvPr/>
          </p:nvSpPr>
          <p:spPr>
            <a:xfrm rot="-4470926">
              <a:off x="1777161" y="1264601"/>
              <a:ext cx="190333" cy="146813"/>
            </a:xfrm>
            <a:custGeom>
              <a:avLst/>
              <a:gdLst/>
              <a:ahLst/>
              <a:cxnLst/>
              <a:rect l="l" t="t" r="r" b="b"/>
              <a:pathLst>
                <a:path w="2436" h="1879" extrusionOk="0">
                  <a:moveTo>
                    <a:pt x="1394" y="1"/>
                  </a:moveTo>
                  <a:cubicBezTo>
                    <a:pt x="1222" y="1"/>
                    <a:pt x="1168" y="274"/>
                    <a:pt x="1360" y="335"/>
                  </a:cubicBezTo>
                  <a:cubicBezTo>
                    <a:pt x="1646" y="403"/>
                    <a:pt x="1982" y="554"/>
                    <a:pt x="2057" y="881"/>
                  </a:cubicBezTo>
                  <a:cubicBezTo>
                    <a:pt x="2116" y="1226"/>
                    <a:pt x="1763" y="1478"/>
                    <a:pt x="1469" y="1528"/>
                  </a:cubicBezTo>
                  <a:cubicBezTo>
                    <a:pt x="1416" y="1537"/>
                    <a:pt x="1364" y="1542"/>
                    <a:pt x="1313" y="1542"/>
                  </a:cubicBezTo>
                  <a:cubicBezTo>
                    <a:pt x="709" y="1542"/>
                    <a:pt x="347" y="918"/>
                    <a:pt x="386" y="344"/>
                  </a:cubicBezTo>
                  <a:cubicBezTo>
                    <a:pt x="390" y="239"/>
                    <a:pt x="312" y="186"/>
                    <a:pt x="230" y="186"/>
                  </a:cubicBezTo>
                  <a:cubicBezTo>
                    <a:pt x="148" y="186"/>
                    <a:pt x="62" y="239"/>
                    <a:pt x="50" y="344"/>
                  </a:cubicBezTo>
                  <a:cubicBezTo>
                    <a:pt x="1" y="1114"/>
                    <a:pt x="576" y="1878"/>
                    <a:pt x="1318" y="1878"/>
                  </a:cubicBezTo>
                  <a:cubicBezTo>
                    <a:pt x="1467" y="1878"/>
                    <a:pt x="1622" y="1848"/>
                    <a:pt x="1780" y="1780"/>
                  </a:cubicBezTo>
                  <a:cubicBezTo>
                    <a:pt x="2141" y="1621"/>
                    <a:pt x="2435" y="1276"/>
                    <a:pt x="2385" y="865"/>
                  </a:cubicBezTo>
                  <a:cubicBezTo>
                    <a:pt x="2318" y="386"/>
                    <a:pt x="1881" y="125"/>
                    <a:pt x="1444" y="8"/>
                  </a:cubicBezTo>
                  <a:cubicBezTo>
                    <a:pt x="1427" y="3"/>
                    <a:pt x="1410" y="1"/>
                    <a:pt x="1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9"/>
            <p:cNvSpPr/>
            <p:nvPr/>
          </p:nvSpPr>
          <p:spPr>
            <a:xfrm rot="-4470926">
              <a:off x="1773356" y="1259053"/>
              <a:ext cx="198928" cy="154939"/>
            </a:xfrm>
            <a:custGeom>
              <a:avLst/>
              <a:gdLst/>
              <a:ahLst/>
              <a:cxnLst/>
              <a:rect l="l" t="t" r="r" b="b"/>
              <a:pathLst>
                <a:path w="2546" h="1983" extrusionOk="0">
                  <a:moveTo>
                    <a:pt x="1442" y="106"/>
                  </a:moveTo>
                  <a:cubicBezTo>
                    <a:pt x="1451" y="106"/>
                    <a:pt x="1461" y="107"/>
                    <a:pt x="1471" y="109"/>
                  </a:cubicBezTo>
                  <a:cubicBezTo>
                    <a:pt x="1790" y="193"/>
                    <a:pt x="2311" y="412"/>
                    <a:pt x="2378" y="932"/>
                  </a:cubicBezTo>
                  <a:cubicBezTo>
                    <a:pt x="2428" y="1327"/>
                    <a:pt x="2109" y="1655"/>
                    <a:pt x="1807" y="1781"/>
                  </a:cubicBezTo>
                  <a:cubicBezTo>
                    <a:pt x="1657" y="1839"/>
                    <a:pt x="1506" y="1869"/>
                    <a:pt x="1358" y="1869"/>
                  </a:cubicBezTo>
                  <a:cubicBezTo>
                    <a:pt x="1141" y="1869"/>
                    <a:pt x="930" y="1803"/>
                    <a:pt x="740" y="1663"/>
                  </a:cubicBezTo>
                  <a:cubicBezTo>
                    <a:pt x="337" y="1395"/>
                    <a:pt x="110" y="890"/>
                    <a:pt x="135" y="395"/>
                  </a:cubicBezTo>
                  <a:cubicBezTo>
                    <a:pt x="135" y="344"/>
                    <a:pt x="169" y="311"/>
                    <a:pt x="202" y="302"/>
                  </a:cubicBezTo>
                  <a:cubicBezTo>
                    <a:pt x="219" y="286"/>
                    <a:pt x="244" y="286"/>
                    <a:pt x="261" y="286"/>
                  </a:cubicBezTo>
                  <a:cubicBezTo>
                    <a:pt x="286" y="286"/>
                    <a:pt x="303" y="286"/>
                    <a:pt x="320" y="302"/>
                  </a:cubicBezTo>
                  <a:cubicBezTo>
                    <a:pt x="345" y="319"/>
                    <a:pt x="362" y="344"/>
                    <a:pt x="362" y="386"/>
                  </a:cubicBezTo>
                  <a:cubicBezTo>
                    <a:pt x="337" y="773"/>
                    <a:pt x="488" y="1159"/>
                    <a:pt x="748" y="1403"/>
                  </a:cubicBezTo>
                  <a:cubicBezTo>
                    <a:pt x="921" y="1555"/>
                    <a:pt x="1127" y="1633"/>
                    <a:pt x="1353" y="1633"/>
                  </a:cubicBezTo>
                  <a:cubicBezTo>
                    <a:pt x="1402" y="1633"/>
                    <a:pt x="1453" y="1629"/>
                    <a:pt x="1504" y="1621"/>
                  </a:cubicBezTo>
                  <a:cubicBezTo>
                    <a:pt x="1723" y="1588"/>
                    <a:pt x="1933" y="1462"/>
                    <a:pt x="2050" y="1294"/>
                  </a:cubicBezTo>
                  <a:cubicBezTo>
                    <a:pt x="2134" y="1184"/>
                    <a:pt x="2151" y="1050"/>
                    <a:pt x="2134" y="916"/>
                  </a:cubicBezTo>
                  <a:cubicBezTo>
                    <a:pt x="2084" y="647"/>
                    <a:pt x="1840" y="445"/>
                    <a:pt x="1412" y="328"/>
                  </a:cubicBezTo>
                  <a:cubicBezTo>
                    <a:pt x="1328" y="311"/>
                    <a:pt x="1328" y="235"/>
                    <a:pt x="1336" y="193"/>
                  </a:cubicBezTo>
                  <a:cubicBezTo>
                    <a:pt x="1351" y="150"/>
                    <a:pt x="1384" y="106"/>
                    <a:pt x="1442" y="106"/>
                  </a:cubicBezTo>
                  <a:close/>
                  <a:moveTo>
                    <a:pt x="1454" y="1"/>
                  </a:moveTo>
                  <a:cubicBezTo>
                    <a:pt x="1351" y="1"/>
                    <a:pt x="1281" y="74"/>
                    <a:pt x="1252" y="160"/>
                  </a:cubicBezTo>
                  <a:cubicBezTo>
                    <a:pt x="1219" y="277"/>
                    <a:pt x="1261" y="403"/>
                    <a:pt x="1395" y="437"/>
                  </a:cubicBezTo>
                  <a:cubicBezTo>
                    <a:pt x="1790" y="529"/>
                    <a:pt x="2008" y="706"/>
                    <a:pt x="2050" y="941"/>
                  </a:cubicBezTo>
                  <a:cubicBezTo>
                    <a:pt x="2067" y="1042"/>
                    <a:pt x="2042" y="1151"/>
                    <a:pt x="1975" y="1243"/>
                  </a:cubicBezTo>
                  <a:cubicBezTo>
                    <a:pt x="1874" y="1378"/>
                    <a:pt x="1681" y="1495"/>
                    <a:pt x="1496" y="1529"/>
                  </a:cubicBezTo>
                  <a:cubicBezTo>
                    <a:pt x="1455" y="1535"/>
                    <a:pt x="1415" y="1537"/>
                    <a:pt x="1375" y="1537"/>
                  </a:cubicBezTo>
                  <a:cubicBezTo>
                    <a:pt x="1175" y="1537"/>
                    <a:pt x="986" y="1467"/>
                    <a:pt x="832" y="1327"/>
                  </a:cubicBezTo>
                  <a:cubicBezTo>
                    <a:pt x="589" y="1117"/>
                    <a:pt x="454" y="748"/>
                    <a:pt x="471" y="395"/>
                  </a:cubicBezTo>
                  <a:cubicBezTo>
                    <a:pt x="471" y="319"/>
                    <a:pt x="454" y="260"/>
                    <a:pt x="387" y="218"/>
                  </a:cubicBezTo>
                  <a:cubicBezTo>
                    <a:pt x="352" y="193"/>
                    <a:pt x="305" y="177"/>
                    <a:pt x="257" y="177"/>
                  </a:cubicBezTo>
                  <a:cubicBezTo>
                    <a:pt x="224" y="177"/>
                    <a:pt x="191" y="185"/>
                    <a:pt x="160" y="202"/>
                  </a:cubicBezTo>
                  <a:cubicBezTo>
                    <a:pt x="85" y="244"/>
                    <a:pt x="34" y="311"/>
                    <a:pt x="34" y="395"/>
                  </a:cubicBezTo>
                  <a:cubicBezTo>
                    <a:pt x="1" y="932"/>
                    <a:pt x="253" y="1462"/>
                    <a:pt x="673" y="1756"/>
                  </a:cubicBezTo>
                  <a:cubicBezTo>
                    <a:pt x="883" y="1907"/>
                    <a:pt x="1118" y="1983"/>
                    <a:pt x="1353" y="1983"/>
                  </a:cubicBezTo>
                  <a:cubicBezTo>
                    <a:pt x="1513" y="1983"/>
                    <a:pt x="1681" y="1949"/>
                    <a:pt x="1857" y="1873"/>
                  </a:cubicBezTo>
                  <a:cubicBezTo>
                    <a:pt x="2202" y="1731"/>
                    <a:pt x="2546" y="1361"/>
                    <a:pt x="2487" y="907"/>
                  </a:cubicBezTo>
                  <a:cubicBezTo>
                    <a:pt x="2420" y="328"/>
                    <a:pt x="1849" y="92"/>
                    <a:pt x="1513" y="8"/>
                  </a:cubicBezTo>
                  <a:cubicBezTo>
                    <a:pt x="1492" y="3"/>
                    <a:pt x="1473" y="1"/>
                    <a:pt x="1454" y="1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9"/>
            <p:cNvSpPr/>
            <p:nvPr/>
          </p:nvSpPr>
          <p:spPr>
            <a:xfrm rot="-4470926">
              <a:off x="1475760" y="1219429"/>
              <a:ext cx="369650" cy="339959"/>
            </a:xfrm>
            <a:custGeom>
              <a:avLst/>
              <a:gdLst/>
              <a:ahLst/>
              <a:cxnLst/>
              <a:rect l="l" t="t" r="r" b="b"/>
              <a:pathLst>
                <a:path w="4731" h="4351" extrusionOk="0">
                  <a:moveTo>
                    <a:pt x="2521" y="0"/>
                  </a:moveTo>
                  <a:cubicBezTo>
                    <a:pt x="2521" y="0"/>
                    <a:pt x="1" y="1084"/>
                    <a:pt x="1286" y="3251"/>
                  </a:cubicBezTo>
                  <a:cubicBezTo>
                    <a:pt x="1784" y="4093"/>
                    <a:pt x="2418" y="4350"/>
                    <a:pt x="3005" y="4350"/>
                  </a:cubicBezTo>
                  <a:cubicBezTo>
                    <a:pt x="3924" y="4350"/>
                    <a:pt x="4730" y="3722"/>
                    <a:pt x="4730" y="3722"/>
                  </a:cubicBezTo>
                  <a:lnTo>
                    <a:pt x="2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9"/>
            <p:cNvSpPr/>
            <p:nvPr/>
          </p:nvSpPr>
          <p:spPr>
            <a:xfrm rot="-4470926">
              <a:off x="1513528" y="1184690"/>
              <a:ext cx="311831" cy="347538"/>
            </a:xfrm>
            <a:custGeom>
              <a:avLst/>
              <a:gdLst/>
              <a:ahLst/>
              <a:cxnLst/>
              <a:rect l="l" t="t" r="r" b="b"/>
              <a:pathLst>
                <a:path w="3991" h="4448" extrusionOk="0">
                  <a:moveTo>
                    <a:pt x="1722" y="121"/>
                  </a:moveTo>
                  <a:lnTo>
                    <a:pt x="3873" y="3767"/>
                  </a:lnTo>
                  <a:cubicBezTo>
                    <a:pt x="3711" y="3885"/>
                    <a:pt x="3000" y="4351"/>
                    <a:pt x="2221" y="4351"/>
                  </a:cubicBezTo>
                  <a:cubicBezTo>
                    <a:pt x="2112" y="4351"/>
                    <a:pt x="2001" y="4342"/>
                    <a:pt x="1890" y="4321"/>
                  </a:cubicBezTo>
                  <a:cubicBezTo>
                    <a:pt x="1344" y="4220"/>
                    <a:pt x="891" y="3868"/>
                    <a:pt x="546" y="3271"/>
                  </a:cubicBezTo>
                  <a:cubicBezTo>
                    <a:pt x="202" y="2675"/>
                    <a:pt x="101" y="2120"/>
                    <a:pt x="269" y="1591"/>
                  </a:cubicBezTo>
                  <a:cubicBezTo>
                    <a:pt x="555" y="717"/>
                    <a:pt x="1512" y="230"/>
                    <a:pt x="1722" y="121"/>
                  </a:cubicBezTo>
                  <a:close/>
                  <a:moveTo>
                    <a:pt x="1737" y="0"/>
                  </a:moveTo>
                  <a:cubicBezTo>
                    <a:pt x="1732" y="0"/>
                    <a:pt x="1726" y="1"/>
                    <a:pt x="1722" y="3"/>
                  </a:cubicBezTo>
                  <a:cubicBezTo>
                    <a:pt x="1680" y="29"/>
                    <a:pt x="513" y="533"/>
                    <a:pt x="177" y="1558"/>
                  </a:cubicBezTo>
                  <a:cubicBezTo>
                    <a:pt x="0" y="2104"/>
                    <a:pt x="93" y="2708"/>
                    <a:pt x="462" y="3322"/>
                  </a:cubicBezTo>
                  <a:cubicBezTo>
                    <a:pt x="832" y="3943"/>
                    <a:pt x="1302" y="4313"/>
                    <a:pt x="1865" y="4414"/>
                  </a:cubicBezTo>
                  <a:cubicBezTo>
                    <a:pt x="1983" y="4439"/>
                    <a:pt x="2109" y="4447"/>
                    <a:pt x="2226" y="4447"/>
                  </a:cubicBezTo>
                  <a:cubicBezTo>
                    <a:pt x="3142" y="4447"/>
                    <a:pt x="3940" y="3842"/>
                    <a:pt x="3965" y="3809"/>
                  </a:cubicBezTo>
                  <a:cubicBezTo>
                    <a:pt x="3990" y="3800"/>
                    <a:pt x="3990" y="3767"/>
                    <a:pt x="3982" y="3742"/>
                  </a:cubicBezTo>
                  <a:lnTo>
                    <a:pt x="1781" y="29"/>
                  </a:lnTo>
                  <a:cubicBezTo>
                    <a:pt x="1775" y="10"/>
                    <a:pt x="1754" y="0"/>
                    <a:pt x="1737" y="0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9"/>
            <p:cNvSpPr/>
            <p:nvPr/>
          </p:nvSpPr>
          <p:spPr>
            <a:xfrm rot="-4470926">
              <a:off x="1550533" y="1140543"/>
              <a:ext cx="225181" cy="296204"/>
            </a:xfrm>
            <a:custGeom>
              <a:avLst/>
              <a:gdLst/>
              <a:ahLst/>
              <a:cxnLst/>
              <a:rect l="l" t="t" r="r" b="b"/>
              <a:pathLst>
                <a:path w="2882" h="3791" extrusionOk="0">
                  <a:moveTo>
                    <a:pt x="469" y="0"/>
                  </a:moveTo>
                  <a:cubicBezTo>
                    <a:pt x="420" y="0"/>
                    <a:pt x="376" y="11"/>
                    <a:pt x="337" y="33"/>
                  </a:cubicBezTo>
                  <a:cubicBezTo>
                    <a:pt x="1" y="235"/>
                    <a:pt x="219" y="1226"/>
                    <a:pt x="832" y="2251"/>
                  </a:cubicBezTo>
                  <a:cubicBezTo>
                    <a:pt x="1365" y="3161"/>
                    <a:pt x="2028" y="3791"/>
                    <a:pt x="2408" y="3791"/>
                  </a:cubicBezTo>
                  <a:cubicBezTo>
                    <a:pt x="2459" y="3791"/>
                    <a:pt x="2506" y="3779"/>
                    <a:pt x="2546" y="3755"/>
                  </a:cubicBezTo>
                  <a:cubicBezTo>
                    <a:pt x="2882" y="3553"/>
                    <a:pt x="2655" y="2570"/>
                    <a:pt x="2050" y="1537"/>
                  </a:cubicBezTo>
                  <a:cubicBezTo>
                    <a:pt x="1508" y="631"/>
                    <a:pt x="847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9"/>
            <p:cNvSpPr/>
            <p:nvPr/>
          </p:nvSpPr>
          <p:spPr>
            <a:xfrm rot="-4470926">
              <a:off x="1547159" y="1136790"/>
              <a:ext cx="233697" cy="303471"/>
            </a:xfrm>
            <a:custGeom>
              <a:avLst/>
              <a:gdLst/>
              <a:ahLst/>
              <a:cxnLst/>
              <a:rect l="l" t="t" r="r" b="b"/>
              <a:pathLst>
                <a:path w="2991" h="3884" extrusionOk="0">
                  <a:moveTo>
                    <a:pt x="538" y="95"/>
                  </a:moveTo>
                  <a:cubicBezTo>
                    <a:pt x="857" y="95"/>
                    <a:pt x="1487" y="641"/>
                    <a:pt x="2075" y="1607"/>
                  </a:cubicBezTo>
                  <a:cubicBezTo>
                    <a:pt x="2714" y="2682"/>
                    <a:pt x="2856" y="3589"/>
                    <a:pt x="2579" y="3749"/>
                  </a:cubicBezTo>
                  <a:cubicBezTo>
                    <a:pt x="2549" y="3768"/>
                    <a:pt x="2513" y="3777"/>
                    <a:pt x="2473" y="3777"/>
                  </a:cubicBezTo>
                  <a:cubicBezTo>
                    <a:pt x="2330" y="3777"/>
                    <a:pt x="2125" y="3666"/>
                    <a:pt x="1890" y="3463"/>
                  </a:cubicBezTo>
                  <a:cubicBezTo>
                    <a:pt x="1571" y="3178"/>
                    <a:pt x="1235" y="2758"/>
                    <a:pt x="941" y="2262"/>
                  </a:cubicBezTo>
                  <a:cubicBezTo>
                    <a:pt x="294" y="1187"/>
                    <a:pt x="160" y="279"/>
                    <a:pt x="429" y="120"/>
                  </a:cubicBezTo>
                  <a:cubicBezTo>
                    <a:pt x="454" y="103"/>
                    <a:pt x="496" y="95"/>
                    <a:pt x="538" y="95"/>
                  </a:cubicBezTo>
                  <a:close/>
                  <a:moveTo>
                    <a:pt x="532" y="0"/>
                  </a:moveTo>
                  <a:cubicBezTo>
                    <a:pt x="472" y="0"/>
                    <a:pt x="417" y="15"/>
                    <a:pt x="370" y="44"/>
                  </a:cubicBezTo>
                  <a:cubicBezTo>
                    <a:pt x="0" y="263"/>
                    <a:pt x="210" y="1254"/>
                    <a:pt x="840" y="2329"/>
                  </a:cubicBezTo>
                  <a:cubicBezTo>
                    <a:pt x="1134" y="2825"/>
                    <a:pt x="1479" y="3262"/>
                    <a:pt x="1806" y="3547"/>
                  </a:cubicBezTo>
                  <a:cubicBezTo>
                    <a:pt x="2058" y="3766"/>
                    <a:pt x="2277" y="3883"/>
                    <a:pt x="2453" y="3883"/>
                  </a:cubicBezTo>
                  <a:cubicBezTo>
                    <a:pt x="2520" y="3883"/>
                    <a:pt x="2571" y="3866"/>
                    <a:pt x="2621" y="3841"/>
                  </a:cubicBezTo>
                  <a:cubicBezTo>
                    <a:pt x="2991" y="3623"/>
                    <a:pt x="2781" y="2623"/>
                    <a:pt x="2151" y="1556"/>
                  </a:cubicBezTo>
                  <a:cubicBezTo>
                    <a:pt x="1596" y="629"/>
                    <a:pt x="933" y="0"/>
                    <a:pt x="532" y="0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9"/>
            <p:cNvSpPr/>
            <p:nvPr/>
          </p:nvSpPr>
          <p:spPr>
            <a:xfrm rot="-4470926">
              <a:off x="1580500" y="1163675"/>
              <a:ext cx="168143" cy="241823"/>
            </a:xfrm>
            <a:custGeom>
              <a:avLst/>
              <a:gdLst/>
              <a:ahLst/>
              <a:cxnLst/>
              <a:rect l="l" t="t" r="r" b="b"/>
              <a:pathLst>
                <a:path w="2152" h="3095" extrusionOk="0">
                  <a:moveTo>
                    <a:pt x="187" y="0"/>
                  </a:moveTo>
                  <a:cubicBezTo>
                    <a:pt x="161" y="0"/>
                    <a:pt x="138" y="6"/>
                    <a:pt x="118" y="17"/>
                  </a:cubicBezTo>
                  <a:cubicBezTo>
                    <a:pt x="76" y="43"/>
                    <a:pt x="51" y="93"/>
                    <a:pt x="43" y="160"/>
                  </a:cubicBezTo>
                  <a:cubicBezTo>
                    <a:pt x="1" y="454"/>
                    <a:pt x="219" y="1101"/>
                    <a:pt x="631" y="1782"/>
                  </a:cubicBezTo>
                  <a:cubicBezTo>
                    <a:pt x="1042" y="2470"/>
                    <a:pt x="1504" y="2974"/>
                    <a:pt x="1773" y="3075"/>
                  </a:cubicBezTo>
                  <a:cubicBezTo>
                    <a:pt x="1807" y="3088"/>
                    <a:pt x="1836" y="3094"/>
                    <a:pt x="1862" y="3094"/>
                  </a:cubicBezTo>
                  <a:cubicBezTo>
                    <a:pt x="1889" y="3094"/>
                    <a:pt x="1912" y="3088"/>
                    <a:pt x="1933" y="3075"/>
                  </a:cubicBezTo>
                  <a:cubicBezTo>
                    <a:pt x="2151" y="2949"/>
                    <a:pt x="1924" y="2160"/>
                    <a:pt x="1420" y="1320"/>
                  </a:cubicBezTo>
                  <a:cubicBezTo>
                    <a:pt x="963" y="549"/>
                    <a:pt x="443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9"/>
            <p:cNvSpPr/>
            <p:nvPr/>
          </p:nvSpPr>
          <p:spPr>
            <a:xfrm rot="-4470926">
              <a:off x="1578961" y="1162413"/>
              <a:ext cx="169394" cy="250652"/>
            </a:xfrm>
            <a:custGeom>
              <a:avLst/>
              <a:gdLst/>
              <a:ahLst/>
              <a:cxnLst/>
              <a:rect l="l" t="t" r="r" b="b"/>
              <a:pathLst>
                <a:path w="2168" h="3208" extrusionOk="0">
                  <a:moveTo>
                    <a:pt x="244" y="108"/>
                  </a:moveTo>
                  <a:cubicBezTo>
                    <a:pt x="328" y="108"/>
                    <a:pt x="462" y="184"/>
                    <a:pt x="672" y="385"/>
                  </a:cubicBezTo>
                  <a:cubicBezTo>
                    <a:pt x="916" y="620"/>
                    <a:pt x="1176" y="982"/>
                    <a:pt x="1420" y="1393"/>
                  </a:cubicBezTo>
                  <a:cubicBezTo>
                    <a:pt x="1655" y="1788"/>
                    <a:pt x="1848" y="2200"/>
                    <a:pt x="1941" y="2527"/>
                  </a:cubicBezTo>
                  <a:cubicBezTo>
                    <a:pt x="2050" y="2880"/>
                    <a:pt x="2016" y="3040"/>
                    <a:pt x="1949" y="3082"/>
                  </a:cubicBezTo>
                  <a:cubicBezTo>
                    <a:pt x="1941" y="3090"/>
                    <a:pt x="1926" y="3094"/>
                    <a:pt x="1907" y="3094"/>
                  </a:cubicBezTo>
                  <a:cubicBezTo>
                    <a:pt x="1888" y="3094"/>
                    <a:pt x="1865" y="3090"/>
                    <a:pt x="1840" y="3082"/>
                  </a:cubicBezTo>
                  <a:cubicBezTo>
                    <a:pt x="1563" y="2989"/>
                    <a:pt x="1109" y="2460"/>
                    <a:pt x="723" y="1813"/>
                  </a:cubicBezTo>
                  <a:cubicBezTo>
                    <a:pt x="345" y="1158"/>
                    <a:pt x="101" y="511"/>
                    <a:pt x="143" y="226"/>
                  </a:cubicBezTo>
                  <a:cubicBezTo>
                    <a:pt x="160" y="175"/>
                    <a:pt x="168" y="133"/>
                    <a:pt x="202" y="116"/>
                  </a:cubicBezTo>
                  <a:cubicBezTo>
                    <a:pt x="210" y="108"/>
                    <a:pt x="219" y="108"/>
                    <a:pt x="244" y="108"/>
                  </a:cubicBezTo>
                  <a:close/>
                  <a:moveTo>
                    <a:pt x="237" y="1"/>
                  </a:moveTo>
                  <a:cubicBezTo>
                    <a:pt x="204" y="1"/>
                    <a:pt x="172" y="8"/>
                    <a:pt x="143" y="24"/>
                  </a:cubicBezTo>
                  <a:cubicBezTo>
                    <a:pt x="93" y="58"/>
                    <a:pt x="51" y="116"/>
                    <a:pt x="42" y="200"/>
                  </a:cubicBezTo>
                  <a:cubicBezTo>
                    <a:pt x="0" y="520"/>
                    <a:pt x="235" y="1183"/>
                    <a:pt x="639" y="1864"/>
                  </a:cubicBezTo>
                  <a:cubicBezTo>
                    <a:pt x="1042" y="2544"/>
                    <a:pt x="1512" y="3082"/>
                    <a:pt x="1806" y="3183"/>
                  </a:cubicBezTo>
                  <a:cubicBezTo>
                    <a:pt x="1840" y="3199"/>
                    <a:pt x="1882" y="3208"/>
                    <a:pt x="1907" y="3208"/>
                  </a:cubicBezTo>
                  <a:cubicBezTo>
                    <a:pt x="1949" y="3208"/>
                    <a:pt x="1983" y="3199"/>
                    <a:pt x="2000" y="3183"/>
                  </a:cubicBezTo>
                  <a:cubicBezTo>
                    <a:pt x="2168" y="3090"/>
                    <a:pt x="2117" y="2763"/>
                    <a:pt x="2042" y="2511"/>
                  </a:cubicBezTo>
                  <a:cubicBezTo>
                    <a:pt x="1949" y="2175"/>
                    <a:pt x="1764" y="1755"/>
                    <a:pt x="1521" y="1343"/>
                  </a:cubicBezTo>
                  <a:cubicBezTo>
                    <a:pt x="1277" y="923"/>
                    <a:pt x="1008" y="570"/>
                    <a:pt x="756" y="318"/>
                  </a:cubicBezTo>
                  <a:cubicBezTo>
                    <a:pt x="597" y="165"/>
                    <a:pt x="396" y="1"/>
                    <a:pt x="237" y="1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9"/>
            <p:cNvSpPr/>
            <p:nvPr/>
          </p:nvSpPr>
          <p:spPr>
            <a:xfrm rot="-4470926">
              <a:off x="1595431" y="1184789"/>
              <a:ext cx="141891" cy="227837"/>
            </a:xfrm>
            <a:custGeom>
              <a:avLst/>
              <a:gdLst/>
              <a:ahLst/>
              <a:cxnLst/>
              <a:rect l="l" t="t" r="r" b="b"/>
              <a:pathLst>
                <a:path w="1816" h="2916" extrusionOk="0">
                  <a:moveTo>
                    <a:pt x="43" y="0"/>
                  </a:moveTo>
                  <a:lnTo>
                    <a:pt x="43" y="0"/>
                  </a:lnTo>
                  <a:cubicBezTo>
                    <a:pt x="1" y="294"/>
                    <a:pt x="219" y="941"/>
                    <a:pt x="631" y="1622"/>
                  </a:cubicBezTo>
                  <a:cubicBezTo>
                    <a:pt x="1042" y="2310"/>
                    <a:pt x="1504" y="2814"/>
                    <a:pt x="1773" y="2915"/>
                  </a:cubicBezTo>
                  <a:cubicBezTo>
                    <a:pt x="1815" y="2621"/>
                    <a:pt x="1588" y="1983"/>
                    <a:pt x="1185" y="1302"/>
                  </a:cubicBezTo>
                  <a:cubicBezTo>
                    <a:pt x="782" y="605"/>
                    <a:pt x="320" y="101"/>
                    <a:pt x="43" y="0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9"/>
            <p:cNvSpPr/>
            <p:nvPr/>
          </p:nvSpPr>
          <p:spPr>
            <a:xfrm rot="-4470926">
              <a:off x="1591257" y="1178578"/>
              <a:ext cx="150329" cy="239636"/>
            </a:xfrm>
            <a:custGeom>
              <a:avLst/>
              <a:gdLst/>
              <a:ahLst/>
              <a:cxnLst/>
              <a:rect l="l" t="t" r="r" b="b"/>
              <a:pathLst>
                <a:path w="1924" h="3067" extrusionOk="0">
                  <a:moveTo>
                    <a:pt x="135" y="143"/>
                  </a:moveTo>
                  <a:cubicBezTo>
                    <a:pt x="412" y="303"/>
                    <a:pt x="832" y="799"/>
                    <a:pt x="1185" y="1395"/>
                  </a:cubicBezTo>
                  <a:cubicBezTo>
                    <a:pt x="1546" y="2000"/>
                    <a:pt x="1773" y="2605"/>
                    <a:pt x="1773" y="2916"/>
                  </a:cubicBezTo>
                  <a:cubicBezTo>
                    <a:pt x="1504" y="2764"/>
                    <a:pt x="1084" y="2269"/>
                    <a:pt x="723" y="1672"/>
                  </a:cubicBezTo>
                  <a:cubicBezTo>
                    <a:pt x="370" y="1059"/>
                    <a:pt x="135" y="463"/>
                    <a:pt x="135" y="143"/>
                  </a:cubicBezTo>
                  <a:close/>
                  <a:moveTo>
                    <a:pt x="51" y="1"/>
                  </a:moveTo>
                  <a:lnTo>
                    <a:pt x="42" y="59"/>
                  </a:lnTo>
                  <a:cubicBezTo>
                    <a:pt x="0" y="379"/>
                    <a:pt x="235" y="1042"/>
                    <a:pt x="639" y="1723"/>
                  </a:cubicBezTo>
                  <a:cubicBezTo>
                    <a:pt x="1042" y="2403"/>
                    <a:pt x="1512" y="2941"/>
                    <a:pt x="1806" y="3042"/>
                  </a:cubicBezTo>
                  <a:lnTo>
                    <a:pt x="1865" y="3067"/>
                  </a:lnTo>
                  <a:lnTo>
                    <a:pt x="1882" y="3000"/>
                  </a:lnTo>
                  <a:cubicBezTo>
                    <a:pt x="1924" y="2689"/>
                    <a:pt x="1680" y="2025"/>
                    <a:pt x="1277" y="1345"/>
                  </a:cubicBezTo>
                  <a:cubicBezTo>
                    <a:pt x="882" y="664"/>
                    <a:pt x="403" y="127"/>
                    <a:pt x="118" y="17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08" name="Google Shape;1508;p19"/>
          <p:cNvGrpSpPr/>
          <p:nvPr/>
        </p:nvGrpSpPr>
        <p:grpSpPr>
          <a:xfrm>
            <a:off x="1211466" y="4766472"/>
            <a:ext cx="168517" cy="221880"/>
            <a:chOff x="7021966" y="752672"/>
            <a:chExt cx="168517" cy="221880"/>
          </a:xfrm>
        </p:grpSpPr>
        <p:sp>
          <p:nvSpPr>
            <p:cNvPr id="1509" name="Google Shape;1509;p19"/>
            <p:cNvSpPr/>
            <p:nvPr/>
          </p:nvSpPr>
          <p:spPr>
            <a:xfrm>
              <a:off x="7027893" y="757840"/>
              <a:ext cx="155502" cy="211396"/>
            </a:xfrm>
            <a:custGeom>
              <a:avLst/>
              <a:gdLst/>
              <a:ahLst/>
              <a:cxnLst/>
              <a:rect l="l" t="t" r="r" b="b"/>
              <a:pathLst>
                <a:path w="2521" h="3428" extrusionOk="0">
                  <a:moveTo>
                    <a:pt x="25" y="0"/>
                  </a:moveTo>
                  <a:cubicBezTo>
                    <a:pt x="0" y="672"/>
                    <a:pt x="109" y="1353"/>
                    <a:pt x="445" y="1932"/>
                  </a:cubicBezTo>
                  <a:cubicBezTo>
                    <a:pt x="781" y="2495"/>
                    <a:pt x="1370" y="2924"/>
                    <a:pt x="2016" y="2966"/>
                  </a:cubicBezTo>
                  <a:cubicBezTo>
                    <a:pt x="2176" y="3125"/>
                    <a:pt x="2344" y="3285"/>
                    <a:pt x="2520" y="3428"/>
                  </a:cubicBezTo>
                  <a:lnTo>
                    <a:pt x="2092" y="2831"/>
                  </a:lnTo>
                  <a:cubicBezTo>
                    <a:pt x="2210" y="2193"/>
                    <a:pt x="2218" y="1420"/>
                    <a:pt x="1815" y="924"/>
                  </a:cubicBezTo>
                  <a:cubicBezTo>
                    <a:pt x="1386" y="370"/>
                    <a:pt x="706" y="1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510" name="Google Shape;1510;p19"/>
            <p:cNvGrpSpPr/>
            <p:nvPr/>
          </p:nvGrpSpPr>
          <p:grpSpPr>
            <a:xfrm>
              <a:off x="7021966" y="752672"/>
              <a:ext cx="168517" cy="221880"/>
              <a:chOff x="5476200" y="1412675"/>
              <a:chExt cx="68300" cy="89950"/>
            </a:xfrm>
          </p:grpSpPr>
          <p:sp>
            <p:nvSpPr>
              <p:cNvPr id="1511" name="Google Shape;1511;p19"/>
              <p:cNvSpPr/>
              <p:nvPr/>
            </p:nvSpPr>
            <p:spPr>
              <a:xfrm>
                <a:off x="5478725" y="1414775"/>
                <a:ext cx="56300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983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0" y="673"/>
                      <a:pt x="109" y="1353"/>
                      <a:pt x="445" y="1933"/>
                    </a:cubicBezTo>
                    <a:cubicBezTo>
                      <a:pt x="781" y="2504"/>
                      <a:pt x="1378" y="2949"/>
                      <a:pt x="2050" y="2983"/>
                    </a:cubicBezTo>
                    <a:cubicBezTo>
                      <a:pt x="2210" y="2294"/>
                      <a:pt x="2252" y="1471"/>
                      <a:pt x="1815" y="925"/>
                    </a:cubicBezTo>
                    <a:cubicBezTo>
                      <a:pt x="1395" y="379"/>
                      <a:pt x="714" y="18"/>
                      <a:pt x="25" y="1"/>
                    </a:cubicBezTo>
                    <a:close/>
                  </a:path>
                </a:pathLst>
              </a:custGeom>
              <a:solidFill>
                <a:srgbClr val="EE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19"/>
              <p:cNvSpPr/>
              <p:nvPr/>
            </p:nvSpPr>
            <p:spPr>
              <a:xfrm>
                <a:off x="5476200" y="1412675"/>
                <a:ext cx="59750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3136" extrusionOk="0">
                    <a:moveTo>
                      <a:pt x="192" y="157"/>
                    </a:moveTo>
                    <a:lnTo>
                      <a:pt x="192" y="157"/>
                    </a:lnTo>
                    <a:cubicBezTo>
                      <a:pt x="710" y="200"/>
                      <a:pt x="1214" y="414"/>
                      <a:pt x="1597" y="765"/>
                    </a:cubicBezTo>
                    <a:cubicBezTo>
                      <a:pt x="1781" y="942"/>
                      <a:pt x="1949" y="1143"/>
                      <a:pt x="2042" y="1387"/>
                    </a:cubicBezTo>
                    <a:cubicBezTo>
                      <a:pt x="2143" y="1622"/>
                      <a:pt x="2168" y="1891"/>
                      <a:pt x="2168" y="2151"/>
                    </a:cubicBezTo>
                    <a:cubicBezTo>
                      <a:pt x="2168" y="2426"/>
                      <a:pt x="2131" y="2708"/>
                      <a:pt x="2078" y="2977"/>
                    </a:cubicBezTo>
                    <a:lnTo>
                      <a:pt x="2078" y="2977"/>
                    </a:lnTo>
                    <a:cubicBezTo>
                      <a:pt x="1635" y="2932"/>
                      <a:pt x="1218" y="2696"/>
                      <a:pt x="908" y="2370"/>
                    </a:cubicBezTo>
                    <a:cubicBezTo>
                      <a:pt x="555" y="1992"/>
                      <a:pt x="353" y="1496"/>
                      <a:pt x="261" y="992"/>
                    </a:cubicBezTo>
                    <a:cubicBezTo>
                      <a:pt x="215" y="719"/>
                      <a:pt x="190" y="438"/>
                      <a:pt x="192" y="157"/>
                    </a:cubicBezTo>
                    <a:close/>
                    <a:moveTo>
                      <a:pt x="101" y="1"/>
                    </a:moveTo>
                    <a:cubicBezTo>
                      <a:pt x="59" y="1"/>
                      <a:pt x="26" y="43"/>
                      <a:pt x="17" y="85"/>
                    </a:cubicBezTo>
                    <a:cubicBezTo>
                      <a:pt x="0" y="656"/>
                      <a:pt x="68" y="1236"/>
                      <a:pt x="303" y="1773"/>
                    </a:cubicBezTo>
                    <a:cubicBezTo>
                      <a:pt x="513" y="2244"/>
                      <a:pt x="857" y="2664"/>
                      <a:pt x="1319" y="2907"/>
                    </a:cubicBezTo>
                    <a:cubicBezTo>
                      <a:pt x="1571" y="3042"/>
                      <a:pt x="1849" y="3126"/>
                      <a:pt x="2126" y="3134"/>
                    </a:cubicBezTo>
                    <a:cubicBezTo>
                      <a:pt x="2132" y="3135"/>
                      <a:pt x="2138" y="3135"/>
                      <a:pt x="2144" y="3135"/>
                    </a:cubicBezTo>
                    <a:cubicBezTo>
                      <a:pt x="2212" y="3135"/>
                      <a:pt x="2235" y="3078"/>
                      <a:pt x="2219" y="3034"/>
                    </a:cubicBezTo>
                    <a:lnTo>
                      <a:pt x="2219" y="3034"/>
                    </a:lnTo>
                    <a:cubicBezTo>
                      <a:pt x="2331" y="2507"/>
                      <a:pt x="2390" y="1928"/>
                      <a:pt x="2210" y="1412"/>
                    </a:cubicBezTo>
                    <a:cubicBezTo>
                      <a:pt x="2033" y="883"/>
                      <a:pt x="1563" y="463"/>
                      <a:pt x="1050" y="228"/>
                    </a:cubicBezTo>
                    <a:cubicBezTo>
                      <a:pt x="756" y="93"/>
                      <a:pt x="429" y="9"/>
                      <a:pt x="10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19"/>
              <p:cNvSpPr/>
              <p:nvPr/>
            </p:nvSpPr>
            <p:spPr>
              <a:xfrm>
                <a:off x="5485375" y="1424700"/>
                <a:ext cx="59125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3117" extrusionOk="0">
                    <a:moveTo>
                      <a:pt x="87" y="1"/>
                    </a:moveTo>
                    <a:cubicBezTo>
                      <a:pt x="43" y="1"/>
                      <a:pt x="0" y="37"/>
                      <a:pt x="20" y="91"/>
                    </a:cubicBezTo>
                    <a:cubicBezTo>
                      <a:pt x="389" y="998"/>
                      <a:pt x="910" y="1830"/>
                      <a:pt x="1582" y="2527"/>
                    </a:cubicBezTo>
                    <a:cubicBezTo>
                      <a:pt x="1776" y="2729"/>
                      <a:pt x="1969" y="2922"/>
                      <a:pt x="2196" y="3098"/>
                    </a:cubicBezTo>
                    <a:cubicBezTo>
                      <a:pt x="2210" y="3111"/>
                      <a:pt x="2226" y="3116"/>
                      <a:pt x="2242" y="3116"/>
                    </a:cubicBezTo>
                    <a:cubicBezTo>
                      <a:pt x="2304" y="3116"/>
                      <a:pt x="2365" y="3041"/>
                      <a:pt x="2305" y="2981"/>
                    </a:cubicBezTo>
                    <a:cubicBezTo>
                      <a:pt x="1574" y="2376"/>
                      <a:pt x="961" y="1628"/>
                      <a:pt x="515" y="788"/>
                    </a:cubicBezTo>
                    <a:cubicBezTo>
                      <a:pt x="389" y="545"/>
                      <a:pt x="272" y="301"/>
                      <a:pt x="163" y="66"/>
                    </a:cubicBezTo>
                    <a:cubicBezTo>
                      <a:pt x="152" y="20"/>
                      <a:pt x="119" y="1"/>
                      <a:pt x="8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4" name="Google Shape;1514;p19"/>
          <p:cNvGrpSpPr/>
          <p:nvPr/>
        </p:nvGrpSpPr>
        <p:grpSpPr>
          <a:xfrm rot="4552323">
            <a:off x="8711678" y="3767590"/>
            <a:ext cx="275116" cy="128226"/>
            <a:chOff x="713202" y="2890474"/>
            <a:chExt cx="275102" cy="128220"/>
          </a:xfrm>
        </p:grpSpPr>
        <p:sp>
          <p:nvSpPr>
            <p:cNvPr id="1515" name="Google Shape;1515;p19"/>
            <p:cNvSpPr/>
            <p:nvPr/>
          </p:nvSpPr>
          <p:spPr>
            <a:xfrm>
              <a:off x="721350" y="2895951"/>
              <a:ext cx="261344" cy="117242"/>
            </a:xfrm>
            <a:custGeom>
              <a:avLst/>
              <a:gdLst/>
              <a:ahLst/>
              <a:cxnLst/>
              <a:rect l="l" t="t" r="r" b="b"/>
              <a:pathLst>
                <a:path w="3571" h="1602" extrusionOk="0">
                  <a:moveTo>
                    <a:pt x="2436" y="0"/>
                  </a:moveTo>
                  <a:cubicBezTo>
                    <a:pt x="2224" y="0"/>
                    <a:pt x="2013" y="24"/>
                    <a:pt x="1807" y="78"/>
                  </a:cubicBezTo>
                  <a:cubicBezTo>
                    <a:pt x="1244" y="221"/>
                    <a:pt x="715" y="607"/>
                    <a:pt x="521" y="1153"/>
                  </a:cubicBezTo>
                  <a:cubicBezTo>
                    <a:pt x="337" y="1254"/>
                    <a:pt x="169" y="1355"/>
                    <a:pt x="1" y="1473"/>
                  </a:cubicBezTo>
                  <a:lnTo>
                    <a:pt x="622" y="1254"/>
                  </a:lnTo>
                  <a:cubicBezTo>
                    <a:pt x="998" y="1445"/>
                    <a:pt x="1433" y="1602"/>
                    <a:pt x="1846" y="1602"/>
                  </a:cubicBezTo>
                  <a:cubicBezTo>
                    <a:pt x="2015" y="1602"/>
                    <a:pt x="2180" y="1576"/>
                    <a:pt x="2336" y="1515"/>
                  </a:cubicBezTo>
                  <a:cubicBezTo>
                    <a:pt x="2916" y="1279"/>
                    <a:pt x="3386" y="792"/>
                    <a:pt x="3571" y="204"/>
                  </a:cubicBezTo>
                  <a:cubicBezTo>
                    <a:pt x="3208" y="80"/>
                    <a:pt x="2821" y="0"/>
                    <a:pt x="2436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516" name="Google Shape;1516;p19"/>
            <p:cNvGrpSpPr/>
            <p:nvPr/>
          </p:nvGrpSpPr>
          <p:grpSpPr>
            <a:xfrm>
              <a:off x="713202" y="2890474"/>
              <a:ext cx="275102" cy="128220"/>
              <a:chOff x="5469825" y="1338350"/>
              <a:chExt cx="93975" cy="43800"/>
            </a:xfrm>
          </p:grpSpPr>
          <p:sp>
            <p:nvSpPr>
              <p:cNvPr id="1517" name="Google Shape;1517;p19"/>
              <p:cNvSpPr/>
              <p:nvPr/>
            </p:nvSpPr>
            <p:spPr>
              <a:xfrm>
                <a:off x="5485225" y="1340375"/>
                <a:ext cx="766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602" extrusionOk="0">
                    <a:moveTo>
                      <a:pt x="1932" y="1"/>
                    </a:moveTo>
                    <a:cubicBezTo>
                      <a:pt x="1720" y="1"/>
                      <a:pt x="1509" y="25"/>
                      <a:pt x="1303" y="79"/>
                    </a:cubicBezTo>
                    <a:cubicBezTo>
                      <a:pt x="731" y="222"/>
                      <a:pt x="194" y="625"/>
                      <a:pt x="1" y="1188"/>
                    </a:cubicBezTo>
                    <a:cubicBezTo>
                      <a:pt x="402" y="1403"/>
                      <a:pt x="893" y="1601"/>
                      <a:pt x="1352" y="1601"/>
                    </a:cubicBezTo>
                    <a:cubicBezTo>
                      <a:pt x="1518" y="1601"/>
                      <a:pt x="1680" y="1575"/>
                      <a:pt x="1832" y="1515"/>
                    </a:cubicBezTo>
                    <a:cubicBezTo>
                      <a:pt x="2395" y="1280"/>
                      <a:pt x="2882" y="793"/>
                      <a:pt x="3067" y="205"/>
                    </a:cubicBezTo>
                    <a:cubicBezTo>
                      <a:pt x="2704" y="80"/>
                      <a:pt x="2317" y="1"/>
                      <a:pt x="1932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19"/>
              <p:cNvSpPr/>
              <p:nvPr/>
            </p:nvSpPr>
            <p:spPr>
              <a:xfrm>
                <a:off x="5483250" y="1338350"/>
                <a:ext cx="8055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1752" extrusionOk="0">
                    <a:moveTo>
                      <a:pt x="2008" y="156"/>
                    </a:moveTo>
                    <a:cubicBezTo>
                      <a:pt x="2099" y="156"/>
                      <a:pt x="2190" y="160"/>
                      <a:pt x="2281" y="168"/>
                    </a:cubicBezTo>
                    <a:cubicBezTo>
                      <a:pt x="2531" y="198"/>
                      <a:pt x="2787" y="249"/>
                      <a:pt x="3039" y="321"/>
                    </a:cubicBezTo>
                    <a:lnTo>
                      <a:pt x="3039" y="321"/>
                    </a:lnTo>
                    <a:cubicBezTo>
                      <a:pt x="2896" y="720"/>
                      <a:pt x="2613" y="1064"/>
                      <a:pt x="2255" y="1302"/>
                    </a:cubicBezTo>
                    <a:cubicBezTo>
                      <a:pt x="2071" y="1428"/>
                      <a:pt x="1861" y="1529"/>
                      <a:pt x="1634" y="1571"/>
                    </a:cubicBezTo>
                    <a:cubicBezTo>
                      <a:pt x="1555" y="1585"/>
                      <a:pt x="1475" y="1592"/>
                      <a:pt x="1394" y="1592"/>
                    </a:cubicBezTo>
                    <a:cubicBezTo>
                      <a:pt x="1231" y="1592"/>
                      <a:pt x="1065" y="1565"/>
                      <a:pt x="903" y="1521"/>
                    </a:cubicBezTo>
                    <a:cubicBezTo>
                      <a:pt x="648" y="1451"/>
                      <a:pt x="407" y="1353"/>
                      <a:pt x="180" y="1226"/>
                    </a:cubicBezTo>
                    <a:lnTo>
                      <a:pt x="180" y="1226"/>
                    </a:lnTo>
                    <a:cubicBezTo>
                      <a:pt x="324" y="865"/>
                      <a:pt x="604" y="594"/>
                      <a:pt x="936" y="412"/>
                    </a:cubicBezTo>
                    <a:cubicBezTo>
                      <a:pt x="1261" y="229"/>
                      <a:pt x="1634" y="156"/>
                      <a:pt x="2008" y="156"/>
                    </a:cubicBezTo>
                    <a:close/>
                    <a:moveTo>
                      <a:pt x="1991" y="1"/>
                    </a:moveTo>
                    <a:cubicBezTo>
                      <a:pt x="1847" y="1"/>
                      <a:pt x="1702" y="11"/>
                      <a:pt x="1558" y="34"/>
                    </a:cubicBezTo>
                    <a:cubicBezTo>
                      <a:pt x="1121" y="101"/>
                      <a:pt x="701" y="303"/>
                      <a:pt x="382" y="630"/>
                    </a:cubicBezTo>
                    <a:cubicBezTo>
                      <a:pt x="214" y="807"/>
                      <a:pt x="88" y="1008"/>
                      <a:pt x="4" y="1235"/>
                    </a:cubicBezTo>
                    <a:cubicBezTo>
                      <a:pt x="0" y="1252"/>
                      <a:pt x="0" y="1267"/>
                      <a:pt x="3" y="1281"/>
                    </a:cubicBezTo>
                    <a:lnTo>
                      <a:pt x="3" y="1281"/>
                    </a:lnTo>
                    <a:cubicBezTo>
                      <a:pt x="6" y="1301"/>
                      <a:pt x="16" y="1321"/>
                      <a:pt x="38" y="1336"/>
                    </a:cubicBezTo>
                    <a:cubicBezTo>
                      <a:pt x="442" y="1556"/>
                      <a:pt x="905" y="1751"/>
                      <a:pt x="1374" y="1751"/>
                    </a:cubicBezTo>
                    <a:cubicBezTo>
                      <a:pt x="1441" y="1751"/>
                      <a:pt x="1508" y="1747"/>
                      <a:pt x="1575" y="1739"/>
                    </a:cubicBezTo>
                    <a:cubicBezTo>
                      <a:pt x="2054" y="1689"/>
                      <a:pt x="2507" y="1386"/>
                      <a:pt x="2810" y="1017"/>
                    </a:cubicBezTo>
                    <a:cubicBezTo>
                      <a:pt x="2986" y="807"/>
                      <a:pt x="3129" y="563"/>
                      <a:pt x="3213" y="294"/>
                    </a:cubicBezTo>
                    <a:cubicBezTo>
                      <a:pt x="3221" y="252"/>
                      <a:pt x="3188" y="210"/>
                      <a:pt x="3154" y="202"/>
                    </a:cubicBezTo>
                    <a:cubicBezTo>
                      <a:pt x="2779" y="79"/>
                      <a:pt x="2386" y="1"/>
                      <a:pt x="199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19"/>
              <p:cNvSpPr/>
              <p:nvPr/>
            </p:nvSpPr>
            <p:spPr>
              <a:xfrm>
                <a:off x="5469825" y="1347550"/>
                <a:ext cx="822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1259" extrusionOk="0">
                    <a:moveTo>
                      <a:pt x="3209" y="0"/>
                    </a:moveTo>
                    <a:cubicBezTo>
                      <a:pt x="3205" y="0"/>
                      <a:pt x="3200" y="1"/>
                      <a:pt x="3196" y="2"/>
                    </a:cubicBezTo>
                    <a:cubicBezTo>
                      <a:pt x="2330" y="86"/>
                      <a:pt x="1490" y="338"/>
                      <a:pt x="717" y="733"/>
                    </a:cubicBezTo>
                    <a:cubicBezTo>
                      <a:pt x="491" y="850"/>
                      <a:pt x="281" y="976"/>
                      <a:pt x="71" y="1111"/>
                    </a:cubicBezTo>
                    <a:cubicBezTo>
                      <a:pt x="1" y="1153"/>
                      <a:pt x="47" y="1259"/>
                      <a:pt x="114" y="1259"/>
                    </a:cubicBezTo>
                    <a:cubicBezTo>
                      <a:pt x="127" y="1259"/>
                      <a:pt x="141" y="1255"/>
                      <a:pt x="155" y="1245"/>
                    </a:cubicBezTo>
                    <a:cubicBezTo>
                      <a:pt x="860" y="775"/>
                      <a:pt x="1650" y="439"/>
                      <a:pt x="2482" y="271"/>
                    </a:cubicBezTo>
                    <a:cubicBezTo>
                      <a:pt x="2708" y="220"/>
                      <a:pt x="2952" y="187"/>
                      <a:pt x="3196" y="153"/>
                    </a:cubicBezTo>
                    <a:cubicBezTo>
                      <a:pt x="3283" y="145"/>
                      <a:pt x="3288" y="0"/>
                      <a:pt x="320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20" name="Google Shape;1520;p19"/>
          <p:cNvGrpSpPr/>
          <p:nvPr/>
        </p:nvGrpSpPr>
        <p:grpSpPr>
          <a:xfrm rot="2700000">
            <a:off x="6040715" y="4736173"/>
            <a:ext cx="247389" cy="282481"/>
            <a:chOff x="8378244" y="2776314"/>
            <a:chExt cx="247391" cy="282484"/>
          </a:xfrm>
        </p:grpSpPr>
        <p:sp>
          <p:nvSpPr>
            <p:cNvPr id="1521" name="Google Shape;1521;p19"/>
            <p:cNvSpPr/>
            <p:nvPr/>
          </p:nvSpPr>
          <p:spPr>
            <a:xfrm rot="-6505150">
              <a:off x="8393288" y="2829433"/>
              <a:ext cx="226315" cy="171981"/>
            </a:xfrm>
            <a:custGeom>
              <a:avLst/>
              <a:gdLst/>
              <a:ahLst/>
              <a:cxnLst/>
              <a:rect l="l" t="t" r="r" b="b"/>
              <a:pathLst>
                <a:path w="3428" h="2605" extrusionOk="0">
                  <a:moveTo>
                    <a:pt x="0" y="0"/>
                  </a:moveTo>
                  <a:lnTo>
                    <a:pt x="597" y="429"/>
                  </a:lnTo>
                  <a:cubicBezTo>
                    <a:pt x="681" y="1092"/>
                    <a:pt x="899" y="1815"/>
                    <a:pt x="1437" y="2184"/>
                  </a:cubicBezTo>
                  <a:cubicBezTo>
                    <a:pt x="1836" y="2456"/>
                    <a:pt x="2320" y="2605"/>
                    <a:pt x="2796" y="2605"/>
                  </a:cubicBezTo>
                  <a:cubicBezTo>
                    <a:pt x="3011" y="2605"/>
                    <a:pt x="3224" y="2575"/>
                    <a:pt x="3428" y="2512"/>
                  </a:cubicBezTo>
                  <a:cubicBezTo>
                    <a:pt x="3243" y="1873"/>
                    <a:pt x="2941" y="1243"/>
                    <a:pt x="2437" y="798"/>
                  </a:cubicBezTo>
                  <a:cubicBezTo>
                    <a:pt x="2045" y="460"/>
                    <a:pt x="1527" y="237"/>
                    <a:pt x="1017" y="237"/>
                  </a:cubicBezTo>
                  <a:cubicBezTo>
                    <a:pt x="881" y="237"/>
                    <a:pt x="746" y="252"/>
                    <a:pt x="614" y="286"/>
                  </a:cubicBezTo>
                  <a:cubicBezTo>
                    <a:pt x="420" y="177"/>
                    <a:pt x="210" y="84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522" name="Google Shape;1522;p19"/>
            <p:cNvGrpSpPr/>
            <p:nvPr/>
          </p:nvGrpSpPr>
          <p:grpSpPr>
            <a:xfrm rot="-6505150">
              <a:off x="8383335" y="2826680"/>
              <a:ext cx="237209" cy="181752"/>
              <a:chOff x="5460100" y="1208800"/>
              <a:chExt cx="89825" cy="68825"/>
            </a:xfrm>
          </p:grpSpPr>
          <p:sp>
            <p:nvSpPr>
              <p:cNvPr id="1523" name="Google Shape;1523;p19"/>
              <p:cNvSpPr/>
              <p:nvPr/>
            </p:nvSpPr>
            <p:spPr>
              <a:xfrm>
                <a:off x="5477250" y="1216550"/>
                <a:ext cx="7142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370" extrusionOk="0">
                    <a:moveTo>
                      <a:pt x="437" y="1"/>
                    </a:moveTo>
                    <a:cubicBezTo>
                      <a:pt x="290" y="1"/>
                      <a:pt x="143" y="19"/>
                      <a:pt x="0" y="59"/>
                    </a:cubicBezTo>
                    <a:cubicBezTo>
                      <a:pt x="59" y="747"/>
                      <a:pt x="269" y="1562"/>
                      <a:pt x="857" y="1949"/>
                    </a:cubicBezTo>
                    <a:cubicBezTo>
                      <a:pt x="1251" y="2221"/>
                      <a:pt x="1736" y="2369"/>
                      <a:pt x="2217" y="2369"/>
                    </a:cubicBezTo>
                    <a:cubicBezTo>
                      <a:pt x="2434" y="2369"/>
                      <a:pt x="2650" y="2339"/>
                      <a:pt x="2857" y="2276"/>
                    </a:cubicBezTo>
                    <a:cubicBezTo>
                      <a:pt x="2663" y="1638"/>
                      <a:pt x="2361" y="1008"/>
                      <a:pt x="1857" y="563"/>
                    </a:cubicBezTo>
                    <a:cubicBezTo>
                      <a:pt x="1466" y="223"/>
                      <a:pt x="948" y="1"/>
                      <a:pt x="437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19"/>
              <p:cNvSpPr/>
              <p:nvPr/>
            </p:nvSpPr>
            <p:spPr>
              <a:xfrm>
                <a:off x="5474625" y="1214875"/>
                <a:ext cx="7530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10" extrusionOk="0">
                    <a:moveTo>
                      <a:pt x="540" y="145"/>
                    </a:moveTo>
                    <a:cubicBezTo>
                      <a:pt x="891" y="145"/>
                      <a:pt x="1244" y="256"/>
                      <a:pt x="1550" y="436"/>
                    </a:cubicBezTo>
                    <a:cubicBezTo>
                      <a:pt x="1996" y="697"/>
                      <a:pt x="2315" y="1092"/>
                      <a:pt x="2550" y="1545"/>
                    </a:cubicBezTo>
                    <a:cubicBezTo>
                      <a:pt x="2672" y="1781"/>
                      <a:pt x="2766" y="2031"/>
                      <a:pt x="2839" y="2288"/>
                    </a:cubicBezTo>
                    <a:lnTo>
                      <a:pt x="2839" y="2288"/>
                    </a:lnTo>
                    <a:cubicBezTo>
                      <a:pt x="2657" y="2334"/>
                      <a:pt x="2470" y="2357"/>
                      <a:pt x="2283" y="2357"/>
                    </a:cubicBezTo>
                    <a:cubicBezTo>
                      <a:pt x="1927" y="2357"/>
                      <a:pt x="1572" y="2274"/>
                      <a:pt x="1256" y="2117"/>
                    </a:cubicBezTo>
                    <a:cubicBezTo>
                      <a:pt x="1021" y="1999"/>
                      <a:pt x="811" y="1848"/>
                      <a:pt x="660" y="1638"/>
                    </a:cubicBezTo>
                    <a:cubicBezTo>
                      <a:pt x="509" y="1445"/>
                      <a:pt x="408" y="1209"/>
                      <a:pt x="332" y="966"/>
                    </a:cubicBezTo>
                    <a:cubicBezTo>
                      <a:pt x="254" y="717"/>
                      <a:pt x="205" y="453"/>
                      <a:pt x="172" y="188"/>
                    </a:cubicBezTo>
                    <a:lnTo>
                      <a:pt x="172" y="188"/>
                    </a:lnTo>
                    <a:cubicBezTo>
                      <a:pt x="293" y="159"/>
                      <a:pt x="416" y="145"/>
                      <a:pt x="540" y="145"/>
                    </a:cubicBezTo>
                    <a:close/>
                    <a:moveTo>
                      <a:pt x="524" y="0"/>
                    </a:moveTo>
                    <a:cubicBezTo>
                      <a:pt x="381" y="0"/>
                      <a:pt x="238" y="17"/>
                      <a:pt x="99" y="52"/>
                    </a:cubicBezTo>
                    <a:lnTo>
                      <a:pt x="99" y="52"/>
                    </a:lnTo>
                    <a:cubicBezTo>
                      <a:pt x="92" y="51"/>
                      <a:pt x="85" y="50"/>
                      <a:pt x="78" y="50"/>
                    </a:cubicBezTo>
                    <a:cubicBezTo>
                      <a:pt x="38" y="50"/>
                      <a:pt x="0" y="75"/>
                      <a:pt x="5" y="126"/>
                    </a:cubicBezTo>
                    <a:cubicBezTo>
                      <a:pt x="63" y="663"/>
                      <a:pt x="173" y="1218"/>
                      <a:pt x="483" y="1663"/>
                    </a:cubicBezTo>
                    <a:cubicBezTo>
                      <a:pt x="803" y="2133"/>
                      <a:pt x="1382" y="2394"/>
                      <a:pt x="1937" y="2478"/>
                    </a:cubicBezTo>
                    <a:cubicBezTo>
                      <a:pt x="2059" y="2499"/>
                      <a:pt x="2183" y="2509"/>
                      <a:pt x="2307" y="2509"/>
                    </a:cubicBezTo>
                    <a:cubicBezTo>
                      <a:pt x="2525" y="2509"/>
                      <a:pt x="2742" y="2478"/>
                      <a:pt x="2945" y="2419"/>
                    </a:cubicBezTo>
                    <a:cubicBezTo>
                      <a:pt x="2987" y="2411"/>
                      <a:pt x="3012" y="2369"/>
                      <a:pt x="3004" y="2327"/>
                    </a:cubicBezTo>
                    <a:cubicBezTo>
                      <a:pt x="2852" y="1797"/>
                      <a:pt x="2626" y="1293"/>
                      <a:pt x="2264" y="873"/>
                    </a:cubicBezTo>
                    <a:cubicBezTo>
                      <a:pt x="1928" y="462"/>
                      <a:pt x="1458" y="151"/>
                      <a:pt x="929" y="42"/>
                    </a:cubicBezTo>
                    <a:cubicBezTo>
                      <a:pt x="795" y="15"/>
                      <a:pt x="659" y="0"/>
                      <a:pt x="52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19"/>
              <p:cNvSpPr/>
              <p:nvPr/>
            </p:nvSpPr>
            <p:spPr>
              <a:xfrm>
                <a:off x="5460100" y="1208800"/>
                <a:ext cx="79175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313" extrusionOk="0">
                    <a:moveTo>
                      <a:pt x="93" y="0"/>
                    </a:moveTo>
                    <a:cubicBezTo>
                      <a:pt x="23" y="0"/>
                      <a:pt x="0" y="121"/>
                      <a:pt x="82" y="150"/>
                    </a:cubicBezTo>
                    <a:cubicBezTo>
                      <a:pt x="964" y="511"/>
                      <a:pt x="1770" y="1032"/>
                      <a:pt x="2459" y="1696"/>
                    </a:cubicBezTo>
                    <a:cubicBezTo>
                      <a:pt x="2644" y="1881"/>
                      <a:pt x="2837" y="2082"/>
                      <a:pt x="3005" y="2284"/>
                    </a:cubicBezTo>
                    <a:cubicBezTo>
                      <a:pt x="3019" y="2304"/>
                      <a:pt x="3037" y="2313"/>
                      <a:pt x="3055" y="2313"/>
                    </a:cubicBezTo>
                    <a:cubicBezTo>
                      <a:pt x="3111" y="2313"/>
                      <a:pt x="3167" y="2232"/>
                      <a:pt x="3123" y="2175"/>
                    </a:cubicBezTo>
                    <a:cubicBezTo>
                      <a:pt x="2501" y="1436"/>
                      <a:pt x="1736" y="814"/>
                      <a:pt x="871" y="352"/>
                    </a:cubicBezTo>
                    <a:cubicBezTo>
                      <a:pt x="628" y="226"/>
                      <a:pt x="376" y="108"/>
                      <a:pt x="124" y="7"/>
                    </a:cubicBezTo>
                    <a:cubicBezTo>
                      <a:pt x="112" y="2"/>
                      <a:pt x="102" y="0"/>
                      <a:pt x="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26" name="Google Shape;1526;p19"/>
          <p:cNvGrpSpPr/>
          <p:nvPr/>
        </p:nvGrpSpPr>
        <p:grpSpPr>
          <a:xfrm>
            <a:off x="8424011" y="4374969"/>
            <a:ext cx="309495" cy="309495"/>
            <a:chOff x="841886" y="122794"/>
            <a:chExt cx="309495" cy="309495"/>
          </a:xfrm>
        </p:grpSpPr>
        <p:sp>
          <p:nvSpPr>
            <p:cNvPr id="1527" name="Google Shape;1527;p19"/>
            <p:cNvSpPr/>
            <p:nvPr/>
          </p:nvSpPr>
          <p:spPr>
            <a:xfrm rot="6737741">
              <a:off x="881266" y="162000"/>
              <a:ext cx="230760" cy="230720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528" name="Google Shape;1528;p19"/>
            <p:cNvGrpSpPr/>
            <p:nvPr/>
          </p:nvGrpSpPr>
          <p:grpSpPr>
            <a:xfrm rot="6737741">
              <a:off x="878019" y="158927"/>
              <a:ext cx="237229" cy="237229"/>
              <a:chOff x="2068350" y="1631725"/>
              <a:chExt cx="145775" cy="145775"/>
            </a:xfrm>
          </p:grpSpPr>
          <p:sp>
            <p:nvSpPr>
              <p:cNvPr id="1529" name="Google Shape;1529;p19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19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19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19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19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19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19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19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19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19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19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19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19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19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19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9" name="Google Shape;1549;p19"/>
          <p:cNvGrpSpPr/>
          <p:nvPr/>
        </p:nvGrpSpPr>
        <p:grpSpPr>
          <a:xfrm>
            <a:off x="249744" y="445034"/>
            <a:ext cx="237234" cy="237234"/>
            <a:chOff x="8651532" y="4254496"/>
            <a:chExt cx="237234" cy="237234"/>
          </a:xfrm>
        </p:grpSpPr>
        <p:sp>
          <p:nvSpPr>
            <p:cNvPr id="1550" name="Google Shape;1550;p19"/>
            <p:cNvSpPr/>
            <p:nvPr/>
          </p:nvSpPr>
          <p:spPr>
            <a:xfrm>
              <a:off x="8654641" y="4257796"/>
              <a:ext cx="230765" cy="230725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551" name="Google Shape;1551;p19"/>
            <p:cNvGrpSpPr/>
            <p:nvPr/>
          </p:nvGrpSpPr>
          <p:grpSpPr>
            <a:xfrm>
              <a:off x="8651532" y="4254496"/>
              <a:ext cx="237234" cy="237234"/>
              <a:chOff x="2068350" y="1631725"/>
              <a:chExt cx="145775" cy="145775"/>
            </a:xfrm>
          </p:grpSpPr>
          <p:sp>
            <p:nvSpPr>
              <p:cNvPr id="1552" name="Google Shape;1552;p19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19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19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19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19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19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19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19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19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19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19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19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19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19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19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19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19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19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19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19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72" name="Google Shape;1572;p19"/>
          <p:cNvSpPr txBox="1">
            <a:spLocks noGrp="1"/>
          </p:cNvSpPr>
          <p:nvPr>
            <p:ph type="subTitle" idx="1"/>
          </p:nvPr>
        </p:nvSpPr>
        <p:spPr>
          <a:xfrm>
            <a:off x="754175" y="1462200"/>
            <a:ext cx="4495800" cy="23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73" name="Google Shape;157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43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 1">
  <p:cSld name="OBJECT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418825" y="-145325"/>
            <a:ext cx="5727805" cy="5046416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68696" y="996198"/>
            <a:ext cx="3603819" cy="2990351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12677" y="1867834"/>
            <a:ext cx="4635300" cy="12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7200" i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712677" y="3295125"/>
            <a:ext cx="46353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3"/>
          <p:cNvGrpSpPr/>
          <p:nvPr/>
        </p:nvGrpSpPr>
        <p:grpSpPr>
          <a:xfrm>
            <a:off x="-74625" y="-50562"/>
            <a:ext cx="9142425" cy="5233800"/>
            <a:chOff x="-119900" y="-50550"/>
            <a:chExt cx="9142425" cy="5233800"/>
          </a:xfrm>
        </p:grpSpPr>
        <p:sp>
          <p:nvSpPr>
            <p:cNvPr id="439" name="Google Shape;439;p3"/>
            <p:cNvSpPr/>
            <p:nvPr/>
          </p:nvSpPr>
          <p:spPr>
            <a:xfrm>
              <a:off x="-119900" y="-50550"/>
              <a:ext cx="8714100" cy="523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"/>
            <p:cNvSpPr/>
            <p:nvPr/>
          </p:nvSpPr>
          <p:spPr>
            <a:xfrm rot="5400000">
              <a:off x="8278075" y="3908300"/>
              <a:ext cx="1053300" cy="43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41" name="Google Shape;441;p3"/>
          <p:cNvGrpSpPr/>
          <p:nvPr/>
        </p:nvGrpSpPr>
        <p:grpSpPr>
          <a:xfrm>
            <a:off x="-314850" y="-50562"/>
            <a:ext cx="9142400" cy="5233800"/>
            <a:chOff x="-119900" y="-50550"/>
            <a:chExt cx="9142400" cy="5233800"/>
          </a:xfrm>
        </p:grpSpPr>
        <p:sp>
          <p:nvSpPr>
            <p:cNvPr id="442" name="Google Shape;442;p3"/>
            <p:cNvSpPr/>
            <p:nvPr/>
          </p:nvSpPr>
          <p:spPr>
            <a:xfrm>
              <a:off x="-119900" y="-50550"/>
              <a:ext cx="8714100" cy="523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"/>
            <p:cNvSpPr/>
            <p:nvPr/>
          </p:nvSpPr>
          <p:spPr>
            <a:xfrm rot="5400000">
              <a:off x="8278050" y="2687875"/>
              <a:ext cx="1053300" cy="43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3"/>
          <p:cNvGrpSpPr/>
          <p:nvPr/>
        </p:nvGrpSpPr>
        <p:grpSpPr>
          <a:xfrm>
            <a:off x="-553125" y="-50562"/>
            <a:ext cx="9143625" cy="5233800"/>
            <a:chOff x="-119900" y="-50550"/>
            <a:chExt cx="9143625" cy="5233800"/>
          </a:xfrm>
        </p:grpSpPr>
        <p:sp>
          <p:nvSpPr>
            <p:cNvPr id="445" name="Google Shape;445;p3"/>
            <p:cNvSpPr/>
            <p:nvPr/>
          </p:nvSpPr>
          <p:spPr>
            <a:xfrm>
              <a:off x="-119900" y="-50550"/>
              <a:ext cx="8714100" cy="523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8575" dist="28575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"/>
            <p:cNvSpPr/>
            <p:nvPr/>
          </p:nvSpPr>
          <p:spPr>
            <a:xfrm rot="5400000">
              <a:off x="8279275" y="1471125"/>
              <a:ext cx="1053300" cy="43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8575" dist="28575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3"/>
          <p:cNvSpPr txBox="1">
            <a:spLocks noGrp="1"/>
          </p:cNvSpPr>
          <p:nvPr>
            <p:ph type="title"/>
          </p:nvPr>
        </p:nvSpPr>
        <p:spPr>
          <a:xfrm>
            <a:off x="2599931" y="2767625"/>
            <a:ext cx="30795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3"/>
          <p:cNvSpPr txBox="1">
            <a:spLocks noGrp="1"/>
          </p:cNvSpPr>
          <p:nvPr>
            <p:ph type="subTitle" idx="1"/>
          </p:nvPr>
        </p:nvSpPr>
        <p:spPr>
          <a:xfrm>
            <a:off x="2808431" y="3518875"/>
            <a:ext cx="26625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3"/>
          <p:cNvSpPr txBox="1">
            <a:spLocks noGrp="1"/>
          </p:cNvSpPr>
          <p:nvPr>
            <p:ph type="title" idx="2" hasCustomPrompt="1"/>
          </p:nvPr>
        </p:nvSpPr>
        <p:spPr>
          <a:xfrm>
            <a:off x="3244031" y="1253275"/>
            <a:ext cx="17913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50" name="Google Shape;450;p3"/>
          <p:cNvGrpSpPr/>
          <p:nvPr/>
        </p:nvGrpSpPr>
        <p:grpSpPr>
          <a:xfrm rot="-4106746">
            <a:off x="3696780" y="100694"/>
            <a:ext cx="677529" cy="949041"/>
            <a:chOff x="1441713" y="3841513"/>
            <a:chExt cx="524688" cy="734950"/>
          </a:xfrm>
        </p:grpSpPr>
        <p:sp>
          <p:nvSpPr>
            <p:cNvPr id="451" name="Google Shape;451;p3"/>
            <p:cNvSpPr/>
            <p:nvPr/>
          </p:nvSpPr>
          <p:spPr>
            <a:xfrm>
              <a:off x="1614875" y="4448813"/>
              <a:ext cx="178400" cy="55475"/>
            </a:xfrm>
            <a:custGeom>
              <a:avLst/>
              <a:gdLst/>
              <a:ahLst/>
              <a:cxnLst/>
              <a:rect l="l" t="t" r="r" b="b"/>
              <a:pathLst>
                <a:path w="7136" h="2219" extrusionOk="0">
                  <a:moveTo>
                    <a:pt x="419" y="0"/>
                  </a:moveTo>
                  <a:cubicBezTo>
                    <a:pt x="188" y="0"/>
                    <a:pt x="0" y="189"/>
                    <a:pt x="0" y="419"/>
                  </a:cubicBezTo>
                  <a:lnTo>
                    <a:pt x="0" y="1800"/>
                  </a:lnTo>
                  <a:cubicBezTo>
                    <a:pt x="0" y="2030"/>
                    <a:pt x="188" y="2218"/>
                    <a:pt x="419" y="2218"/>
                  </a:cubicBezTo>
                  <a:lnTo>
                    <a:pt x="6717" y="2218"/>
                  </a:lnTo>
                  <a:cubicBezTo>
                    <a:pt x="6926" y="2218"/>
                    <a:pt x="7114" y="2030"/>
                    <a:pt x="7135" y="1800"/>
                  </a:cubicBezTo>
                  <a:lnTo>
                    <a:pt x="7135" y="419"/>
                  </a:lnTo>
                  <a:cubicBezTo>
                    <a:pt x="7135" y="189"/>
                    <a:pt x="6947" y="0"/>
                    <a:pt x="6717" y="0"/>
                  </a:cubicBezTo>
                  <a:close/>
                </a:path>
              </a:pathLst>
            </a:custGeom>
            <a:solidFill>
              <a:srgbClr val="F05A24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631600" y="4363038"/>
              <a:ext cx="144400" cy="213425"/>
            </a:xfrm>
            <a:custGeom>
              <a:avLst/>
              <a:gdLst/>
              <a:ahLst/>
              <a:cxnLst/>
              <a:rect l="l" t="t" r="r" b="b"/>
              <a:pathLst>
                <a:path w="5776" h="8537" extrusionOk="0">
                  <a:moveTo>
                    <a:pt x="2532" y="0"/>
                  </a:moveTo>
                  <a:cubicBezTo>
                    <a:pt x="1131" y="0"/>
                    <a:pt x="1" y="1109"/>
                    <a:pt x="1" y="2511"/>
                  </a:cubicBezTo>
                  <a:lnTo>
                    <a:pt x="1" y="6026"/>
                  </a:lnTo>
                  <a:cubicBezTo>
                    <a:pt x="1" y="7407"/>
                    <a:pt x="1131" y="8537"/>
                    <a:pt x="2532" y="8537"/>
                  </a:cubicBezTo>
                  <a:lnTo>
                    <a:pt x="3265" y="8537"/>
                  </a:lnTo>
                  <a:cubicBezTo>
                    <a:pt x="4646" y="8537"/>
                    <a:pt x="5776" y="7407"/>
                    <a:pt x="5776" y="6026"/>
                  </a:cubicBezTo>
                  <a:lnTo>
                    <a:pt x="5776" y="2511"/>
                  </a:lnTo>
                  <a:cubicBezTo>
                    <a:pt x="5776" y="1109"/>
                    <a:pt x="4646" y="0"/>
                    <a:pt x="3265" y="0"/>
                  </a:cubicBezTo>
                  <a:close/>
                </a:path>
              </a:pathLst>
            </a:custGeom>
            <a:solidFill>
              <a:srgbClr val="F05A24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704325" y="4448813"/>
              <a:ext cx="88950" cy="55475"/>
            </a:xfrm>
            <a:custGeom>
              <a:avLst/>
              <a:gdLst/>
              <a:ahLst/>
              <a:cxnLst/>
              <a:rect l="l" t="t" r="r" b="b"/>
              <a:pathLst>
                <a:path w="3558" h="2219" extrusionOk="0">
                  <a:moveTo>
                    <a:pt x="0" y="0"/>
                  </a:moveTo>
                  <a:lnTo>
                    <a:pt x="0" y="2218"/>
                  </a:lnTo>
                  <a:lnTo>
                    <a:pt x="3139" y="2218"/>
                  </a:lnTo>
                  <a:cubicBezTo>
                    <a:pt x="3369" y="2218"/>
                    <a:pt x="3557" y="2030"/>
                    <a:pt x="3557" y="1800"/>
                  </a:cubicBezTo>
                  <a:lnTo>
                    <a:pt x="3557" y="419"/>
                  </a:lnTo>
                  <a:cubicBezTo>
                    <a:pt x="3536" y="189"/>
                    <a:pt x="3369" y="0"/>
                    <a:pt x="3139" y="0"/>
                  </a:cubicBezTo>
                  <a:close/>
                </a:path>
              </a:pathLst>
            </a:custGeom>
            <a:solidFill>
              <a:srgbClr val="F05A24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1704325" y="4363038"/>
              <a:ext cx="71675" cy="213425"/>
            </a:xfrm>
            <a:custGeom>
              <a:avLst/>
              <a:gdLst/>
              <a:ahLst/>
              <a:cxnLst/>
              <a:rect l="l" t="t" r="r" b="b"/>
              <a:pathLst>
                <a:path w="2867" h="8537" extrusionOk="0">
                  <a:moveTo>
                    <a:pt x="0" y="0"/>
                  </a:moveTo>
                  <a:lnTo>
                    <a:pt x="0" y="8537"/>
                  </a:lnTo>
                  <a:lnTo>
                    <a:pt x="356" y="8537"/>
                  </a:lnTo>
                  <a:cubicBezTo>
                    <a:pt x="1737" y="8537"/>
                    <a:pt x="2867" y="7407"/>
                    <a:pt x="2867" y="6026"/>
                  </a:cubicBezTo>
                  <a:lnTo>
                    <a:pt x="2867" y="2511"/>
                  </a:lnTo>
                  <a:cubicBezTo>
                    <a:pt x="2867" y="1130"/>
                    <a:pt x="1737" y="0"/>
                    <a:pt x="356" y="0"/>
                  </a:cubicBezTo>
                  <a:close/>
                </a:path>
              </a:pathLst>
            </a:custGeom>
            <a:solidFill>
              <a:srgbClr val="F05A24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1441725" y="3841513"/>
              <a:ext cx="524675" cy="607325"/>
            </a:xfrm>
            <a:custGeom>
              <a:avLst/>
              <a:gdLst/>
              <a:ahLst/>
              <a:cxnLst/>
              <a:rect l="l" t="t" r="r" b="b"/>
              <a:pathLst>
                <a:path w="20987" h="24293" extrusionOk="0">
                  <a:moveTo>
                    <a:pt x="10504" y="0"/>
                  </a:moveTo>
                  <a:cubicBezTo>
                    <a:pt x="4143" y="0"/>
                    <a:pt x="0" y="6675"/>
                    <a:pt x="2846" y="12366"/>
                  </a:cubicBezTo>
                  <a:lnTo>
                    <a:pt x="2909" y="12450"/>
                  </a:lnTo>
                  <a:cubicBezTo>
                    <a:pt x="3055" y="12785"/>
                    <a:pt x="3244" y="13098"/>
                    <a:pt x="3453" y="13391"/>
                  </a:cubicBezTo>
                  <a:cubicBezTo>
                    <a:pt x="6947" y="19438"/>
                    <a:pt x="6759" y="21677"/>
                    <a:pt x="6759" y="22786"/>
                  </a:cubicBezTo>
                  <a:cubicBezTo>
                    <a:pt x="6759" y="23435"/>
                    <a:pt x="7156" y="24041"/>
                    <a:pt x="7784" y="24292"/>
                  </a:cubicBezTo>
                  <a:lnTo>
                    <a:pt x="13245" y="24292"/>
                  </a:lnTo>
                  <a:cubicBezTo>
                    <a:pt x="13852" y="24041"/>
                    <a:pt x="14249" y="23435"/>
                    <a:pt x="14249" y="22786"/>
                  </a:cubicBezTo>
                  <a:cubicBezTo>
                    <a:pt x="14249" y="21677"/>
                    <a:pt x="14061" y="19438"/>
                    <a:pt x="17555" y="13391"/>
                  </a:cubicBezTo>
                  <a:cubicBezTo>
                    <a:pt x="17765" y="13098"/>
                    <a:pt x="17932" y="12764"/>
                    <a:pt x="18099" y="12450"/>
                  </a:cubicBezTo>
                  <a:cubicBezTo>
                    <a:pt x="18120" y="12429"/>
                    <a:pt x="18120" y="12387"/>
                    <a:pt x="18141" y="12366"/>
                  </a:cubicBezTo>
                  <a:cubicBezTo>
                    <a:pt x="20987" y="6675"/>
                    <a:pt x="16844" y="0"/>
                    <a:pt x="10504" y="0"/>
                  </a:cubicBezTo>
                  <a:close/>
                </a:path>
              </a:pathLst>
            </a:custGeom>
            <a:solidFill>
              <a:srgbClr val="FBED2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1703800" y="3842038"/>
              <a:ext cx="213950" cy="606800"/>
            </a:xfrm>
            <a:custGeom>
              <a:avLst/>
              <a:gdLst/>
              <a:ahLst/>
              <a:cxnLst/>
              <a:rect l="l" t="t" r="r" b="b"/>
              <a:pathLst>
                <a:path w="8558" h="24272" extrusionOk="0">
                  <a:moveTo>
                    <a:pt x="0" y="0"/>
                  </a:moveTo>
                  <a:lnTo>
                    <a:pt x="0" y="24271"/>
                  </a:lnTo>
                  <a:lnTo>
                    <a:pt x="2741" y="24271"/>
                  </a:lnTo>
                  <a:cubicBezTo>
                    <a:pt x="3348" y="24020"/>
                    <a:pt x="3766" y="23414"/>
                    <a:pt x="3745" y="22765"/>
                  </a:cubicBezTo>
                  <a:cubicBezTo>
                    <a:pt x="3745" y="21656"/>
                    <a:pt x="3557" y="19417"/>
                    <a:pt x="7051" y="13370"/>
                  </a:cubicBezTo>
                  <a:cubicBezTo>
                    <a:pt x="7261" y="13077"/>
                    <a:pt x="7449" y="12743"/>
                    <a:pt x="7616" y="12429"/>
                  </a:cubicBezTo>
                  <a:cubicBezTo>
                    <a:pt x="7637" y="12408"/>
                    <a:pt x="7637" y="12366"/>
                    <a:pt x="7658" y="12345"/>
                  </a:cubicBezTo>
                  <a:cubicBezTo>
                    <a:pt x="8244" y="11173"/>
                    <a:pt x="8558" y="9855"/>
                    <a:pt x="8558" y="8537"/>
                  </a:cubicBezTo>
                  <a:cubicBezTo>
                    <a:pt x="8558" y="3829"/>
                    <a:pt x="4729" y="0"/>
                    <a:pt x="0" y="0"/>
                  </a:cubicBezTo>
                  <a:close/>
                </a:path>
              </a:pathLst>
            </a:custGeom>
            <a:solidFill>
              <a:srgbClr val="F05A24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1614863" y="4448813"/>
              <a:ext cx="178400" cy="55475"/>
            </a:xfrm>
            <a:custGeom>
              <a:avLst/>
              <a:gdLst/>
              <a:ahLst/>
              <a:cxnLst/>
              <a:rect l="l" t="t" r="r" b="b"/>
              <a:pathLst>
                <a:path w="7136" h="2219" extrusionOk="0">
                  <a:moveTo>
                    <a:pt x="419" y="0"/>
                  </a:moveTo>
                  <a:cubicBezTo>
                    <a:pt x="188" y="0"/>
                    <a:pt x="0" y="189"/>
                    <a:pt x="0" y="419"/>
                  </a:cubicBezTo>
                  <a:lnTo>
                    <a:pt x="0" y="1800"/>
                  </a:lnTo>
                  <a:cubicBezTo>
                    <a:pt x="0" y="2030"/>
                    <a:pt x="188" y="2218"/>
                    <a:pt x="419" y="2218"/>
                  </a:cubicBezTo>
                  <a:lnTo>
                    <a:pt x="6717" y="2218"/>
                  </a:lnTo>
                  <a:cubicBezTo>
                    <a:pt x="6926" y="2218"/>
                    <a:pt x="7114" y="2030"/>
                    <a:pt x="7135" y="1800"/>
                  </a:cubicBezTo>
                  <a:lnTo>
                    <a:pt x="7135" y="419"/>
                  </a:lnTo>
                  <a:cubicBezTo>
                    <a:pt x="7135" y="189"/>
                    <a:pt x="6947" y="0"/>
                    <a:pt x="6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1631588" y="4363038"/>
              <a:ext cx="144400" cy="213425"/>
            </a:xfrm>
            <a:custGeom>
              <a:avLst/>
              <a:gdLst/>
              <a:ahLst/>
              <a:cxnLst/>
              <a:rect l="l" t="t" r="r" b="b"/>
              <a:pathLst>
                <a:path w="5776" h="8537" extrusionOk="0">
                  <a:moveTo>
                    <a:pt x="2532" y="0"/>
                  </a:moveTo>
                  <a:cubicBezTo>
                    <a:pt x="1131" y="0"/>
                    <a:pt x="1" y="1109"/>
                    <a:pt x="1" y="2511"/>
                  </a:cubicBezTo>
                  <a:lnTo>
                    <a:pt x="1" y="6026"/>
                  </a:lnTo>
                  <a:cubicBezTo>
                    <a:pt x="1" y="7407"/>
                    <a:pt x="1131" y="8537"/>
                    <a:pt x="2532" y="8537"/>
                  </a:cubicBezTo>
                  <a:lnTo>
                    <a:pt x="3265" y="8537"/>
                  </a:lnTo>
                  <a:cubicBezTo>
                    <a:pt x="4646" y="8537"/>
                    <a:pt x="5776" y="7407"/>
                    <a:pt x="5776" y="6026"/>
                  </a:cubicBezTo>
                  <a:lnTo>
                    <a:pt x="5776" y="2511"/>
                  </a:lnTo>
                  <a:cubicBezTo>
                    <a:pt x="5776" y="1109"/>
                    <a:pt x="4646" y="0"/>
                    <a:pt x="3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704313" y="4448813"/>
              <a:ext cx="88950" cy="55475"/>
            </a:xfrm>
            <a:custGeom>
              <a:avLst/>
              <a:gdLst/>
              <a:ahLst/>
              <a:cxnLst/>
              <a:rect l="l" t="t" r="r" b="b"/>
              <a:pathLst>
                <a:path w="3558" h="2219" extrusionOk="0">
                  <a:moveTo>
                    <a:pt x="0" y="0"/>
                  </a:moveTo>
                  <a:lnTo>
                    <a:pt x="0" y="2218"/>
                  </a:lnTo>
                  <a:lnTo>
                    <a:pt x="3139" y="2218"/>
                  </a:lnTo>
                  <a:cubicBezTo>
                    <a:pt x="3369" y="2218"/>
                    <a:pt x="3557" y="2030"/>
                    <a:pt x="3557" y="1800"/>
                  </a:cubicBezTo>
                  <a:lnTo>
                    <a:pt x="3557" y="419"/>
                  </a:lnTo>
                  <a:cubicBezTo>
                    <a:pt x="3536" y="189"/>
                    <a:pt x="3369" y="0"/>
                    <a:pt x="3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04313" y="4363038"/>
              <a:ext cx="71675" cy="213425"/>
            </a:xfrm>
            <a:custGeom>
              <a:avLst/>
              <a:gdLst/>
              <a:ahLst/>
              <a:cxnLst/>
              <a:rect l="l" t="t" r="r" b="b"/>
              <a:pathLst>
                <a:path w="2867" h="8537" extrusionOk="0">
                  <a:moveTo>
                    <a:pt x="0" y="0"/>
                  </a:moveTo>
                  <a:lnTo>
                    <a:pt x="0" y="8537"/>
                  </a:lnTo>
                  <a:lnTo>
                    <a:pt x="356" y="8537"/>
                  </a:lnTo>
                  <a:cubicBezTo>
                    <a:pt x="1737" y="8537"/>
                    <a:pt x="2867" y="7407"/>
                    <a:pt x="2867" y="6026"/>
                  </a:cubicBezTo>
                  <a:lnTo>
                    <a:pt x="2867" y="2511"/>
                  </a:lnTo>
                  <a:cubicBezTo>
                    <a:pt x="2867" y="1130"/>
                    <a:pt x="1737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441713" y="3841513"/>
              <a:ext cx="524675" cy="607325"/>
            </a:xfrm>
            <a:custGeom>
              <a:avLst/>
              <a:gdLst/>
              <a:ahLst/>
              <a:cxnLst/>
              <a:rect l="l" t="t" r="r" b="b"/>
              <a:pathLst>
                <a:path w="20987" h="24293" extrusionOk="0">
                  <a:moveTo>
                    <a:pt x="10504" y="0"/>
                  </a:moveTo>
                  <a:cubicBezTo>
                    <a:pt x="4143" y="0"/>
                    <a:pt x="0" y="6675"/>
                    <a:pt x="2846" y="12366"/>
                  </a:cubicBezTo>
                  <a:lnTo>
                    <a:pt x="2909" y="12450"/>
                  </a:lnTo>
                  <a:cubicBezTo>
                    <a:pt x="3055" y="12785"/>
                    <a:pt x="3244" y="13098"/>
                    <a:pt x="3453" y="13391"/>
                  </a:cubicBezTo>
                  <a:cubicBezTo>
                    <a:pt x="6947" y="19438"/>
                    <a:pt x="6759" y="21677"/>
                    <a:pt x="6759" y="22786"/>
                  </a:cubicBezTo>
                  <a:cubicBezTo>
                    <a:pt x="6759" y="23435"/>
                    <a:pt x="7156" y="24041"/>
                    <a:pt x="7784" y="24292"/>
                  </a:cubicBezTo>
                  <a:lnTo>
                    <a:pt x="13245" y="24292"/>
                  </a:lnTo>
                  <a:cubicBezTo>
                    <a:pt x="13852" y="24041"/>
                    <a:pt x="14249" y="23435"/>
                    <a:pt x="14249" y="22786"/>
                  </a:cubicBezTo>
                  <a:cubicBezTo>
                    <a:pt x="14249" y="21677"/>
                    <a:pt x="14061" y="19438"/>
                    <a:pt x="17555" y="13391"/>
                  </a:cubicBezTo>
                  <a:cubicBezTo>
                    <a:pt x="17765" y="13098"/>
                    <a:pt x="17932" y="12764"/>
                    <a:pt x="18099" y="12450"/>
                  </a:cubicBezTo>
                  <a:cubicBezTo>
                    <a:pt x="18120" y="12429"/>
                    <a:pt x="18120" y="12387"/>
                    <a:pt x="18141" y="12366"/>
                  </a:cubicBezTo>
                  <a:cubicBezTo>
                    <a:pt x="20987" y="6675"/>
                    <a:pt x="16844" y="0"/>
                    <a:pt x="10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703788" y="3842038"/>
              <a:ext cx="213950" cy="606800"/>
            </a:xfrm>
            <a:custGeom>
              <a:avLst/>
              <a:gdLst/>
              <a:ahLst/>
              <a:cxnLst/>
              <a:rect l="l" t="t" r="r" b="b"/>
              <a:pathLst>
                <a:path w="8558" h="24272" extrusionOk="0">
                  <a:moveTo>
                    <a:pt x="0" y="0"/>
                  </a:moveTo>
                  <a:lnTo>
                    <a:pt x="0" y="24271"/>
                  </a:lnTo>
                  <a:lnTo>
                    <a:pt x="2741" y="24271"/>
                  </a:lnTo>
                  <a:cubicBezTo>
                    <a:pt x="3348" y="24020"/>
                    <a:pt x="3766" y="23414"/>
                    <a:pt x="3745" y="22765"/>
                  </a:cubicBezTo>
                  <a:cubicBezTo>
                    <a:pt x="3745" y="21656"/>
                    <a:pt x="3557" y="19417"/>
                    <a:pt x="7051" y="13370"/>
                  </a:cubicBezTo>
                  <a:cubicBezTo>
                    <a:pt x="7261" y="13077"/>
                    <a:pt x="7449" y="12743"/>
                    <a:pt x="7616" y="12429"/>
                  </a:cubicBezTo>
                  <a:cubicBezTo>
                    <a:pt x="7637" y="12408"/>
                    <a:pt x="7637" y="12366"/>
                    <a:pt x="7658" y="12345"/>
                  </a:cubicBezTo>
                  <a:cubicBezTo>
                    <a:pt x="8244" y="11173"/>
                    <a:pt x="8558" y="9855"/>
                    <a:pt x="8558" y="8537"/>
                  </a:cubicBezTo>
                  <a:cubicBezTo>
                    <a:pt x="8558" y="3829"/>
                    <a:pt x="4729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p3"/>
          <p:cNvGrpSpPr/>
          <p:nvPr/>
        </p:nvGrpSpPr>
        <p:grpSpPr>
          <a:xfrm rot="1015750">
            <a:off x="6529132" y="415506"/>
            <a:ext cx="643740" cy="672809"/>
            <a:chOff x="3586913" y="4050713"/>
            <a:chExt cx="498538" cy="521050"/>
          </a:xfrm>
        </p:grpSpPr>
        <p:sp>
          <p:nvSpPr>
            <p:cNvPr id="464" name="Google Shape;464;p3"/>
            <p:cNvSpPr/>
            <p:nvPr/>
          </p:nvSpPr>
          <p:spPr>
            <a:xfrm>
              <a:off x="3624050" y="4313338"/>
              <a:ext cx="424775" cy="120325"/>
            </a:xfrm>
            <a:custGeom>
              <a:avLst/>
              <a:gdLst/>
              <a:ahLst/>
              <a:cxnLst/>
              <a:rect l="l" t="t" r="r" b="b"/>
              <a:pathLst>
                <a:path w="16991" h="4813" extrusionOk="0">
                  <a:moveTo>
                    <a:pt x="1068" y="0"/>
                  </a:moveTo>
                  <a:cubicBezTo>
                    <a:pt x="482" y="0"/>
                    <a:pt x="1" y="482"/>
                    <a:pt x="1" y="1067"/>
                  </a:cubicBezTo>
                  <a:lnTo>
                    <a:pt x="1" y="3746"/>
                  </a:lnTo>
                  <a:cubicBezTo>
                    <a:pt x="1" y="4331"/>
                    <a:pt x="482" y="4813"/>
                    <a:pt x="1068" y="4813"/>
                  </a:cubicBezTo>
                  <a:lnTo>
                    <a:pt x="16216" y="4813"/>
                  </a:lnTo>
                  <a:cubicBezTo>
                    <a:pt x="16342" y="4813"/>
                    <a:pt x="16468" y="4792"/>
                    <a:pt x="16991" y="4750"/>
                  </a:cubicBezTo>
                  <a:lnTo>
                    <a:pt x="16991" y="63"/>
                  </a:lnTo>
                  <a:cubicBezTo>
                    <a:pt x="16468" y="21"/>
                    <a:pt x="16342" y="0"/>
                    <a:pt x="16196" y="0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3616200" y="4304963"/>
              <a:ext cx="439425" cy="133925"/>
            </a:xfrm>
            <a:custGeom>
              <a:avLst/>
              <a:gdLst/>
              <a:ahLst/>
              <a:cxnLst/>
              <a:rect l="l" t="t" r="r" b="b"/>
              <a:pathLst>
                <a:path w="17577" h="5357" extrusionOk="0">
                  <a:moveTo>
                    <a:pt x="1068" y="1"/>
                  </a:moveTo>
                  <a:cubicBezTo>
                    <a:pt x="482" y="1"/>
                    <a:pt x="1" y="482"/>
                    <a:pt x="1" y="1068"/>
                  </a:cubicBezTo>
                  <a:lnTo>
                    <a:pt x="1" y="4290"/>
                  </a:lnTo>
                  <a:cubicBezTo>
                    <a:pt x="1" y="4876"/>
                    <a:pt x="482" y="5357"/>
                    <a:pt x="1068" y="5357"/>
                  </a:cubicBezTo>
                  <a:lnTo>
                    <a:pt x="17577" y="5357"/>
                  </a:lnTo>
                  <a:lnTo>
                    <a:pt x="17577" y="4876"/>
                  </a:lnTo>
                  <a:lnTo>
                    <a:pt x="1612" y="4876"/>
                  </a:lnTo>
                  <a:cubicBezTo>
                    <a:pt x="1005" y="4876"/>
                    <a:pt x="545" y="4394"/>
                    <a:pt x="545" y="3809"/>
                  </a:cubicBezTo>
                  <a:lnTo>
                    <a:pt x="545" y="1549"/>
                  </a:lnTo>
                  <a:cubicBezTo>
                    <a:pt x="545" y="963"/>
                    <a:pt x="1005" y="482"/>
                    <a:pt x="1612" y="482"/>
                  </a:cubicBezTo>
                  <a:lnTo>
                    <a:pt x="17577" y="482"/>
                  </a:lnTo>
                  <a:lnTo>
                    <a:pt x="17577" y="1"/>
                  </a:lnTo>
                  <a:close/>
                </a:path>
              </a:pathLst>
            </a:custGeom>
            <a:solidFill>
              <a:srgbClr val="F05A24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3593725" y="4446713"/>
              <a:ext cx="483875" cy="120350"/>
            </a:xfrm>
            <a:custGeom>
              <a:avLst/>
              <a:gdLst/>
              <a:ahLst/>
              <a:cxnLst/>
              <a:rect l="l" t="t" r="r" b="b"/>
              <a:pathLst>
                <a:path w="19355" h="4814" extrusionOk="0">
                  <a:moveTo>
                    <a:pt x="795" y="1"/>
                  </a:moveTo>
                  <a:cubicBezTo>
                    <a:pt x="649" y="1"/>
                    <a:pt x="523" y="43"/>
                    <a:pt x="0" y="84"/>
                  </a:cubicBezTo>
                  <a:lnTo>
                    <a:pt x="0" y="4750"/>
                  </a:lnTo>
                  <a:cubicBezTo>
                    <a:pt x="523" y="4792"/>
                    <a:pt x="649" y="4813"/>
                    <a:pt x="774" y="4813"/>
                  </a:cubicBezTo>
                  <a:lnTo>
                    <a:pt x="18287" y="4813"/>
                  </a:lnTo>
                  <a:cubicBezTo>
                    <a:pt x="18873" y="4813"/>
                    <a:pt x="19354" y="4332"/>
                    <a:pt x="19354" y="3746"/>
                  </a:cubicBezTo>
                  <a:lnTo>
                    <a:pt x="19354" y="1068"/>
                  </a:lnTo>
                  <a:cubicBezTo>
                    <a:pt x="19354" y="482"/>
                    <a:pt x="18873" y="1"/>
                    <a:pt x="18287" y="1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3586925" y="4438863"/>
              <a:ext cx="498525" cy="132900"/>
            </a:xfrm>
            <a:custGeom>
              <a:avLst/>
              <a:gdLst/>
              <a:ahLst/>
              <a:cxnLst/>
              <a:rect l="l" t="t" r="r" b="b"/>
              <a:pathLst>
                <a:path w="19941" h="5316" extrusionOk="0">
                  <a:moveTo>
                    <a:pt x="0" y="1"/>
                  </a:moveTo>
                  <a:lnTo>
                    <a:pt x="0" y="461"/>
                  </a:lnTo>
                  <a:lnTo>
                    <a:pt x="18329" y="461"/>
                  </a:lnTo>
                  <a:cubicBezTo>
                    <a:pt x="18915" y="461"/>
                    <a:pt x="19396" y="943"/>
                    <a:pt x="19396" y="1528"/>
                  </a:cubicBezTo>
                  <a:lnTo>
                    <a:pt x="19396" y="3809"/>
                  </a:lnTo>
                  <a:cubicBezTo>
                    <a:pt x="19396" y="4395"/>
                    <a:pt x="18915" y="4855"/>
                    <a:pt x="18329" y="4855"/>
                  </a:cubicBezTo>
                  <a:lnTo>
                    <a:pt x="0" y="4855"/>
                  </a:lnTo>
                  <a:lnTo>
                    <a:pt x="0" y="5316"/>
                  </a:lnTo>
                  <a:lnTo>
                    <a:pt x="18873" y="5316"/>
                  </a:lnTo>
                  <a:cubicBezTo>
                    <a:pt x="19459" y="5316"/>
                    <a:pt x="19940" y="4855"/>
                    <a:pt x="19940" y="4269"/>
                  </a:cubicBezTo>
                  <a:lnTo>
                    <a:pt x="19940" y="1047"/>
                  </a:lnTo>
                  <a:cubicBezTo>
                    <a:pt x="19940" y="461"/>
                    <a:pt x="19459" y="1"/>
                    <a:pt x="18873" y="1"/>
                  </a:cubicBezTo>
                  <a:close/>
                </a:path>
              </a:pathLst>
            </a:custGeom>
            <a:solidFill>
              <a:srgbClr val="39B44A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3762150" y="4050713"/>
              <a:ext cx="73775" cy="51325"/>
            </a:xfrm>
            <a:custGeom>
              <a:avLst/>
              <a:gdLst/>
              <a:ahLst/>
              <a:cxnLst/>
              <a:rect l="l" t="t" r="r" b="b"/>
              <a:pathLst>
                <a:path w="2951" h="2053" extrusionOk="0">
                  <a:moveTo>
                    <a:pt x="128" y="0"/>
                  </a:moveTo>
                  <a:cubicBezTo>
                    <a:pt x="86" y="0"/>
                    <a:pt x="44" y="1"/>
                    <a:pt x="1" y="2"/>
                  </a:cubicBezTo>
                  <a:cubicBezTo>
                    <a:pt x="1" y="2"/>
                    <a:pt x="879" y="1968"/>
                    <a:pt x="2951" y="2052"/>
                  </a:cubicBezTo>
                  <a:cubicBezTo>
                    <a:pt x="2951" y="2052"/>
                    <a:pt x="2951" y="0"/>
                    <a:pt x="128" y="0"/>
                  </a:cubicBezTo>
                  <a:close/>
                </a:path>
              </a:pathLst>
            </a:custGeom>
            <a:solidFill>
              <a:srgbClr val="8BC53F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3831725" y="4053363"/>
              <a:ext cx="28275" cy="81100"/>
            </a:xfrm>
            <a:custGeom>
              <a:avLst/>
              <a:gdLst/>
              <a:ahLst/>
              <a:cxnLst/>
              <a:rect l="l" t="t" r="r" b="b"/>
              <a:pathLst>
                <a:path w="1131" h="3244" extrusionOk="0">
                  <a:moveTo>
                    <a:pt x="1109" y="0"/>
                  </a:moveTo>
                  <a:cubicBezTo>
                    <a:pt x="1067" y="21"/>
                    <a:pt x="1005" y="42"/>
                    <a:pt x="963" y="63"/>
                  </a:cubicBezTo>
                  <a:cubicBezTo>
                    <a:pt x="900" y="84"/>
                    <a:pt x="837" y="105"/>
                    <a:pt x="795" y="147"/>
                  </a:cubicBezTo>
                  <a:cubicBezTo>
                    <a:pt x="733" y="189"/>
                    <a:pt x="670" y="230"/>
                    <a:pt x="586" y="293"/>
                  </a:cubicBezTo>
                  <a:cubicBezTo>
                    <a:pt x="544" y="356"/>
                    <a:pt x="482" y="440"/>
                    <a:pt x="398" y="523"/>
                  </a:cubicBezTo>
                  <a:cubicBezTo>
                    <a:pt x="356" y="607"/>
                    <a:pt x="293" y="712"/>
                    <a:pt x="251" y="795"/>
                  </a:cubicBezTo>
                  <a:cubicBezTo>
                    <a:pt x="210" y="900"/>
                    <a:pt x="189" y="1005"/>
                    <a:pt x="147" y="1130"/>
                  </a:cubicBezTo>
                  <a:cubicBezTo>
                    <a:pt x="126" y="1235"/>
                    <a:pt x="84" y="1339"/>
                    <a:pt x="84" y="1465"/>
                  </a:cubicBezTo>
                  <a:cubicBezTo>
                    <a:pt x="0" y="2051"/>
                    <a:pt x="21" y="2658"/>
                    <a:pt x="126" y="3243"/>
                  </a:cubicBezTo>
                  <a:lnTo>
                    <a:pt x="147" y="3243"/>
                  </a:lnTo>
                  <a:cubicBezTo>
                    <a:pt x="147" y="3243"/>
                    <a:pt x="147" y="3013"/>
                    <a:pt x="168" y="2678"/>
                  </a:cubicBezTo>
                  <a:cubicBezTo>
                    <a:pt x="189" y="2532"/>
                    <a:pt x="210" y="2344"/>
                    <a:pt x="231" y="2134"/>
                  </a:cubicBezTo>
                  <a:cubicBezTo>
                    <a:pt x="272" y="1925"/>
                    <a:pt x="314" y="1716"/>
                    <a:pt x="377" y="1507"/>
                  </a:cubicBezTo>
                  <a:cubicBezTo>
                    <a:pt x="398" y="1402"/>
                    <a:pt x="440" y="1298"/>
                    <a:pt x="461" y="1214"/>
                  </a:cubicBezTo>
                  <a:cubicBezTo>
                    <a:pt x="503" y="1130"/>
                    <a:pt x="544" y="1046"/>
                    <a:pt x="586" y="963"/>
                  </a:cubicBezTo>
                  <a:cubicBezTo>
                    <a:pt x="628" y="858"/>
                    <a:pt x="670" y="774"/>
                    <a:pt x="712" y="691"/>
                  </a:cubicBezTo>
                  <a:cubicBezTo>
                    <a:pt x="754" y="628"/>
                    <a:pt x="775" y="544"/>
                    <a:pt x="816" y="481"/>
                  </a:cubicBezTo>
                  <a:lnTo>
                    <a:pt x="942" y="293"/>
                  </a:lnTo>
                  <a:cubicBezTo>
                    <a:pt x="963" y="251"/>
                    <a:pt x="1005" y="209"/>
                    <a:pt x="1026" y="168"/>
                  </a:cubicBezTo>
                  <a:cubicBezTo>
                    <a:pt x="1088" y="84"/>
                    <a:pt x="1130" y="42"/>
                    <a:pt x="1130" y="42"/>
                  </a:cubicBezTo>
                  <a:lnTo>
                    <a:pt x="1109" y="0"/>
                  </a:lnTo>
                  <a:close/>
                </a:path>
              </a:pathLst>
            </a:custGeom>
            <a:solidFill>
              <a:srgbClr val="A57C52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3706700" y="4094763"/>
              <a:ext cx="258950" cy="210475"/>
            </a:xfrm>
            <a:custGeom>
              <a:avLst/>
              <a:gdLst/>
              <a:ahLst/>
              <a:cxnLst/>
              <a:rect l="l" t="t" r="r" b="b"/>
              <a:pathLst>
                <a:path w="10358" h="8419" extrusionOk="0">
                  <a:moveTo>
                    <a:pt x="3320" y="1"/>
                  </a:moveTo>
                  <a:cubicBezTo>
                    <a:pt x="2754" y="1"/>
                    <a:pt x="2145" y="134"/>
                    <a:pt x="1612" y="583"/>
                  </a:cubicBezTo>
                  <a:cubicBezTo>
                    <a:pt x="314" y="1671"/>
                    <a:pt x="1" y="4224"/>
                    <a:pt x="775" y="5647"/>
                  </a:cubicBezTo>
                  <a:cubicBezTo>
                    <a:pt x="1393" y="6736"/>
                    <a:pt x="2225" y="8418"/>
                    <a:pt x="3714" y="8418"/>
                  </a:cubicBezTo>
                  <a:cubicBezTo>
                    <a:pt x="4141" y="8418"/>
                    <a:pt x="4623" y="8280"/>
                    <a:pt x="5169" y="7948"/>
                  </a:cubicBezTo>
                  <a:cubicBezTo>
                    <a:pt x="5717" y="8278"/>
                    <a:pt x="6199" y="8416"/>
                    <a:pt x="6626" y="8416"/>
                  </a:cubicBezTo>
                  <a:cubicBezTo>
                    <a:pt x="8123" y="8416"/>
                    <a:pt x="8944" y="6721"/>
                    <a:pt x="9563" y="5647"/>
                  </a:cubicBezTo>
                  <a:cubicBezTo>
                    <a:pt x="10358" y="4245"/>
                    <a:pt x="10044" y="1671"/>
                    <a:pt x="8726" y="583"/>
                  </a:cubicBezTo>
                  <a:cubicBezTo>
                    <a:pt x="8201" y="134"/>
                    <a:pt x="7597" y="1"/>
                    <a:pt x="7033" y="1"/>
                  </a:cubicBezTo>
                  <a:cubicBezTo>
                    <a:pt x="6202" y="1"/>
                    <a:pt x="5455" y="290"/>
                    <a:pt x="5169" y="290"/>
                  </a:cubicBezTo>
                  <a:cubicBezTo>
                    <a:pt x="4895" y="290"/>
                    <a:pt x="4153" y="1"/>
                    <a:pt x="3320" y="1"/>
                  </a:cubicBezTo>
                  <a:close/>
                </a:path>
              </a:pathLst>
            </a:custGeom>
            <a:solidFill>
              <a:srgbClr val="C0272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3624038" y="4313338"/>
              <a:ext cx="424775" cy="120325"/>
            </a:xfrm>
            <a:custGeom>
              <a:avLst/>
              <a:gdLst/>
              <a:ahLst/>
              <a:cxnLst/>
              <a:rect l="l" t="t" r="r" b="b"/>
              <a:pathLst>
                <a:path w="16991" h="4813" extrusionOk="0">
                  <a:moveTo>
                    <a:pt x="1068" y="0"/>
                  </a:moveTo>
                  <a:cubicBezTo>
                    <a:pt x="482" y="0"/>
                    <a:pt x="1" y="482"/>
                    <a:pt x="1" y="1067"/>
                  </a:cubicBezTo>
                  <a:lnTo>
                    <a:pt x="1" y="3746"/>
                  </a:lnTo>
                  <a:cubicBezTo>
                    <a:pt x="1" y="4331"/>
                    <a:pt x="482" y="4813"/>
                    <a:pt x="1068" y="4813"/>
                  </a:cubicBezTo>
                  <a:lnTo>
                    <a:pt x="16216" y="4813"/>
                  </a:lnTo>
                  <a:cubicBezTo>
                    <a:pt x="16342" y="4813"/>
                    <a:pt x="16468" y="4792"/>
                    <a:pt x="16991" y="4750"/>
                  </a:cubicBezTo>
                  <a:lnTo>
                    <a:pt x="16991" y="63"/>
                  </a:lnTo>
                  <a:cubicBezTo>
                    <a:pt x="16468" y="21"/>
                    <a:pt x="16342" y="0"/>
                    <a:pt x="16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3616188" y="4304963"/>
              <a:ext cx="439425" cy="133925"/>
            </a:xfrm>
            <a:custGeom>
              <a:avLst/>
              <a:gdLst/>
              <a:ahLst/>
              <a:cxnLst/>
              <a:rect l="l" t="t" r="r" b="b"/>
              <a:pathLst>
                <a:path w="17577" h="5357" extrusionOk="0">
                  <a:moveTo>
                    <a:pt x="1068" y="1"/>
                  </a:moveTo>
                  <a:cubicBezTo>
                    <a:pt x="482" y="1"/>
                    <a:pt x="1" y="482"/>
                    <a:pt x="1" y="1068"/>
                  </a:cubicBezTo>
                  <a:lnTo>
                    <a:pt x="1" y="4290"/>
                  </a:lnTo>
                  <a:cubicBezTo>
                    <a:pt x="1" y="4876"/>
                    <a:pt x="482" y="5357"/>
                    <a:pt x="1068" y="5357"/>
                  </a:cubicBezTo>
                  <a:lnTo>
                    <a:pt x="17577" y="5357"/>
                  </a:lnTo>
                  <a:lnTo>
                    <a:pt x="17577" y="4876"/>
                  </a:lnTo>
                  <a:lnTo>
                    <a:pt x="1612" y="4876"/>
                  </a:lnTo>
                  <a:cubicBezTo>
                    <a:pt x="1005" y="4876"/>
                    <a:pt x="545" y="4394"/>
                    <a:pt x="545" y="3809"/>
                  </a:cubicBezTo>
                  <a:lnTo>
                    <a:pt x="545" y="1549"/>
                  </a:lnTo>
                  <a:cubicBezTo>
                    <a:pt x="545" y="963"/>
                    <a:pt x="1005" y="482"/>
                    <a:pt x="1612" y="482"/>
                  </a:cubicBezTo>
                  <a:lnTo>
                    <a:pt x="17577" y="482"/>
                  </a:lnTo>
                  <a:lnTo>
                    <a:pt x="17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593713" y="4446713"/>
              <a:ext cx="483875" cy="120350"/>
            </a:xfrm>
            <a:custGeom>
              <a:avLst/>
              <a:gdLst/>
              <a:ahLst/>
              <a:cxnLst/>
              <a:rect l="l" t="t" r="r" b="b"/>
              <a:pathLst>
                <a:path w="19355" h="4814" extrusionOk="0">
                  <a:moveTo>
                    <a:pt x="795" y="1"/>
                  </a:moveTo>
                  <a:cubicBezTo>
                    <a:pt x="649" y="1"/>
                    <a:pt x="523" y="43"/>
                    <a:pt x="0" y="84"/>
                  </a:cubicBezTo>
                  <a:lnTo>
                    <a:pt x="0" y="4750"/>
                  </a:lnTo>
                  <a:cubicBezTo>
                    <a:pt x="523" y="4792"/>
                    <a:pt x="649" y="4813"/>
                    <a:pt x="774" y="4813"/>
                  </a:cubicBezTo>
                  <a:lnTo>
                    <a:pt x="18287" y="4813"/>
                  </a:lnTo>
                  <a:cubicBezTo>
                    <a:pt x="18873" y="4813"/>
                    <a:pt x="19354" y="4332"/>
                    <a:pt x="19354" y="3746"/>
                  </a:cubicBezTo>
                  <a:lnTo>
                    <a:pt x="19354" y="1068"/>
                  </a:lnTo>
                  <a:cubicBezTo>
                    <a:pt x="19354" y="482"/>
                    <a:pt x="18873" y="1"/>
                    <a:pt x="18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586913" y="4438863"/>
              <a:ext cx="498525" cy="132900"/>
            </a:xfrm>
            <a:custGeom>
              <a:avLst/>
              <a:gdLst/>
              <a:ahLst/>
              <a:cxnLst/>
              <a:rect l="l" t="t" r="r" b="b"/>
              <a:pathLst>
                <a:path w="19941" h="5316" extrusionOk="0">
                  <a:moveTo>
                    <a:pt x="0" y="1"/>
                  </a:moveTo>
                  <a:lnTo>
                    <a:pt x="0" y="461"/>
                  </a:lnTo>
                  <a:lnTo>
                    <a:pt x="18329" y="461"/>
                  </a:lnTo>
                  <a:cubicBezTo>
                    <a:pt x="18915" y="461"/>
                    <a:pt x="19396" y="943"/>
                    <a:pt x="19396" y="1528"/>
                  </a:cubicBezTo>
                  <a:lnTo>
                    <a:pt x="19396" y="3809"/>
                  </a:lnTo>
                  <a:cubicBezTo>
                    <a:pt x="19396" y="4395"/>
                    <a:pt x="18915" y="4855"/>
                    <a:pt x="18329" y="4855"/>
                  </a:cubicBezTo>
                  <a:lnTo>
                    <a:pt x="0" y="4855"/>
                  </a:lnTo>
                  <a:lnTo>
                    <a:pt x="0" y="5316"/>
                  </a:lnTo>
                  <a:lnTo>
                    <a:pt x="18873" y="5316"/>
                  </a:lnTo>
                  <a:cubicBezTo>
                    <a:pt x="19459" y="5316"/>
                    <a:pt x="19940" y="4855"/>
                    <a:pt x="19940" y="4269"/>
                  </a:cubicBezTo>
                  <a:lnTo>
                    <a:pt x="19940" y="1047"/>
                  </a:lnTo>
                  <a:cubicBezTo>
                    <a:pt x="19940" y="461"/>
                    <a:pt x="19459" y="1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762138" y="4050713"/>
              <a:ext cx="73775" cy="51325"/>
            </a:xfrm>
            <a:custGeom>
              <a:avLst/>
              <a:gdLst/>
              <a:ahLst/>
              <a:cxnLst/>
              <a:rect l="l" t="t" r="r" b="b"/>
              <a:pathLst>
                <a:path w="2951" h="2053" extrusionOk="0">
                  <a:moveTo>
                    <a:pt x="128" y="0"/>
                  </a:moveTo>
                  <a:cubicBezTo>
                    <a:pt x="86" y="0"/>
                    <a:pt x="44" y="1"/>
                    <a:pt x="1" y="2"/>
                  </a:cubicBezTo>
                  <a:cubicBezTo>
                    <a:pt x="1" y="2"/>
                    <a:pt x="879" y="1968"/>
                    <a:pt x="2951" y="2052"/>
                  </a:cubicBezTo>
                  <a:cubicBezTo>
                    <a:pt x="2951" y="2052"/>
                    <a:pt x="2951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831713" y="4053363"/>
              <a:ext cx="28275" cy="81100"/>
            </a:xfrm>
            <a:custGeom>
              <a:avLst/>
              <a:gdLst/>
              <a:ahLst/>
              <a:cxnLst/>
              <a:rect l="l" t="t" r="r" b="b"/>
              <a:pathLst>
                <a:path w="1131" h="3244" extrusionOk="0">
                  <a:moveTo>
                    <a:pt x="1109" y="0"/>
                  </a:moveTo>
                  <a:cubicBezTo>
                    <a:pt x="1067" y="21"/>
                    <a:pt x="1005" y="42"/>
                    <a:pt x="963" y="63"/>
                  </a:cubicBezTo>
                  <a:cubicBezTo>
                    <a:pt x="900" y="84"/>
                    <a:pt x="837" y="105"/>
                    <a:pt x="795" y="147"/>
                  </a:cubicBezTo>
                  <a:cubicBezTo>
                    <a:pt x="733" y="189"/>
                    <a:pt x="670" y="230"/>
                    <a:pt x="586" y="293"/>
                  </a:cubicBezTo>
                  <a:cubicBezTo>
                    <a:pt x="544" y="356"/>
                    <a:pt x="482" y="440"/>
                    <a:pt x="398" y="523"/>
                  </a:cubicBezTo>
                  <a:cubicBezTo>
                    <a:pt x="356" y="607"/>
                    <a:pt x="293" y="712"/>
                    <a:pt x="251" y="795"/>
                  </a:cubicBezTo>
                  <a:cubicBezTo>
                    <a:pt x="210" y="900"/>
                    <a:pt x="189" y="1005"/>
                    <a:pt x="147" y="1130"/>
                  </a:cubicBezTo>
                  <a:cubicBezTo>
                    <a:pt x="126" y="1235"/>
                    <a:pt x="84" y="1339"/>
                    <a:pt x="84" y="1465"/>
                  </a:cubicBezTo>
                  <a:cubicBezTo>
                    <a:pt x="0" y="2051"/>
                    <a:pt x="21" y="2658"/>
                    <a:pt x="126" y="3243"/>
                  </a:cubicBezTo>
                  <a:lnTo>
                    <a:pt x="147" y="3243"/>
                  </a:lnTo>
                  <a:cubicBezTo>
                    <a:pt x="147" y="3243"/>
                    <a:pt x="147" y="3013"/>
                    <a:pt x="168" y="2678"/>
                  </a:cubicBezTo>
                  <a:cubicBezTo>
                    <a:pt x="189" y="2532"/>
                    <a:pt x="210" y="2344"/>
                    <a:pt x="231" y="2134"/>
                  </a:cubicBezTo>
                  <a:cubicBezTo>
                    <a:pt x="272" y="1925"/>
                    <a:pt x="314" y="1716"/>
                    <a:pt x="377" y="1507"/>
                  </a:cubicBezTo>
                  <a:cubicBezTo>
                    <a:pt x="398" y="1402"/>
                    <a:pt x="440" y="1298"/>
                    <a:pt x="461" y="1214"/>
                  </a:cubicBezTo>
                  <a:cubicBezTo>
                    <a:pt x="503" y="1130"/>
                    <a:pt x="544" y="1046"/>
                    <a:pt x="586" y="963"/>
                  </a:cubicBezTo>
                  <a:cubicBezTo>
                    <a:pt x="628" y="858"/>
                    <a:pt x="670" y="774"/>
                    <a:pt x="712" y="691"/>
                  </a:cubicBezTo>
                  <a:cubicBezTo>
                    <a:pt x="754" y="628"/>
                    <a:pt x="775" y="544"/>
                    <a:pt x="816" y="481"/>
                  </a:cubicBezTo>
                  <a:lnTo>
                    <a:pt x="942" y="293"/>
                  </a:lnTo>
                  <a:cubicBezTo>
                    <a:pt x="963" y="251"/>
                    <a:pt x="1005" y="209"/>
                    <a:pt x="1026" y="168"/>
                  </a:cubicBezTo>
                  <a:cubicBezTo>
                    <a:pt x="1088" y="84"/>
                    <a:pt x="1130" y="42"/>
                    <a:pt x="1130" y="42"/>
                  </a:cubicBezTo>
                  <a:lnTo>
                    <a:pt x="1109" y="0"/>
                  </a:lnTo>
                  <a:close/>
                </a:path>
              </a:pathLst>
            </a:custGeom>
            <a:solidFill>
              <a:srgbClr val="A5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706688" y="4094763"/>
              <a:ext cx="258950" cy="210475"/>
            </a:xfrm>
            <a:custGeom>
              <a:avLst/>
              <a:gdLst/>
              <a:ahLst/>
              <a:cxnLst/>
              <a:rect l="l" t="t" r="r" b="b"/>
              <a:pathLst>
                <a:path w="10358" h="8419" extrusionOk="0">
                  <a:moveTo>
                    <a:pt x="3320" y="1"/>
                  </a:moveTo>
                  <a:cubicBezTo>
                    <a:pt x="2754" y="1"/>
                    <a:pt x="2145" y="134"/>
                    <a:pt x="1612" y="583"/>
                  </a:cubicBezTo>
                  <a:cubicBezTo>
                    <a:pt x="314" y="1671"/>
                    <a:pt x="1" y="4224"/>
                    <a:pt x="775" y="5647"/>
                  </a:cubicBezTo>
                  <a:cubicBezTo>
                    <a:pt x="1393" y="6736"/>
                    <a:pt x="2225" y="8418"/>
                    <a:pt x="3714" y="8418"/>
                  </a:cubicBezTo>
                  <a:cubicBezTo>
                    <a:pt x="4141" y="8418"/>
                    <a:pt x="4623" y="8280"/>
                    <a:pt x="5169" y="7948"/>
                  </a:cubicBezTo>
                  <a:cubicBezTo>
                    <a:pt x="5717" y="8278"/>
                    <a:pt x="6199" y="8416"/>
                    <a:pt x="6626" y="8416"/>
                  </a:cubicBezTo>
                  <a:cubicBezTo>
                    <a:pt x="8123" y="8416"/>
                    <a:pt x="8944" y="6721"/>
                    <a:pt x="9563" y="5647"/>
                  </a:cubicBezTo>
                  <a:cubicBezTo>
                    <a:pt x="10358" y="4245"/>
                    <a:pt x="10044" y="1671"/>
                    <a:pt x="8726" y="583"/>
                  </a:cubicBezTo>
                  <a:cubicBezTo>
                    <a:pt x="8201" y="134"/>
                    <a:pt x="7597" y="1"/>
                    <a:pt x="7033" y="1"/>
                  </a:cubicBezTo>
                  <a:cubicBezTo>
                    <a:pt x="6202" y="1"/>
                    <a:pt x="5455" y="290"/>
                    <a:pt x="5169" y="290"/>
                  </a:cubicBezTo>
                  <a:cubicBezTo>
                    <a:pt x="4895" y="290"/>
                    <a:pt x="4153" y="1"/>
                    <a:pt x="3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3"/>
          <p:cNvGrpSpPr/>
          <p:nvPr/>
        </p:nvGrpSpPr>
        <p:grpSpPr>
          <a:xfrm rot="-928383">
            <a:off x="797490" y="730999"/>
            <a:ext cx="779511" cy="474198"/>
            <a:chOff x="1737788" y="3102388"/>
            <a:chExt cx="603663" cy="367225"/>
          </a:xfrm>
        </p:grpSpPr>
        <p:grpSp>
          <p:nvGrpSpPr>
            <p:cNvPr id="479" name="Google Shape;479;p3"/>
            <p:cNvGrpSpPr/>
            <p:nvPr/>
          </p:nvGrpSpPr>
          <p:grpSpPr>
            <a:xfrm>
              <a:off x="1737800" y="3102388"/>
              <a:ext cx="603650" cy="367225"/>
              <a:chOff x="1737800" y="3102388"/>
              <a:chExt cx="603650" cy="367225"/>
            </a:xfrm>
          </p:grpSpPr>
          <p:sp>
            <p:nvSpPr>
              <p:cNvPr id="480" name="Google Shape;480;p3"/>
              <p:cNvSpPr/>
              <p:nvPr/>
            </p:nvSpPr>
            <p:spPr>
              <a:xfrm>
                <a:off x="1825150" y="3208038"/>
                <a:ext cx="434700" cy="261575"/>
              </a:xfrm>
              <a:custGeom>
                <a:avLst/>
                <a:gdLst/>
                <a:ahLst/>
                <a:cxnLst/>
                <a:rect l="l" t="t" r="r" b="b"/>
                <a:pathLst>
                  <a:path w="17388" h="10463" extrusionOk="0">
                    <a:moveTo>
                      <a:pt x="0" y="1"/>
                    </a:moveTo>
                    <a:lnTo>
                      <a:pt x="0" y="6822"/>
                    </a:lnTo>
                    <a:cubicBezTo>
                      <a:pt x="0" y="6822"/>
                      <a:pt x="5441" y="7198"/>
                      <a:pt x="8705" y="10462"/>
                    </a:cubicBezTo>
                    <a:cubicBezTo>
                      <a:pt x="12157" y="6989"/>
                      <a:pt x="17388" y="6822"/>
                      <a:pt x="17388" y="6822"/>
                    </a:cubicBezTo>
                    <a:lnTo>
                      <a:pt x="17388" y="1"/>
                    </a:lnTo>
                    <a:close/>
                  </a:path>
                </a:pathLst>
              </a:custGeom>
              <a:solidFill>
                <a:srgbClr val="2A4F6B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>
                <a:off x="1835075" y="3248313"/>
                <a:ext cx="262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8831" extrusionOk="0">
                    <a:moveTo>
                      <a:pt x="357" y="1"/>
                    </a:moveTo>
                    <a:lnTo>
                      <a:pt x="357" y="6675"/>
                    </a:lnTo>
                    <a:cubicBezTo>
                      <a:pt x="43" y="6822"/>
                      <a:pt x="1" y="7240"/>
                      <a:pt x="273" y="7450"/>
                    </a:cubicBezTo>
                    <a:cubicBezTo>
                      <a:pt x="126" y="7910"/>
                      <a:pt x="106" y="8370"/>
                      <a:pt x="210" y="8831"/>
                    </a:cubicBezTo>
                    <a:lnTo>
                      <a:pt x="942" y="8831"/>
                    </a:lnTo>
                    <a:cubicBezTo>
                      <a:pt x="1047" y="8370"/>
                      <a:pt x="1026" y="7910"/>
                      <a:pt x="859" y="7450"/>
                    </a:cubicBezTo>
                    <a:cubicBezTo>
                      <a:pt x="984" y="7366"/>
                      <a:pt x="1047" y="7219"/>
                      <a:pt x="1047" y="7094"/>
                    </a:cubicBezTo>
                    <a:cubicBezTo>
                      <a:pt x="1047" y="6906"/>
                      <a:pt x="942" y="6738"/>
                      <a:pt x="796" y="6675"/>
                    </a:cubicBez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C0272D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>
                <a:off x="1737800" y="3102388"/>
                <a:ext cx="603650" cy="234350"/>
              </a:xfrm>
              <a:custGeom>
                <a:avLst/>
                <a:gdLst/>
                <a:ahLst/>
                <a:cxnLst/>
                <a:rect l="l" t="t" r="r" b="b"/>
                <a:pathLst>
                  <a:path w="24146" h="9374" extrusionOk="0">
                    <a:moveTo>
                      <a:pt x="12073" y="0"/>
                    </a:moveTo>
                    <a:lnTo>
                      <a:pt x="0" y="4017"/>
                    </a:lnTo>
                    <a:lnTo>
                      <a:pt x="12073" y="9374"/>
                    </a:lnTo>
                    <a:lnTo>
                      <a:pt x="24146" y="4017"/>
                    </a:lnTo>
                    <a:lnTo>
                      <a:pt x="12073" y="0"/>
                    </a:lnTo>
                    <a:close/>
                  </a:path>
                </a:pathLst>
              </a:custGeom>
              <a:solidFill>
                <a:srgbClr val="709DBB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" name="Google Shape;483;p3"/>
            <p:cNvSpPr/>
            <p:nvPr/>
          </p:nvSpPr>
          <p:spPr>
            <a:xfrm>
              <a:off x="1825138" y="3208038"/>
              <a:ext cx="434700" cy="261575"/>
            </a:xfrm>
            <a:custGeom>
              <a:avLst/>
              <a:gdLst/>
              <a:ahLst/>
              <a:cxnLst/>
              <a:rect l="l" t="t" r="r" b="b"/>
              <a:pathLst>
                <a:path w="17388" h="10463" extrusionOk="0">
                  <a:moveTo>
                    <a:pt x="0" y="1"/>
                  </a:moveTo>
                  <a:lnTo>
                    <a:pt x="0" y="6822"/>
                  </a:lnTo>
                  <a:cubicBezTo>
                    <a:pt x="0" y="6822"/>
                    <a:pt x="5441" y="7198"/>
                    <a:pt x="8705" y="10462"/>
                  </a:cubicBezTo>
                  <a:cubicBezTo>
                    <a:pt x="12157" y="6989"/>
                    <a:pt x="17388" y="6822"/>
                    <a:pt x="17388" y="6822"/>
                  </a:cubicBezTo>
                  <a:lnTo>
                    <a:pt x="173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835063" y="3248313"/>
              <a:ext cx="26200" cy="220775"/>
            </a:xfrm>
            <a:custGeom>
              <a:avLst/>
              <a:gdLst/>
              <a:ahLst/>
              <a:cxnLst/>
              <a:rect l="l" t="t" r="r" b="b"/>
              <a:pathLst>
                <a:path w="1048" h="8831" extrusionOk="0">
                  <a:moveTo>
                    <a:pt x="357" y="1"/>
                  </a:moveTo>
                  <a:lnTo>
                    <a:pt x="357" y="6675"/>
                  </a:lnTo>
                  <a:cubicBezTo>
                    <a:pt x="43" y="6822"/>
                    <a:pt x="1" y="7240"/>
                    <a:pt x="273" y="7450"/>
                  </a:cubicBezTo>
                  <a:cubicBezTo>
                    <a:pt x="126" y="7910"/>
                    <a:pt x="106" y="8370"/>
                    <a:pt x="210" y="8831"/>
                  </a:cubicBezTo>
                  <a:lnTo>
                    <a:pt x="942" y="8831"/>
                  </a:lnTo>
                  <a:cubicBezTo>
                    <a:pt x="1047" y="8370"/>
                    <a:pt x="1026" y="7910"/>
                    <a:pt x="859" y="7450"/>
                  </a:cubicBezTo>
                  <a:cubicBezTo>
                    <a:pt x="984" y="7366"/>
                    <a:pt x="1047" y="7219"/>
                    <a:pt x="1047" y="7094"/>
                  </a:cubicBezTo>
                  <a:cubicBezTo>
                    <a:pt x="1047" y="6906"/>
                    <a:pt x="942" y="6738"/>
                    <a:pt x="796" y="6675"/>
                  </a:cubicBezTo>
                  <a:lnTo>
                    <a:pt x="7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737788" y="3102388"/>
              <a:ext cx="603650" cy="234350"/>
            </a:xfrm>
            <a:custGeom>
              <a:avLst/>
              <a:gdLst/>
              <a:ahLst/>
              <a:cxnLst/>
              <a:rect l="l" t="t" r="r" b="b"/>
              <a:pathLst>
                <a:path w="24146" h="9374" extrusionOk="0">
                  <a:moveTo>
                    <a:pt x="12073" y="0"/>
                  </a:moveTo>
                  <a:lnTo>
                    <a:pt x="0" y="4017"/>
                  </a:lnTo>
                  <a:lnTo>
                    <a:pt x="12073" y="9374"/>
                  </a:lnTo>
                  <a:lnTo>
                    <a:pt x="24146" y="4017"/>
                  </a:lnTo>
                  <a:lnTo>
                    <a:pt x="12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3"/>
          <p:cNvGrpSpPr/>
          <p:nvPr/>
        </p:nvGrpSpPr>
        <p:grpSpPr>
          <a:xfrm rot="1149538">
            <a:off x="591276" y="3656277"/>
            <a:ext cx="874824" cy="745191"/>
            <a:chOff x="4626188" y="1862663"/>
            <a:chExt cx="677463" cy="577075"/>
          </a:xfrm>
        </p:grpSpPr>
        <p:sp>
          <p:nvSpPr>
            <p:cNvPr id="487" name="Google Shape;487;p3"/>
            <p:cNvSpPr/>
            <p:nvPr/>
          </p:nvSpPr>
          <p:spPr>
            <a:xfrm>
              <a:off x="4857575" y="1903988"/>
              <a:ext cx="446075" cy="467200"/>
            </a:xfrm>
            <a:custGeom>
              <a:avLst/>
              <a:gdLst/>
              <a:ahLst/>
              <a:cxnLst/>
              <a:rect l="l" t="t" r="r" b="b"/>
              <a:pathLst>
                <a:path w="17843" h="18688" extrusionOk="0">
                  <a:moveTo>
                    <a:pt x="6777" y="0"/>
                  </a:moveTo>
                  <a:lnTo>
                    <a:pt x="6777" y="6340"/>
                  </a:lnTo>
                  <a:cubicBezTo>
                    <a:pt x="6777" y="8662"/>
                    <a:pt x="2508" y="12994"/>
                    <a:pt x="1169" y="15923"/>
                  </a:cubicBezTo>
                  <a:cubicBezTo>
                    <a:pt x="0" y="18539"/>
                    <a:pt x="2024" y="18687"/>
                    <a:pt x="2497" y="18687"/>
                  </a:cubicBezTo>
                  <a:cubicBezTo>
                    <a:pt x="2557" y="18687"/>
                    <a:pt x="2592" y="18685"/>
                    <a:pt x="2592" y="18685"/>
                  </a:cubicBezTo>
                  <a:lnTo>
                    <a:pt x="15251" y="18685"/>
                  </a:lnTo>
                  <a:cubicBezTo>
                    <a:pt x="15251" y="18685"/>
                    <a:pt x="15286" y="18687"/>
                    <a:pt x="15346" y="18687"/>
                  </a:cubicBezTo>
                  <a:cubicBezTo>
                    <a:pt x="15819" y="18687"/>
                    <a:pt x="17843" y="18539"/>
                    <a:pt x="16674" y="15923"/>
                  </a:cubicBezTo>
                  <a:cubicBezTo>
                    <a:pt x="15335" y="12994"/>
                    <a:pt x="11066" y="8662"/>
                    <a:pt x="11066" y="6340"/>
                  </a:cubicBezTo>
                  <a:lnTo>
                    <a:pt x="11066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876575" y="2228813"/>
              <a:ext cx="408075" cy="132950"/>
            </a:xfrm>
            <a:custGeom>
              <a:avLst/>
              <a:gdLst/>
              <a:ahLst/>
              <a:cxnLst/>
              <a:rect l="l" t="t" r="r" b="b"/>
              <a:pathLst>
                <a:path w="16323" h="5318" extrusionOk="0">
                  <a:moveTo>
                    <a:pt x="2795" y="1"/>
                  </a:moveTo>
                  <a:cubicBezTo>
                    <a:pt x="2146" y="879"/>
                    <a:pt x="1560" y="1821"/>
                    <a:pt x="1079" y="2804"/>
                  </a:cubicBezTo>
                  <a:cubicBezTo>
                    <a:pt x="0" y="5185"/>
                    <a:pt x="1864" y="5317"/>
                    <a:pt x="2292" y="5317"/>
                  </a:cubicBezTo>
                  <a:cubicBezTo>
                    <a:pt x="2345" y="5317"/>
                    <a:pt x="2376" y="5315"/>
                    <a:pt x="2376" y="5315"/>
                  </a:cubicBezTo>
                  <a:lnTo>
                    <a:pt x="13947" y="5315"/>
                  </a:lnTo>
                  <a:cubicBezTo>
                    <a:pt x="13947" y="5315"/>
                    <a:pt x="13978" y="5317"/>
                    <a:pt x="14031" y="5317"/>
                  </a:cubicBezTo>
                  <a:cubicBezTo>
                    <a:pt x="14459" y="5317"/>
                    <a:pt x="16323" y="5185"/>
                    <a:pt x="15244" y="2804"/>
                  </a:cubicBezTo>
                  <a:cubicBezTo>
                    <a:pt x="14763" y="1821"/>
                    <a:pt x="14177" y="879"/>
                    <a:pt x="13507" y="1"/>
                  </a:cubicBezTo>
                  <a:close/>
                </a:path>
              </a:pathLst>
            </a:custGeom>
            <a:solidFill>
              <a:srgbClr val="68AAE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5010250" y="1862663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56" y="0"/>
                  </a:moveTo>
                  <a:cubicBezTo>
                    <a:pt x="168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8" y="1653"/>
                    <a:pt x="356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5010250" y="1888288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8" y="628"/>
                    <a:pt x="356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946425" y="2212613"/>
              <a:ext cx="267850" cy="32450"/>
            </a:xfrm>
            <a:custGeom>
              <a:avLst/>
              <a:gdLst/>
              <a:ahLst/>
              <a:cxnLst/>
              <a:rect l="l" t="t" r="r" b="b"/>
              <a:pathLst>
                <a:path w="10714" h="1298" extrusionOk="0">
                  <a:moveTo>
                    <a:pt x="5357" y="0"/>
                  </a:moveTo>
                  <a:cubicBezTo>
                    <a:pt x="2407" y="0"/>
                    <a:pt x="1" y="293"/>
                    <a:pt x="1" y="649"/>
                  </a:cubicBezTo>
                  <a:cubicBezTo>
                    <a:pt x="1" y="1004"/>
                    <a:pt x="2407" y="1297"/>
                    <a:pt x="5357" y="1297"/>
                  </a:cubicBezTo>
                  <a:cubicBezTo>
                    <a:pt x="8307" y="1297"/>
                    <a:pt x="10713" y="1004"/>
                    <a:pt x="10713" y="649"/>
                  </a:cubicBezTo>
                  <a:cubicBezTo>
                    <a:pt x="10713" y="293"/>
                    <a:pt x="8307" y="0"/>
                    <a:pt x="5357" y="0"/>
                  </a:cubicBezTo>
                  <a:close/>
                </a:path>
              </a:pathLst>
            </a:custGeom>
            <a:solidFill>
              <a:srgbClr val="218EF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5039525" y="1956813"/>
              <a:ext cx="14675" cy="109350"/>
            </a:xfrm>
            <a:custGeom>
              <a:avLst/>
              <a:gdLst/>
              <a:ahLst/>
              <a:cxnLst/>
              <a:rect l="l" t="t" r="r" b="b"/>
              <a:pathLst>
                <a:path w="587" h="4374" extrusionOk="0">
                  <a:moveTo>
                    <a:pt x="294" y="0"/>
                  </a:moveTo>
                  <a:cubicBezTo>
                    <a:pt x="127" y="0"/>
                    <a:pt x="1" y="147"/>
                    <a:pt x="1" y="293"/>
                  </a:cubicBezTo>
                  <a:lnTo>
                    <a:pt x="1" y="4080"/>
                  </a:lnTo>
                  <a:cubicBezTo>
                    <a:pt x="1" y="4248"/>
                    <a:pt x="127" y="4373"/>
                    <a:pt x="294" y="4373"/>
                  </a:cubicBezTo>
                  <a:cubicBezTo>
                    <a:pt x="440" y="4373"/>
                    <a:pt x="587" y="4248"/>
                    <a:pt x="587" y="4080"/>
                  </a:cubicBezTo>
                  <a:lnTo>
                    <a:pt x="587" y="293"/>
                  </a:lnTo>
                  <a:cubicBezTo>
                    <a:pt x="587" y="147"/>
                    <a:pt x="440" y="0"/>
                    <a:pt x="294" y="0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5039525" y="191338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27" y="1"/>
                    <a:pt x="1" y="147"/>
                    <a:pt x="1" y="294"/>
                  </a:cubicBezTo>
                  <a:lnTo>
                    <a:pt x="1" y="524"/>
                  </a:lnTo>
                  <a:cubicBezTo>
                    <a:pt x="1" y="691"/>
                    <a:pt x="127" y="817"/>
                    <a:pt x="294" y="817"/>
                  </a:cubicBezTo>
                  <a:cubicBezTo>
                    <a:pt x="440" y="817"/>
                    <a:pt x="587" y="691"/>
                    <a:pt x="587" y="524"/>
                  </a:cubicBezTo>
                  <a:lnTo>
                    <a:pt x="587" y="294"/>
                  </a:lnTo>
                  <a:cubicBezTo>
                    <a:pt x="566" y="147"/>
                    <a:pt x="440" y="1"/>
                    <a:pt x="294" y="1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626200" y="1972513"/>
              <a:ext cx="445825" cy="467225"/>
            </a:xfrm>
            <a:custGeom>
              <a:avLst/>
              <a:gdLst/>
              <a:ahLst/>
              <a:cxnLst/>
              <a:rect l="l" t="t" r="r" b="b"/>
              <a:pathLst>
                <a:path w="17833" h="18689" extrusionOk="0">
                  <a:moveTo>
                    <a:pt x="6763" y="0"/>
                  </a:moveTo>
                  <a:lnTo>
                    <a:pt x="6763" y="6361"/>
                  </a:lnTo>
                  <a:cubicBezTo>
                    <a:pt x="6763" y="8662"/>
                    <a:pt x="2494" y="12994"/>
                    <a:pt x="1155" y="15944"/>
                  </a:cubicBezTo>
                  <a:cubicBezTo>
                    <a:pt x="1" y="18528"/>
                    <a:pt x="1960" y="18688"/>
                    <a:pt x="2464" y="18688"/>
                  </a:cubicBezTo>
                  <a:cubicBezTo>
                    <a:pt x="2536" y="18688"/>
                    <a:pt x="2578" y="18685"/>
                    <a:pt x="2578" y="18685"/>
                  </a:cubicBezTo>
                  <a:lnTo>
                    <a:pt x="15258" y="18685"/>
                  </a:lnTo>
                  <a:cubicBezTo>
                    <a:pt x="15258" y="18685"/>
                    <a:pt x="15300" y="18688"/>
                    <a:pt x="15371" y="18688"/>
                  </a:cubicBezTo>
                  <a:cubicBezTo>
                    <a:pt x="15876" y="18688"/>
                    <a:pt x="17832" y="18528"/>
                    <a:pt x="16660" y="15944"/>
                  </a:cubicBezTo>
                  <a:cubicBezTo>
                    <a:pt x="15341" y="12994"/>
                    <a:pt x="11073" y="8662"/>
                    <a:pt x="11073" y="6361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644825" y="2297863"/>
              <a:ext cx="408650" cy="132950"/>
            </a:xfrm>
            <a:custGeom>
              <a:avLst/>
              <a:gdLst/>
              <a:ahLst/>
              <a:cxnLst/>
              <a:rect l="l" t="t" r="r" b="b"/>
              <a:pathLst>
                <a:path w="16346" h="5318" extrusionOk="0">
                  <a:moveTo>
                    <a:pt x="2816" y="1"/>
                  </a:moveTo>
                  <a:cubicBezTo>
                    <a:pt x="2147" y="879"/>
                    <a:pt x="1582" y="1800"/>
                    <a:pt x="1080" y="2783"/>
                  </a:cubicBezTo>
                  <a:cubicBezTo>
                    <a:pt x="0" y="5185"/>
                    <a:pt x="1885" y="5317"/>
                    <a:pt x="2314" y="5317"/>
                  </a:cubicBezTo>
                  <a:cubicBezTo>
                    <a:pt x="2367" y="5317"/>
                    <a:pt x="2398" y="5315"/>
                    <a:pt x="2398" y="5315"/>
                  </a:cubicBezTo>
                  <a:lnTo>
                    <a:pt x="13948" y="5315"/>
                  </a:lnTo>
                  <a:cubicBezTo>
                    <a:pt x="13948" y="5315"/>
                    <a:pt x="13979" y="5317"/>
                    <a:pt x="14032" y="5317"/>
                  </a:cubicBezTo>
                  <a:cubicBezTo>
                    <a:pt x="14461" y="5317"/>
                    <a:pt x="16346" y="5185"/>
                    <a:pt x="15266" y="2783"/>
                  </a:cubicBezTo>
                  <a:cubicBezTo>
                    <a:pt x="14764" y="1800"/>
                    <a:pt x="14178" y="858"/>
                    <a:pt x="13529" y="1"/>
                  </a:cubicBezTo>
                  <a:close/>
                </a:path>
              </a:pathLst>
            </a:custGeom>
            <a:solidFill>
              <a:srgbClr val="ED686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778525" y="1931188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77" y="0"/>
                  </a:moveTo>
                  <a:cubicBezTo>
                    <a:pt x="167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7" y="1653"/>
                    <a:pt x="377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778525" y="1956813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7" y="628"/>
                    <a:pt x="377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715225" y="2281638"/>
              <a:ext cx="267325" cy="31950"/>
            </a:xfrm>
            <a:custGeom>
              <a:avLst/>
              <a:gdLst/>
              <a:ahLst/>
              <a:cxnLst/>
              <a:rect l="l" t="t" r="r" b="b"/>
              <a:pathLst>
                <a:path w="10693" h="1278" extrusionOk="0">
                  <a:moveTo>
                    <a:pt x="5357" y="1"/>
                  </a:moveTo>
                  <a:cubicBezTo>
                    <a:pt x="2386" y="1"/>
                    <a:pt x="0" y="273"/>
                    <a:pt x="0" y="650"/>
                  </a:cubicBezTo>
                  <a:cubicBezTo>
                    <a:pt x="0" y="1005"/>
                    <a:pt x="2386" y="1277"/>
                    <a:pt x="5357" y="1277"/>
                  </a:cubicBezTo>
                  <a:cubicBezTo>
                    <a:pt x="8307" y="1277"/>
                    <a:pt x="10692" y="1005"/>
                    <a:pt x="10692" y="650"/>
                  </a:cubicBezTo>
                  <a:cubicBezTo>
                    <a:pt x="10692" y="273"/>
                    <a:pt x="8307" y="1"/>
                    <a:pt x="5357" y="1"/>
                  </a:cubicBezTo>
                  <a:close/>
                </a:path>
              </a:pathLst>
            </a:custGeom>
            <a:solidFill>
              <a:srgbClr val="FB212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807800" y="2025863"/>
              <a:ext cx="14675" cy="108825"/>
            </a:xfrm>
            <a:custGeom>
              <a:avLst/>
              <a:gdLst/>
              <a:ahLst/>
              <a:cxnLst/>
              <a:rect l="l" t="t" r="r" b="b"/>
              <a:pathLst>
                <a:path w="587" h="4353" extrusionOk="0">
                  <a:moveTo>
                    <a:pt x="294" y="0"/>
                  </a:moveTo>
                  <a:cubicBezTo>
                    <a:pt x="147" y="0"/>
                    <a:pt x="1" y="126"/>
                    <a:pt x="1" y="293"/>
                  </a:cubicBezTo>
                  <a:lnTo>
                    <a:pt x="1" y="4059"/>
                  </a:lnTo>
                  <a:cubicBezTo>
                    <a:pt x="1" y="4227"/>
                    <a:pt x="147" y="4352"/>
                    <a:pt x="294" y="4352"/>
                  </a:cubicBezTo>
                  <a:cubicBezTo>
                    <a:pt x="461" y="4352"/>
                    <a:pt x="587" y="4227"/>
                    <a:pt x="587" y="4059"/>
                  </a:cubicBezTo>
                  <a:lnTo>
                    <a:pt x="587" y="293"/>
                  </a:lnTo>
                  <a:cubicBezTo>
                    <a:pt x="587" y="126"/>
                    <a:pt x="461" y="0"/>
                    <a:pt x="294" y="0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807800" y="198243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47" y="1"/>
                    <a:pt x="1" y="126"/>
                    <a:pt x="1" y="294"/>
                  </a:cubicBezTo>
                  <a:lnTo>
                    <a:pt x="1" y="524"/>
                  </a:lnTo>
                  <a:cubicBezTo>
                    <a:pt x="1" y="670"/>
                    <a:pt x="147" y="817"/>
                    <a:pt x="294" y="817"/>
                  </a:cubicBezTo>
                  <a:cubicBezTo>
                    <a:pt x="461" y="817"/>
                    <a:pt x="587" y="670"/>
                    <a:pt x="587" y="524"/>
                  </a:cubicBezTo>
                  <a:lnTo>
                    <a:pt x="587" y="294"/>
                  </a:lnTo>
                  <a:cubicBezTo>
                    <a:pt x="587" y="126"/>
                    <a:pt x="461" y="1"/>
                    <a:pt x="294" y="1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857563" y="1903988"/>
              <a:ext cx="446075" cy="467200"/>
            </a:xfrm>
            <a:custGeom>
              <a:avLst/>
              <a:gdLst/>
              <a:ahLst/>
              <a:cxnLst/>
              <a:rect l="l" t="t" r="r" b="b"/>
              <a:pathLst>
                <a:path w="17843" h="18688" extrusionOk="0">
                  <a:moveTo>
                    <a:pt x="6777" y="0"/>
                  </a:moveTo>
                  <a:lnTo>
                    <a:pt x="6777" y="6340"/>
                  </a:lnTo>
                  <a:cubicBezTo>
                    <a:pt x="6777" y="8662"/>
                    <a:pt x="2508" y="12994"/>
                    <a:pt x="1169" y="15923"/>
                  </a:cubicBezTo>
                  <a:cubicBezTo>
                    <a:pt x="0" y="18539"/>
                    <a:pt x="2024" y="18687"/>
                    <a:pt x="2497" y="18687"/>
                  </a:cubicBezTo>
                  <a:cubicBezTo>
                    <a:pt x="2557" y="18687"/>
                    <a:pt x="2592" y="18685"/>
                    <a:pt x="2592" y="18685"/>
                  </a:cubicBezTo>
                  <a:lnTo>
                    <a:pt x="15251" y="18685"/>
                  </a:lnTo>
                  <a:cubicBezTo>
                    <a:pt x="15251" y="18685"/>
                    <a:pt x="15286" y="18687"/>
                    <a:pt x="15346" y="18687"/>
                  </a:cubicBezTo>
                  <a:cubicBezTo>
                    <a:pt x="15819" y="18687"/>
                    <a:pt x="17843" y="18539"/>
                    <a:pt x="16674" y="15923"/>
                  </a:cubicBezTo>
                  <a:cubicBezTo>
                    <a:pt x="15335" y="12994"/>
                    <a:pt x="11066" y="8662"/>
                    <a:pt x="11066" y="6340"/>
                  </a:cubicBezTo>
                  <a:lnTo>
                    <a:pt x="11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876563" y="2228813"/>
              <a:ext cx="408075" cy="132950"/>
            </a:xfrm>
            <a:custGeom>
              <a:avLst/>
              <a:gdLst/>
              <a:ahLst/>
              <a:cxnLst/>
              <a:rect l="l" t="t" r="r" b="b"/>
              <a:pathLst>
                <a:path w="16323" h="5318" extrusionOk="0">
                  <a:moveTo>
                    <a:pt x="2795" y="1"/>
                  </a:moveTo>
                  <a:cubicBezTo>
                    <a:pt x="2146" y="879"/>
                    <a:pt x="1560" y="1821"/>
                    <a:pt x="1079" y="2804"/>
                  </a:cubicBezTo>
                  <a:cubicBezTo>
                    <a:pt x="0" y="5185"/>
                    <a:pt x="1864" y="5317"/>
                    <a:pt x="2292" y="5317"/>
                  </a:cubicBezTo>
                  <a:cubicBezTo>
                    <a:pt x="2345" y="5317"/>
                    <a:pt x="2376" y="5315"/>
                    <a:pt x="2376" y="5315"/>
                  </a:cubicBezTo>
                  <a:lnTo>
                    <a:pt x="13947" y="5315"/>
                  </a:lnTo>
                  <a:cubicBezTo>
                    <a:pt x="13947" y="5315"/>
                    <a:pt x="13978" y="5317"/>
                    <a:pt x="14031" y="5317"/>
                  </a:cubicBezTo>
                  <a:cubicBezTo>
                    <a:pt x="14459" y="5317"/>
                    <a:pt x="16323" y="5185"/>
                    <a:pt x="15244" y="2804"/>
                  </a:cubicBezTo>
                  <a:cubicBezTo>
                    <a:pt x="14763" y="1821"/>
                    <a:pt x="14177" y="879"/>
                    <a:pt x="13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5010238" y="1862663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56" y="0"/>
                  </a:moveTo>
                  <a:cubicBezTo>
                    <a:pt x="168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8" y="1653"/>
                    <a:pt x="356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5010238" y="1888288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8" y="628"/>
                    <a:pt x="356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946413" y="2212613"/>
              <a:ext cx="267850" cy="32450"/>
            </a:xfrm>
            <a:custGeom>
              <a:avLst/>
              <a:gdLst/>
              <a:ahLst/>
              <a:cxnLst/>
              <a:rect l="l" t="t" r="r" b="b"/>
              <a:pathLst>
                <a:path w="10714" h="1298" extrusionOk="0">
                  <a:moveTo>
                    <a:pt x="5357" y="0"/>
                  </a:moveTo>
                  <a:cubicBezTo>
                    <a:pt x="2407" y="0"/>
                    <a:pt x="1" y="293"/>
                    <a:pt x="1" y="649"/>
                  </a:cubicBezTo>
                  <a:cubicBezTo>
                    <a:pt x="1" y="1004"/>
                    <a:pt x="2407" y="1297"/>
                    <a:pt x="5357" y="1297"/>
                  </a:cubicBezTo>
                  <a:cubicBezTo>
                    <a:pt x="8307" y="1297"/>
                    <a:pt x="10713" y="1004"/>
                    <a:pt x="10713" y="649"/>
                  </a:cubicBezTo>
                  <a:cubicBezTo>
                    <a:pt x="10713" y="293"/>
                    <a:pt x="8307" y="0"/>
                    <a:pt x="5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5039513" y="1956813"/>
              <a:ext cx="14675" cy="109350"/>
            </a:xfrm>
            <a:custGeom>
              <a:avLst/>
              <a:gdLst/>
              <a:ahLst/>
              <a:cxnLst/>
              <a:rect l="l" t="t" r="r" b="b"/>
              <a:pathLst>
                <a:path w="587" h="4374" extrusionOk="0">
                  <a:moveTo>
                    <a:pt x="294" y="0"/>
                  </a:moveTo>
                  <a:cubicBezTo>
                    <a:pt x="127" y="0"/>
                    <a:pt x="1" y="147"/>
                    <a:pt x="1" y="293"/>
                  </a:cubicBezTo>
                  <a:lnTo>
                    <a:pt x="1" y="4080"/>
                  </a:lnTo>
                  <a:cubicBezTo>
                    <a:pt x="1" y="4248"/>
                    <a:pt x="127" y="4373"/>
                    <a:pt x="294" y="4373"/>
                  </a:cubicBezTo>
                  <a:cubicBezTo>
                    <a:pt x="440" y="4373"/>
                    <a:pt x="587" y="4248"/>
                    <a:pt x="587" y="4080"/>
                  </a:cubicBezTo>
                  <a:lnTo>
                    <a:pt x="587" y="293"/>
                  </a:lnTo>
                  <a:cubicBezTo>
                    <a:pt x="587" y="147"/>
                    <a:pt x="440" y="0"/>
                    <a:pt x="29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5039513" y="191338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27" y="1"/>
                    <a:pt x="1" y="147"/>
                    <a:pt x="1" y="294"/>
                  </a:cubicBezTo>
                  <a:lnTo>
                    <a:pt x="1" y="524"/>
                  </a:lnTo>
                  <a:cubicBezTo>
                    <a:pt x="1" y="691"/>
                    <a:pt x="127" y="817"/>
                    <a:pt x="294" y="817"/>
                  </a:cubicBezTo>
                  <a:cubicBezTo>
                    <a:pt x="440" y="817"/>
                    <a:pt x="587" y="691"/>
                    <a:pt x="587" y="524"/>
                  </a:cubicBezTo>
                  <a:lnTo>
                    <a:pt x="587" y="294"/>
                  </a:lnTo>
                  <a:cubicBezTo>
                    <a:pt x="566" y="147"/>
                    <a:pt x="440" y="1"/>
                    <a:pt x="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626188" y="1972513"/>
              <a:ext cx="445825" cy="467225"/>
            </a:xfrm>
            <a:custGeom>
              <a:avLst/>
              <a:gdLst/>
              <a:ahLst/>
              <a:cxnLst/>
              <a:rect l="l" t="t" r="r" b="b"/>
              <a:pathLst>
                <a:path w="17833" h="18689" extrusionOk="0">
                  <a:moveTo>
                    <a:pt x="6763" y="0"/>
                  </a:moveTo>
                  <a:lnTo>
                    <a:pt x="6763" y="6361"/>
                  </a:lnTo>
                  <a:cubicBezTo>
                    <a:pt x="6763" y="8662"/>
                    <a:pt x="2494" y="12994"/>
                    <a:pt x="1155" y="15944"/>
                  </a:cubicBezTo>
                  <a:cubicBezTo>
                    <a:pt x="1" y="18528"/>
                    <a:pt x="1960" y="18688"/>
                    <a:pt x="2464" y="18688"/>
                  </a:cubicBezTo>
                  <a:cubicBezTo>
                    <a:pt x="2536" y="18688"/>
                    <a:pt x="2578" y="18685"/>
                    <a:pt x="2578" y="18685"/>
                  </a:cubicBezTo>
                  <a:lnTo>
                    <a:pt x="15258" y="18685"/>
                  </a:lnTo>
                  <a:cubicBezTo>
                    <a:pt x="15258" y="18685"/>
                    <a:pt x="15300" y="18688"/>
                    <a:pt x="15371" y="18688"/>
                  </a:cubicBezTo>
                  <a:cubicBezTo>
                    <a:pt x="15876" y="18688"/>
                    <a:pt x="17832" y="18528"/>
                    <a:pt x="16660" y="15944"/>
                  </a:cubicBezTo>
                  <a:cubicBezTo>
                    <a:pt x="15341" y="12994"/>
                    <a:pt x="11073" y="8662"/>
                    <a:pt x="11073" y="6361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4644813" y="2297863"/>
              <a:ext cx="408650" cy="132950"/>
            </a:xfrm>
            <a:custGeom>
              <a:avLst/>
              <a:gdLst/>
              <a:ahLst/>
              <a:cxnLst/>
              <a:rect l="l" t="t" r="r" b="b"/>
              <a:pathLst>
                <a:path w="16346" h="5318" extrusionOk="0">
                  <a:moveTo>
                    <a:pt x="2816" y="1"/>
                  </a:moveTo>
                  <a:cubicBezTo>
                    <a:pt x="2147" y="879"/>
                    <a:pt x="1582" y="1800"/>
                    <a:pt x="1080" y="2783"/>
                  </a:cubicBezTo>
                  <a:cubicBezTo>
                    <a:pt x="0" y="5185"/>
                    <a:pt x="1885" y="5317"/>
                    <a:pt x="2314" y="5317"/>
                  </a:cubicBezTo>
                  <a:cubicBezTo>
                    <a:pt x="2367" y="5317"/>
                    <a:pt x="2398" y="5315"/>
                    <a:pt x="2398" y="5315"/>
                  </a:cubicBezTo>
                  <a:lnTo>
                    <a:pt x="13948" y="5315"/>
                  </a:lnTo>
                  <a:cubicBezTo>
                    <a:pt x="13948" y="5315"/>
                    <a:pt x="13979" y="5317"/>
                    <a:pt x="14032" y="5317"/>
                  </a:cubicBezTo>
                  <a:cubicBezTo>
                    <a:pt x="14461" y="5317"/>
                    <a:pt x="16346" y="5185"/>
                    <a:pt x="15266" y="2783"/>
                  </a:cubicBezTo>
                  <a:cubicBezTo>
                    <a:pt x="14764" y="1800"/>
                    <a:pt x="14178" y="858"/>
                    <a:pt x="135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4778513" y="1931188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77" y="0"/>
                  </a:moveTo>
                  <a:cubicBezTo>
                    <a:pt x="167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7" y="1653"/>
                    <a:pt x="377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4778513" y="1956813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7" y="628"/>
                    <a:pt x="377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4715213" y="2281638"/>
              <a:ext cx="267325" cy="31950"/>
            </a:xfrm>
            <a:custGeom>
              <a:avLst/>
              <a:gdLst/>
              <a:ahLst/>
              <a:cxnLst/>
              <a:rect l="l" t="t" r="r" b="b"/>
              <a:pathLst>
                <a:path w="10693" h="1278" extrusionOk="0">
                  <a:moveTo>
                    <a:pt x="5357" y="1"/>
                  </a:moveTo>
                  <a:cubicBezTo>
                    <a:pt x="2386" y="1"/>
                    <a:pt x="0" y="273"/>
                    <a:pt x="0" y="650"/>
                  </a:cubicBezTo>
                  <a:cubicBezTo>
                    <a:pt x="0" y="1005"/>
                    <a:pt x="2386" y="1277"/>
                    <a:pt x="5357" y="1277"/>
                  </a:cubicBezTo>
                  <a:cubicBezTo>
                    <a:pt x="8307" y="1277"/>
                    <a:pt x="10692" y="1005"/>
                    <a:pt x="10692" y="650"/>
                  </a:cubicBezTo>
                  <a:cubicBezTo>
                    <a:pt x="10692" y="273"/>
                    <a:pt x="8307" y="1"/>
                    <a:pt x="5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4807788" y="2025863"/>
              <a:ext cx="14675" cy="108825"/>
            </a:xfrm>
            <a:custGeom>
              <a:avLst/>
              <a:gdLst/>
              <a:ahLst/>
              <a:cxnLst/>
              <a:rect l="l" t="t" r="r" b="b"/>
              <a:pathLst>
                <a:path w="587" h="4353" extrusionOk="0">
                  <a:moveTo>
                    <a:pt x="294" y="0"/>
                  </a:moveTo>
                  <a:cubicBezTo>
                    <a:pt x="147" y="0"/>
                    <a:pt x="1" y="126"/>
                    <a:pt x="1" y="293"/>
                  </a:cubicBezTo>
                  <a:lnTo>
                    <a:pt x="1" y="4059"/>
                  </a:lnTo>
                  <a:cubicBezTo>
                    <a:pt x="1" y="4227"/>
                    <a:pt x="147" y="4352"/>
                    <a:pt x="294" y="4352"/>
                  </a:cubicBezTo>
                  <a:cubicBezTo>
                    <a:pt x="461" y="4352"/>
                    <a:pt x="587" y="4227"/>
                    <a:pt x="587" y="4059"/>
                  </a:cubicBezTo>
                  <a:lnTo>
                    <a:pt x="587" y="293"/>
                  </a:lnTo>
                  <a:cubicBezTo>
                    <a:pt x="587" y="126"/>
                    <a:pt x="461" y="0"/>
                    <a:pt x="29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4807788" y="198243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47" y="1"/>
                    <a:pt x="1" y="126"/>
                    <a:pt x="1" y="294"/>
                  </a:cubicBezTo>
                  <a:lnTo>
                    <a:pt x="1" y="524"/>
                  </a:lnTo>
                  <a:cubicBezTo>
                    <a:pt x="1" y="670"/>
                    <a:pt x="147" y="817"/>
                    <a:pt x="294" y="817"/>
                  </a:cubicBezTo>
                  <a:cubicBezTo>
                    <a:pt x="461" y="817"/>
                    <a:pt x="587" y="670"/>
                    <a:pt x="587" y="524"/>
                  </a:cubicBezTo>
                  <a:lnTo>
                    <a:pt x="587" y="294"/>
                  </a:lnTo>
                  <a:cubicBezTo>
                    <a:pt x="587" y="126"/>
                    <a:pt x="461" y="1"/>
                    <a:pt x="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3"/>
          <p:cNvGrpSpPr/>
          <p:nvPr/>
        </p:nvGrpSpPr>
        <p:grpSpPr>
          <a:xfrm rot="2700000">
            <a:off x="3519132" y="4263494"/>
            <a:ext cx="572845" cy="840293"/>
            <a:chOff x="1713713" y="4972438"/>
            <a:chExt cx="443613" cy="650725"/>
          </a:xfrm>
        </p:grpSpPr>
        <p:sp>
          <p:nvSpPr>
            <p:cNvPr id="516" name="Google Shape;516;p3"/>
            <p:cNvSpPr/>
            <p:nvPr/>
          </p:nvSpPr>
          <p:spPr>
            <a:xfrm>
              <a:off x="1922975" y="5313488"/>
              <a:ext cx="127125" cy="99925"/>
            </a:xfrm>
            <a:custGeom>
              <a:avLst/>
              <a:gdLst/>
              <a:ahLst/>
              <a:cxnLst/>
              <a:rect l="l" t="t" r="r" b="b"/>
              <a:pathLst>
                <a:path w="5085" h="3997" extrusionOk="0">
                  <a:moveTo>
                    <a:pt x="942" y="0"/>
                  </a:moveTo>
                  <a:lnTo>
                    <a:pt x="0" y="1674"/>
                  </a:lnTo>
                  <a:lnTo>
                    <a:pt x="4164" y="3997"/>
                  </a:lnTo>
                  <a:lnTo>
                    <a:pt x="4101" y="2867"/>
                  </a:lnTo>
                  <a:lnTo>
                    <a:pt x="5085" y="2323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C0272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1924000" y="5319238"/>
              <a:ext cx="65425" cy="125050"/>
            </a:xfrm>
            <a:custGeom>
              <a:avLst/>
              <a:gdLst/>
              <a:ahLst/>
              <a:cxnLst/>
              <a:rect l="l" t="t" r="r" b="b"/>
              <a:pathLst>
                <a:path w="2617" h="5002" extrusionOk="0">
                  <a:moveTo>
                    <a:pt x="1905" y="0"/>
                  </a:moveTo>
                  <a:lnTo>
                    <a:pt x="1" y="293"/>
                  </a:lnTo>
                  <a:lnTo>
                    <a:pt x="712" y="5001"/>
                  </a:lnTo>
                  <a:lnTo>
                    <a:pt x="1570" y="4269"/>
                  </a:lnTo>
                  <a:lnTo>
                    <a:pt x="2616" y="4708"/>
                  </a:lnTo>
                  <a:lnTo>
                    <a:pt x="2616" y="4708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C0272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1713725" y="4972438"/>
              <a:ext cx="443600" cy="650725"/>
            </a:xfrm>
            <a:custGeom>
              <a:avLst/>
              <a:gdLst/>
              <a:ahLst/>
              <a:cxnLst/>
              <a:rect l="l" t="t" r="r" b="b"/>
              <a:pathLst>
                <a:path w="17744" h="26029" extrusionOk="0">
                  <a:moveTo>
                    <a:pt x="13015" y="0"/>
                  </a:moveTo>
                  <a:lnTo>
                    <a:pt x="1" y="23393"/>
                  </a:lnTo>
                  <a:cubicBezTo>
                    <a:pt x="670" y="25757"/>
                    <a:pt x="4750" y="26029"/>
                    <a:pt x="4750" y="26029"/>
                  </a:cubicBezTo>
                  <a:lnTo>
                    <a:pt x="17744" y="2636"/>
                  </a:lnTo>
                  <a:cubicBezTo>
                    <a:pt x="17200" y="837"/>
                    <a:pt x="13015" y="0"/>
                    <a:pt x="13015" y="0"/>
                  </a:cubicBezTo>
                  <a:close/>
                </a:path>
              </a:pathLst>
            </a:custGeom>
            <a:solidFill>
              <a:srgbClr val="FFF0A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1772850" y="4997538"/>
              <a:ext cx="384475" cy="625625"/>
            </a:xfrm>
            <a:custGeom>
              <a:avLst/>
              <a:gdLst/>
              <a:ahLst/>
              <a:cxnLst/>
              <a:rect l="l" t="t" r="r" b="b"/>
              <a:pathLst>
                <a:path w="15379" h="25025" extrusionOk="0">
                  <a:moveTo>
                    <a:pt x="13621" y="0"/>
                  </a:moveTo>
                  <a:lnTo>
                    <a:pt x="0" y="24502"/>
                  </a:lnTo>
                  <a:cubicBezTo>
                    <a:pt x="774" y="24774"/>
                    <a:pt x="1569" y="24941"/>
                    <a:pt x="2385" y="25025"/>
                  </a:cubicBezTo>
                  <a:lnTo>
                    <a:pt x="15379" y="1632"/>
                  </a:lnTo>
                  <a:cubicBezTo>
                    <a:pt x="15170" y="963"/>
                    <a:pt x="14458" y="419"/>
                    <a:pt x="13621" y="0"/>
                  </a:cubicBezTo>
                  <a:close/>
                </a:path>
              </a:pathLst>
            </a:custGeom>
            <a:solidFill>
              <a:srgbClr val="FFF0A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1813650" y="5021588"/>
              <a:ext cx="343675" cy="601575"/>
            </a:xfrm>
            <a:custGeom>
              <a:avLst/>
              <a:gdLst/>
              <a:ahLst/>
              <a:cxnLst/>
              <a:rect l="l" t="t" r="r" b="b"/>
              <a:pathLst>
                <a:path w="13747" h="24063" extrusionOk="0">
                  <a:moveTo>
                    <a:pt x="13349" y="1"/>
                  </a:moveTo>
                  <a:lnTo>
                    <a:pt x="0" y="23958"/>
                  </a:lnTo>
                  <a:cubicBezTo>
                    <a:pt x="439" y="24042"/>
                    <a:pt x="732" y="24063"/>
                    <a:pt x="732" y="24063"/>
                  </a:cubicBezTo>
                  <a:lnTo>
                    <a:pt x="13747" y="670"/>
                  </a:lnTo>
                  <a:cubicBezTo>
                    <a:pt x="13663" y="419"/>
                    <a:pt x="13517" y="189"/>
                    <a:pt x="13349" y="1"/>
                  </a:cubicBezTo>
                  <a:close/>
                </a:path>
              </a:pathLst>
            </a:custGeom>
            <a:solidFill>
              <a:srgbClr val="FFF0A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1857050" y="5254513"/>
              <a:ext cx="148600" cy="111300"/>
            </a:xfrm>
            <a:custGeom>
              <a:avLst/>
              <a:gdLst/>
              <a:ahLst/>
              <a:cxnLst/>
              <a:rect l="l" t="t" r="r" b="b"/>
              <a:pathLst>
                <a:path w="5944" h="4452" extrusionOk="0">
                  <a:moveTo>
                    <a:pt x="1" y="1814"/>
                  </a:moveTo>
                  <a:cubicBezTo>
                    <a:pt x="1" y="1815"/>
                    <a:pt x="1" y="1815"/>
                    <a:pt x="1" y="1815"/>
                  </a:cubicBezTo>
                  <a:lnTo>
                    <a:pt x="1" y="1814"/>
                  </a:lnTo>
                  <a:close/>
                  <a:moveTo>
                    <a:pt x="1220" y="1"/>
                  </a:moveTo>
                  <a:cubicBezTo>
                    <a:pt x="1006" y="1"/>
                    <a:pt x="963" y="79"/>
                    <a:pt x="963" y="79"/>
                  </a:cubicBezTo>
                  <a:lnTo>
                    <a:pt x="1" y="1814"/>
                  </a:lnTo>
                  <a:lnTo>
                    <a:pt x="1" y="1814"/>
                  </a:lnTo>
                  <a:cubicBezTo>
                    <a:pt x="6" y="1807"/>
                    <a:pt x="52" y="1737"/>
                    <a:pt x="251" y="1737"/>
                  </a:cubicBezTo>
                  <a:cubicBezTo>
                    <a:pt x="554" y="1737"/>
                    <a:pt x="1212" y="1897"/>
                    <a:pt x="2616" y="2673"/>
                  </a:cubicBezTo>
                  <a:cubicBezTo>
                    <a:pt x="4981" y="3991"/>
                    <a:pt x="4729" y="4452"/>
                    <a:pt x="4729" y="4452"/>
                  </a:cubicBezTo>
                  <a:lnTo>
                    <a:pt x="5692" y="2715"/>
                  </a:lnTo>
                  <a:cubicBezTo>
                    <a:pt x="5692" y="2715"/>
                    <a:pt x="5943" y="2255"/>
                    <a:pt x="3579" y="936"/>
                  </a:cubicBezTo>
                  <a:cubicBezTo>
                    <a:pt x="2187" y="160"/>
                    <a:pt x="1527" y="1"/>
                    <a:pt x="1220" y="1"/>
                  </a:cubicBezTo>
                  <a:close/>
                </a:path>
              </a:pathLst>
            </a:custGeom>
            <a:solidFill>
              <a:srgbClr val="C0272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1922963" y="5313488"/>
              <a:ext cx="127125" cy="99925"/>
            </a:xfrm>
            <a:custGeom>
              <a:avLst/>
              <a:gdLst/>
              <a:ahLst/>
              <a:cxnLst/>
              <a:rect l="l" t="t" r="r" b="b"/>
              <a:pathLst>
                <a:path w="5085" h="3997" extrusionOk="0">
                  <a:moveTo>
                    <a:pt x="942" y="0"/>
                  </a:moveTo>
                  <a:lnTo>
                    <a:pt x="0" y="1674"/>
                  </a:lnTo>
                  <a:lnTo>
                    <a:pt x="4164" y="3997"/>
                  </a:lnTo>
                  <a:lnTo>
                    <a:pt x="4101" y="2867"/>
                  </a:lnTo>
                  <a:lnTo>
                    <a:pt x="5085" y="2323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1923988" y="5319238"/>
              <a:ext cx="65425" cy="125050"/>
            </a:xfrm>
            <a:custGeom>
              <a:avLst/>
              <a:gdLst/>
              <a:ahLst/>
              <a:cxnLst/>
              <a:rect l="l" t="t" r="r" b="b"/>
              <a:pathLst>
                <a:path w="2617" h="5002" extrusionOk="0">
                  <a:moveTo>
                    <a:pt x="1905" y="0"/>
                  </a:moveTo>
                  <a:lnTo>
                    <a:pt x="1" y="293"/>
                  </a:lnTo>
                  <a:lnTo>
                    <a:pt x="712" y="5001"/>
                  </a:lnTo>
                  <a:lnTo>
                    <a:pt x="1570" y="4269"/>
                  </a:lnTo>
                  <a:lnTo>
                    <a:pt x="2616" y="4708"/>
                  </a:lnTo>
                  <a:lnTo>
                    <a:pt x="2616" y="4708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1713713" y="4972438"/>
              <a:ext cx="443600" cy="650725"/>
            </a:xfrm>
            <a:custGeom>
              <a:avLst/>
              <a:gdLst/>
              <a:ahLst/>
              <a:cxnLst/>
              <a:rect l="l" t="t" r="r" b="b"/>
              <a:pathLst>
                <a:path w="17744" h="26029" extrusionOk="0">
                  <a:moveTo>
                    <a:pt x="13015" y="0"/>
                  </a:moveTo>
                  <a:lnTo>
                    <a:pt x="1" y="23393"/>
                  </a:lnTo>
                  <a:cubicBezTo>
                    <a:pt x="670" y="25757"/>
                    <a:pt x="4750" y="26029"/>
                    <a:pt x="4750" y="26029"/>
                  </a:cubicBezTo>
                  <a:lnTo>
                    <a:pt x="17744" y="2636"/>
                  </a:lnTo>
                  <a:cubicBezTo>
                    <a:pt x="17200" y="837"/>
                    <a:pt x="13015" y="0"/>
                    <a:pt x="130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1772838" y="4997538"/>
              <a:ext cx="384475" cy="625625"/>
            </a:xfrm>
            <a:custGeom>
              <a:avLst/>
              <a:gdLst/>
              <a:ahLst/>
              <a:cxnLst/>
              <a:rect l="l" t="t" r="r" b="b"/>
              <a:pathLst>
                <a:path w="15379" h="25025" extrusionOk="0">
                  <a:moveTo>
                    <a:pt x="13621" y="0"/>
                  </a:moveTo>
                  <a:lnTo>
                    <a:pt x="0" y="24502"/>
                  </a:lnTo>
                  <a:cubicBezTo>
                    <a:pt x="774" y="24774"/>
                    <a:pt x="1569" y="24941"/>
                    <a:pt x="2385" y="25025"/>
                  </a:cubicBezTo>
                  <a:lnTo>
                    <a:pt x="15379" y="1632"/>
                  </a:lnTo>
                  <a:cubicBezTo>
                    <a:pt x="15170" y="963"/>
                    <a:pt x="14458" y="419"/>
                    <a:pt x="13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1813638" y="5021588"/>
              <a:ext cx="343675" cy="601575"/>
            </a:xfrm>
            <a:custGeom>
              <a:avLst/>
              <a:gdLst/>
              <a:ahLst/>
              <a:cxnLst/>
              <a:rect l="l" t="t" r="r" b="b"/>
              <a:pathLst>
                <a:path w="13747" h="24063" extrusionOk="0">
                  <a:moveTo>
                    <a:pt x="13349" y="1"/>
                  </a:moveTo>
                  <a:lnTo>
                    <a:pt x="0" y="23958"/>
                  </a:lnTo>
                  <a:cubicBezTo>
                    <a:pt x="439" y="24042"/>
                    <a:pt x="732" y="24063"/>
                    <a:pt x="732" y="24063"/>
                  </a:cubicBezTo>
                  <a:lnTo>
                    <a:pt x="13747" y="670"/>
                  </a:lnTo>
                  <a:cubicBezTo>
                    <a:pt x="13663" y="419"/>
                    <a:pt x="13517" y="189"/>
                    <a:pt x="13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1857038" y="5254513"/>
              <a:ext cx="148600" cy="111300"/>
            </a:xfrm>
            <a:custGeom>
              <a:avLst/>
              <a:gdLst/>
              <a:ahLst/>
              <a:cxnLst/>
              <a:rect l="l" t="t" r="r" b="b"/>
              <a:pathLst>
                <a:path w="5944" h="4452" extrusionOk="0">
                  <a:moveTo>
                    <a:pt x="1" y="1814"/>
                  </a:moveTo>
                  <a:cubicBezTo>
                    <a:pt x="1" y="1815"/>
                    <a:pt x="1" y="1815"/>
                    <a:pt x="1" y="1815"/>
                  </a:cubicBezTo>
                  <a:lnTo>
                    <a:pt x="1" y="1814"/>
                  </a:lnTo>
                  <a:close/>
                  <a:moveTo>
                    <a:pt x="1220" y="1"/>
                  </a:moveTo>
                  <a:cubicBezTo>
                    <a:pt x="1006" y="1"/>
                    <a:pt x="963" y="79"/>
                    <a:pt x="963" y="79"/>
                  </a:cubicBezTo>
                  <a:lnTo>
                    <a:pt x="1" y="1814"/>
                  </a:lnTo>
                  <a:lnTo>
                    <a:pt x="1" y="1814"/>
                  </a:lnTo>
                  <a:cubicBezTo>
                    <a:pt x="6" y="1807"/>
                    <a:pt x="52" y="1737"/>
                    <a:pt x="251" y="1737"/>
                  </a:cubicBezTo>
                  <a:cubicBezTo>
                    <a:pt x="554" y="1737"/>
                    <a:pt x="1212" y="1897"/>
                    <a:pt x="2616" y="2673"/>
                  </a:cubicBezTo>
                  <a:cubicBezTo>
                    <a:pt x="4981" y="3991"/>
                    <a:pt x="4729" y="4452"/>
                    <a:pt x="4729" y="4452"/>
                  </a:cubicBezTo>
                  <a:lnTo>
                    <a:pt x="5692" y="2715"/>
                  </a:lnTo>
                  <a:cubicBezTo>
                    <a:pt x="5692" y="2715"/>
                    <a:pt x="5943" y="2255"/>
                    <a:pt x="3579" y="936"/>
                  </a:cubicBezTo>
                  <a:cubicBezTo>
                    <a:pt x="2187" y="160"/>
                    <a:pt x="1527" y="1"/>
                    <a:pt x="1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3"/>
          <p:cNvGrpSpPr/>
          <p:nvPr/>
        </p:nvGrpSpPr>
        <p:grpSpPr>
          <a:xfrm rot="-725221">
            <a:off x="6410353" y="3934622"/>
            <a:ext cx="980844" cy="828871"/>
            <a:chOff x="4750788" y="4200338"/>
            <a:chExt cx="759563" cy="641875"/>
          </a:xfrm>
        </p:grpSpPr>
        <p:sp>
          <p:nvSpPr>
            <p:cNvPr id="529" name="Google Shape;529;p3"/>
            <p:cNvSpPr/>
            <p:nvPr/>
          </p:nvSpPr>
          <p:spPr>
            <a:xfrm>
              <a:off x="4750800" y="4200338"/>
              <a:ext cx="759550" cy="641875"/>
            </a:xfrm>
            <a:custGeom>
              <a:avLst/>
              <a:gdLst/>
              <a:ahLst/>
              <a:cxnLst/>
              <a:rect l="l" t="t" r="r" b="b"/>
              <a:pathLst>
                <a:path w="30382" h="25675" extrusionOk="0">
                  <a:moveTo>
                    <a:pt x="377" y="1"/>
                  </a:moveTo>
                  <a:cubicBezTo>
                    <a:pt x="168" y="1"/>
                    <a:pt x="0" y="189"/>
                    <a:pt x="0" y="398"/>
                  </a:cubicBezTo>
                  <a:lnTo>
                    <a:pt x="0" y="19941"/>
                  </a:lnTo>
                  <a:cubicBezTo>
                    <a:pt x="0" y="20150"/>
                    <a:pt x="168" y="20318"/>
                    <a:pt x="377" y="20318"/>
                  </a:cubicBezTo>
                  <a:lnTo>
                    <a:pt x="12031" y="20318"/>
                  </a:lnTo>
                  <a:lnTo>
                    <a:pt x="8642" y="25674"/>
                  </a:lnTo>
                  <a:lnTo>
                    <a:pt x="22263" y="25674"/>
                  </a:lnTo>
                  <a:lnTo>
                    <a:pt x="18873" y="20318"/>
                  </a:lnTo>
                  <a:lnTo>
                    <a:pt x="30005" y="20318"/>
                  </a:lnTo>
                  <a:cubicBezTo>
                    <a:pt x="30214" y="20318"/>
                    <a:pt x="30381" y="20150"/>
                    <a:pt x="30381" y="19941"/>
                  </a:cubicBezTo>
                  <a:lnTo>
                    <a:pt x="30381" y="398"/>
                  </a:lnTo>
                  <a:cubicBezTo>
                    <a:pt x="30381" y="189"/>
                    <a:pt x="30214" y="22"/>
                    <a:pt x="30026" y="1"/>
                  </a:cubicBezTo>
                  <a:close/>
                </a:path>
              </a:pathLst>
            </a:custGeom>
            <a:solidFill>
              <a:srgbClr val="7C4C2E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787925" y="4234863"/>
              <a:ext cx="685800" cy="438900"/>
            </a:xfrm>
            <a:custGeom>
              <a:avLst/>
              <a:gdLst/>
              <a:ahLst/>
              <a:cxnLst/>
              <a:rect l="l" t="t" r="r" b="b"/>
              <a:pathLst>
                <a:path w="27432" h="17556" extrusionOk="0">
                  <a:moveTo>
                    <a:pt x="1" y="1"/>
                  </a:moveTo>
                  <a:lnTo>
                    <a:pt x="1" y="17556"/>
                  </a:lnTo>
                  <a:lnTo>
                    <a:pt x="27432" y="17556"/>
                  </a:lnTo>
                  <a:lnTo>
                    <a:pt x="27432" y="1"/>
                  </a:lnTo>
                  <a:close/>
                </a:path>
              </a:pathLst>
            </a:custGeom>
            <a:solidFill>
              <a:srgbClr val="FFFEE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815650" y="4254213"/>
              <a:ext cx="299750" cy="203525"/>
            </a:xfrm>
            <a:custGeom>
              <a:avLst/>
              <a:gdLst/>
              <a:ahLst/>
              <a:cxnLst/>
              <a:rect l="l" t="t" r="r" b="b"/>
              <a:pathLst>
                <a:path w="11990" h="8141" extrusionOk="0">
                  <a:moveTo>
                    <a:pt x="1" y="1"/>
                  </a:moveTo>
                  <a:lnTo>
                    <a:pt x="1" y="8140"/>
                  </a:lnTo>
                  <a:lnTo>
                    <a:pt x="11990" y="8140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rgbClr val="39B44A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815650" y="4478638"/>
              <a:ext cx="133425" cy="176300"/>
            </a:xfrm>
            <a:custGeom>
              <a:avLst/>
              <a:gdLst/>
              <a:ahLst/>
              <a:cxnLst/>
              <a:rect l="l" t="t" r="r" b="b"/>
              <a:pathLst>
                <a:path w="5337" h="7052" extrusionOk="0">
                  <a:moveTo>
                    <a:pt x="1" y="0"/>
                  </a:moveTo>
                  <a:lnTo>
                    <a:pt x="1" y="7051"/>
                  </a:lnTo>
                  <a:lnTo>
                    <a:pt x="5336" y="7051"/>
                  </a:lnTo>
                  <a:lnTo>
                    <a:pt x="533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981475" y="4478638"/>
              <a:ext cx="133925" cy="176300"/>
            </a:xfrm>
            <a:custGeom>
              <a:avLst/>
              <a:gdLst/>
              <a:ahLst/>
              <a:cxnLst/>
              <a:rect l="l" t="t" r="r" b="b"/>
              <a:pathLst>
                <a:path w="5357" h="7052" extrusionOk="0">
                  <a:moveTo>
                    <a:pt x="0" y="0"/>
                  </a:moveTo>
                  <a:lnTo>
                    <a:pt x="0" y="7051"/>
                  </a:lnTo>
                  <a:lnTo>
                    <a:pt x="5357" y="7051"/>
                  </a:lnTo>
                  <a:lnTo>
                    <a:pt x="5357" y="0"/>
                  </a:lnTo>
                  <a:close/>
                </a:path>
              </a:pathLst>
            </a:custGeom>
            <a:solidFill>
              <a:srgbClr val="FFE300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5137350" y="4254213"/>
              <a:ext cx="308650" cy="7875"/>
            </a:xfrm>
            <a:custGeom>
              <a:avLst/>
              <a:gdLst/>
              <a:ahLst/>
              <a:cxnLst/>
              <a:rect l="l" t="t" r="r" b="b"/>
              <a:pathLst>
                <a:path w="12346" h="315" extrusionOk="0">
                  <a:moveTo>
                    <a:pt x="1" y="1"/>
                  </a:moveTo>
                  <a:lnTo>
                    <a:pt x="1" y="315"/>
                  </a:lnTo>
                  <a:lnTo>
                    <a:pt x="12346" y="31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5137350" y="428978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137350" y="43253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5137350" y="43609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0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5137350" y="4397038"/>
              <a:ext cx="308650" cy="7850"/>
            </a:xfrm>
            <a:custGeom>
              <a:avLst/>
              <a:gdLst/>
              <a:ahLst/>
              <a:cxnLst/>
              <a:rect l="l" t="t" r="r" b="b"/>
              <a:pathLst>
                <a:path w="12346" h="314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5137350" y="443258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6"/>
                  </a:lnTo>
                  <a:lnTo>
                    <a:pt x="12346" y="336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137350" y="44681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137350" y="45037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0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5137350" y="4539838"/>
              <a:ext cx="308650" cy="7875"/>
            </a:xfrm>
            <a:custGeom>
              <a:avLst/>
              <a:gdLst/>
              <a:ahLst/>
              <a:cxnLst/>
              <a:rect l="l" t="t" r="r" b="b"/>
              <a:pathLst>
                <a:path w="12346" h="315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137350" y="4575413"/>
              <a:ext cx="308650" cy="7850"/>
            </a:xfrm>
            <a:custGeom>
              <a:avLst/>
              <a:gdLst/>
              <a:ahLst/>
              <a:cxnLst/>
              <a:rect l="l" t="t" r="r" b="b"/>
              <a:pathLst>
                <a:path w="12346" h="314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5137350" y="46109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6"/>
                  </a:lnTo>
                  <a:lnTo>
                    <a:pt x="12346" y="336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5137350" y="46465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750788" y="4200338"/>
              <a:ext cx="759550" cy="641875"/>
            </a:xfrm>
            <a:custGeom>
              <a:avLst/>
              <a:gdLst/>
              <a:ahLst/>
              <a:cxnLst/>
              <a:rect l="l" t="t" r="r" b="b"/>
              <a:pathLst>
                <a:path w="30382" h="25675" extrusionOk="0">
                  <a:moveTo>
                    <a:pt x="377" y="1"/>
                  </a:moveTo>
                  <a:cubicBezTo>
                    <a:pt x="168" y="1"/>
                    <a:pt x="0" y="189"/>
                    <a:pt x="0" y="398"/>
                  </a:cubicBezTo>
                  <a:lnTo>
                    <a:pt x="0" y="19941"/>
                  </a:lnTo>
                  <a:cubicBezTo>
                    <a:pt x="0" y="20150"/>
                    <a:pt x="168" y="20318"/>
                    <a:pt x="377" y="20318"/>
                  </a:cubicBezTo>
                  <a:lnTo>
                    <a:pt x="12031" y="20318"/>
                  </a:lnTo>
                  <a:lnTo>
                    <a:pt x="8642" y="25674"/>
                  </a:lnTo>
                  <a:lnTo>
                    <a:pt x="22263" y="25674"/>
                  </a:lnTo>
                  <a:lnTo>
                    <a:pt x="18873" y="20318"/>
                  </a:lnTo>
                  <a:lnTo>
                    <a:pt x="30005" y="20318"/>
                  </a:lnTo>
                  <a:cubicBezTo>
                    <a:pt x="30214" y="20318"/>
                    <a:pt x="30381" y="20150"/>
                    <a:pt x="30381" y="19941"/>
                  </a:cubicBezTo>
                  <a:lnTo>
                    <a:pt x="30381" y="398"/>
                  </a:lnTo>
                  <a:cubicBezTo>
                    <a:pt x="30381" y="189"/>
                    <a:pt x="30214" y="22"/>
                    <a:pt x="30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787913" y="4234863"/>
              <a:ext cx="685800" cy="438900"/>
            </a:xfrm>
            <a:custGeom>
              <a:avLst/>
              <a:gdLst/>
              <a:ahLst/>
              <a:cxnLst/>
              <a:rect l="l" t="t" r="r" b="b"/>
              <a:pathLst>
                <a:path w="27432" h="17556" extrusionOk="0">
                  <a:moveTo>
                    <a:pt x="1" y="1"/>
                  </a:moveTo>
                  <a:lnTo>
                    <a:pt x="1" y="17556"/>
                  </a:lnTo>
                  <a:lnTo>
                    <a:pt x="27432" y="17556"/>
                  </a:lnTo>
                  <a:lnTo>
                    <a:pt x="274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815638" y="4254213"/>
              <a:ext cx="299750" cy="203525"/>
            </a:xfrm>
            <a:custGeom>
              <a:avLst/>
              <a:gdLst/>
              <a:ahLst/>
              <a:cxnLst/>
              <a:rect l="l" t="t" r="r" b="b"/>
              <a:pathLst>
                <a:path w="11990" h="8141" extrusionOk="0">
                  <a:moveTo>
                    <a:pt x="1" y="1"/>
                  </a:moveTo>
                  <a:lnTo>
                    <a:pt x="1" y="8140"/>
                  </a:lnTo>
                  <a:lnTo>
                    <a:pt x="11990" y="8140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815638" y="4478638"/>
              <a:ext cx="133425" cy="176300"/>
            </a:xfrm>
            <a:custGeom>
              <a:avLst/>
              <a:gdLst/>
              <a:ahLst/>
              <a:cxnLst/>
              <a:rect l="l" t="t" r="r" b="b"/>
              <a:pathLst>
                <a:path w="5337" h="7052" extrusionOk="0">
                  <a:moveTo>
                    <a:pt x="1" y="0"/>
                  </a:moveTo>
                  <a:lnTo>
                    <a:pt x="1" y="7051"/>
                  </a:lnTo>
                  <a:lnTo>
                    <a:pt x="5336" y="7051"/>
                  </a:lnTo>
                  <a:lnTo>
                    <a:pt x="5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981463" y="4478638"/>
              <a:ext cx="133925" cy="176300"/>
            </a:xfrm>
            <a:custGeom>
              <a:avLst/>
              <a:gdLst/>
              <a:ahLst/>
              <a:cxnLst/>
              <a:rect l="l" t="t" r="r" b="b"/>
              <a:pathLst>
                <a:path w="5357" h="7052" extrusionOk="0">
                  <a:moveTo>
                    <a:pt x="0" y="0"/>
                  </a:moveTo>
                  <a:lnTo>
                    <a:pt x="0" y="7051"/>
                  </a:lnTo>
                  <a:lnTo>
                    <a:pt x="5357" y="7051"/>
                  </a:lnTo>
                  <a:lnTo>
                    <a:pt x="5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5137338" y="4254213"/>
              <a:ext cx="308650" cy="7875"/>
            </a:xfrm>
            <a:custGeom>
              <a:avLst/>
              <a:gdLst/>
              <a:ahLst/>
              <a:cxnLst/>
              <a:rect l="l" t="t" r="r" b="b"/>
              <a:pathLst>
                <a:path w="12346" h="315" extrusionOk="0">
                  <a:moveTo>
                    <a:pt x="1" y="1"/>
                  </a:moveTo>
                  <a:lnTo>
                    <a:pt x="1" y="315"/>
                  </a:lnTo>
                  <a:lnTo>
                    <a:pt x="12346" y="31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5137338" y="428978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5137338" y="43253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5137338" y="43609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0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5137338" y="4397038"/>
              <a:ext cx="308650" cy="7850"/>
            </a:xfrm>
            <a:custGeom>
              <a:avLst/>
              <a:gdLst/>
              <a:ahLst/>
              <a:cxnLst/>
              <a:rect l="l" t="t" r="r" b="b"/>
              <a:pathLst>
                <a:path w="12346" h="314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5137338" y="443258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6"/>
                  </a:lnTo>
                  <a:lnTo>
                    <a:pt x="12346" y="336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5137338" y="44681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5137338" y="45037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0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5137338" y="4539838"/>
              <a:ext cx="308650" cy="7875"/>
            </a:xfrm>
            <a:custGeom>
              <a:avLst/>
              <a:gdLst/>
              <a:ahLst/>
              <a:cxnLst/>
              <a:rect l="l" t="t" r="r" b="b"/>
              <a:pathLst>
                <a:path w="12346" h="315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5137338" y="4575413"/>
              <a:ext cx="308650" cy="7850"/>
            </a:xfrm>
            <a:custGeom>
              <a:avLst/>
              <a:gdLst/>
              <a:ahLst/>
              <a:cxnLst/>
              <a:rect l="l" t="t" r="r" b="b"/>
              <a:pathLst>
                <a:path w="12346" h="314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5137338" y="46109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6"/>
                  </a:lnTo>
                  <a:lnTo>
                    <a:pt x="12346" y="336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5137338" y="46465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4734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4625" y="-50562"/>
            <a:ext cx="9142425" cy="5233800"/>
            <a:chOff x="-119900" y="-50550"/>
            <a:chExt cx="9142425" cy="5233800"/>
          </a:xfrm>
        </p:grpSpPr>
        <p:sp>
          <p:nvSpPr>
            <p:cNvPr id="10" name="Google Shape;10;p2"/>
            <p:cNvSpPr/>
            <p:nvPr/>
          </p:nvSpPr>
          <p:spPr>
            <a:xfrm>
              <a:off x="-119900" y="-50550"/>
              <a:ext cx="8714100" cy="523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 rot="5400000">
              <a:off x="8278075" y="3908300"/>
              <a:ext cx="1053300" cy="43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314850" y="-50562"/>
            <a:ext cx="9142400" cy="5233800"/>
            <a:chOff x="-119900" y="-50550"/>
            <a:chExt cx="9142400" cy="5233800"/>
          </a:xfrm>
        </p:grpSpPr>
        <p:sp>
          <p:nvSpPr>
            <p:cNvPr id="13" name="Google Shape;13;p2"/>
            <p:cNvSpPr/>
            <p:nvPr/>
          </p:nvSpPr>
          <p:spPr>
            <a:xfrm>
              <a:off x="-119900" y="-50550"/>
              <a:ext cx="8714100" cy="523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8278050" y="2687875"/>
              <a:ext cx="1053300" cy="43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553125" y="-50562"/>
            <a:ext cx="9143625" cy="5233800"/>
            <a:chOff x="-119900" y="-50550"/>
            <a:chExt cx="9143625" cy="5233800"/>
          </a:xfrm>
        </p:grpSpPr>
        <p:sp>
          <p:nvSpPr>
            <p:cNvPr id="16" name="Google Shape;16;p2"/>
            <p:cNvSpPr/>
            <p:nvPr/>
          </p:nvSpPr>
          <p:spPr>
            <a:xfrm>
              <a:off x="-119900" y="-50550"/>
              <a:ext cx="8714100" cy="523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8575" dist="28575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8279275" y="1471125"/>
              <a:ext cx="1053300" cy="43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8575" dist="28575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784675" y="-54962"/>
            <a:ext cx="9141375" cy="5242625"/>
            <a:chOff x="-119900" y="-59375"/>
            <a:chExt cx="9141375" cy="5242625"/>
          </a:xfrm>
        </p:grpSpPr>
        <p:sp>
          <p:nvSpPr>
            <p:cNvPr id="19" name="Google Shape;19;p2"/>
            <p:cNvSpPr/>
            <p:nvPr/>
          </p:nvSpPr>
          <p:spPr>
            <a:xfrm>
              <a:off x="-119900" y="-50550"/>
              <a:ext cx="8714100" cy="52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5400000">
              <a:off x="8277025" y="249475"/>
              <a:ext cx="1053300" cy="43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1366400" y="1558900"/>
            <a:ext cx="5590800" cy="1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5400" b="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485102" y="3254450"/>
            <a:ext cx="45765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400">
                <a:solidFill>
                  <a:schemeClr val="lt1"/>
                </a:solidFill>
                <a:latin typeface="Maven Pro Regular"/>
                <a:ea typeface="Maven Pro Regular"/>
                <a:cs typeface="Maven Pro Regular"/>
                <a:sym typeface="Maven Pro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 rot="1379576">
            <a:off x="616815" y="4195160"/>
            <a:ext cx="643756" cy="672826"/>
            <a:chOff x="3586913" y="4050713"/>
            <a:chExt cx="498538" cy="521050"/>
          </a:xfrm>
        </p:grpSpPr>
        <p:sp>
          <p:nvSpPr>
            <p:cNvPr id="24" name="Google Shape;24;p2"/>
            <p:cNvSpPr/>
            <p:nvPr/>
          </p:nvSpPr>
          <p:spPr>
            <a:xfrm>
              <a:off x="3624050" y="4313338"/>
              <a:ext cx="424775" cy="120325"/>
            </a:xfrm>
            <a:custGeom>
              <a:avLst/>
              <a:gdLst/>
              <a:ahLst/>
              <a:cxnLst/>
              <a:rect l="l" t="t" r="r" b="b"/>
              <a:pathLst>
                <a:path w="16991" h="4813" extrusionOk="0">
                  <a:moveTo>
                    <a:pt x="1068" y="0"/>
                  </a:moveTo>
                  <a:cubicBezTo>
                    <a:pt x="482" y="0"/>
                    <a:pt x="1" y="482"/>
                    <a:pt x="1" y="1067"/>
                  </a:cubicBezTo>
                  <a:lnTo>
                    <a:pt x="1" y="3746"/>
                  </a:lnTo>
                  <a:cubicBezTo>
                    <a:pt x="1" y="4331"/>
                    <a:pt x="482" y="4813"/>
                    <a:pt x="1068" y="4813"/>
                  </a:cubicBezTo>
                  <a:lnTo>
                    <a:pt x="16216" y="4813"/>
                  </a:lnTo>
                  <a:cubicBezTo>
                    <a:pt x="16342" y="4813"/>
                    <a:pt x="16468" y="4792"/>
                    <a:pt x="16991" y="4750"/>
                  </a:cubicBezTo>
                  <a:lnTo>
                    <a:pt x="16991" y="63"/>
                  </a:lnTo>
                  <a:cubicBezTo>
                    <a:pt x="16468" y="21"/>
                    <a:pt x="16342" y="0"/>
                    <a:pt x="16196" y="0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16200" y="4304963"/>
              <a:ext cx="439425" cy="133925"/>
            </a:xfrm>
            <a:custGeom>
              <a:avLst/>
              <a:gdLst/>
              <a:ahLst/>
              <a:cxnLst/>
              <a:rect l="l" t="t" r="r" b="b"/>
              <a:pathLst>
                <a:path w="17577" h="5357" extrusionOk="0">
                  <a:moveTo>
                    <a:pt x="1068" y="1"/>
                  </a:moveTo>
                  <a:cubicBezTo>
                    <a:pt x="482" y="1"/>
                    <a:pt x="1" y="482"/>
                    <a:pt x="1" y="1068"/>
                  </a:cubicBezTo>
                  <a:lnTo>
                    <a:pt x="1" y="4290"/>
                  </a:lnTo>
                  <a:cubicBezTo>
                    <a:pt x="1" y="4876"/>
                    <a:pt x="482" y="5357"/>
                    <a:pt x="1068" y="5357"/>
                  </a:cubicBezTo>
                  <a:lnTo>
                    <a:pt x="17577" y="5357"/>
                  </a:lnTo>
                  <a:lnTo>
                    <a:pt x="17577" y="4876"/>
                  </a:lnTo>
                  <a:lnTo>
                    <a:pt x="1612" y="4876"/>
                  </a:lnTo>
                  <a:cubicBezTo>
                    <a:pt x="1005" y="4876"/>
                    <a:pt x="545" y="4394"/>
                    <a:pt x="545" y="3809"/>
                  </a:cubicBezTo>
                  <a:lnTo>
                    <a:pt x="545" y="1549"/>
                  </a:lnTo>
                  <a:cubicBezTo>
                    <a:pt x="545" y="963"/>
                    <a:pt x="1005" y="482"/>
                    <a:pt x="1612" y="482"/>
                  </a:cubicBezTo>
                  <a:lnTo>
                    <a:pt x="17577" y="482"/>
                  </a:lnTo>
                  <a:lnTo>
                    <a:pt x="17577" y="1"/>
                  </a:lnTo>
                  <a:close/>
                </a:path>
              </a:pathLst>
            </a:custGeom>
            <a:solidFill>
              <a:srgbClr val="F05A24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93725" y="4446713"/>
              <a:ext cx="483875" cy="120350"/>
            </a:xfrm>
            <a:custGeom>
              <a:avLst/>
              <a:gdLst/>
              <a:ahLst/>
              <a:cxnLst/>
              <a:rect l="l" t="t" r="r" b="b"/>
              <a:pathLst>
                <a:path w="19355" h="4814" extrusionOk="0">
                  <a:moveTo>
                    <a:pt x="795" y="1"/>
                  </a:moveTo>
                  <a:cubicBezTo>
                    <a:pt x="649" y="1"/>
                    <a:pt x="523" y="43"/>
                    <a:pt x="0" y="84"/>
                  </a:cubicBezTo>
                  <a:lnTo>
                    <a:pt x="0" y="4750"/>
                  </a:lnTo>
                  <a:cubicBezTo>
                    <a:pt x="523" y="4792"/>
                    <a:pt x="649" y="4813"/>
                    <a:pt x="774" y="4813"/>
                  </a:cubicBezTo>
                  <a:lnTo>
                    <a:pt x="18287" y="4813"/>
                  </a:lnTo>
                  <a:cubicBezTo>
                    <a:pt x="18873" y="4813"/>
                    <a:pt x="19354" y="4332"/>
                    <a:pt x="19354" y="3746"/>
                  </a:cubicBezTo>
                  <a:lnTo>
                    <a:pt x="19354" y="1068"/>
                  </a:lnTo>
                  <a:cubicBezTo>
                    <a:pt x="19354" y="482"/>
                    <a:pt x="18873" y="1"/>
                    <a:pt x="18287" y="1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86925" y="4438863"/>
              <a:ext cx="498525" cy="132900"/>
            </a:xfrm>
            <a:custGeom>
              <a:avLst/>
              <a:gdLst/>
              <a:ahLst/>
              <a:cxnLst/>
              <a:rect l="l" t="t" r="r" b="b"/>
              <a:pathLst>
                <a:path w="19941" h="5316" extrusionOk="0">
                  <a:moveTo>
                    <a:pt x="0" y="1"/>
                  </a:moveTo>
                  <a:lnTo>
                    <a:pt x="0" y="461"/>
                  </a:lnTo>
                  <a:lnTo>
                    <a:pt x="18329" y="461"/>
                  </a:lnTo>
                  <a:cubicBezTo>
                    <a:pt x="18915" y="461"/>
                    <a:pt x="19396" y="943"/>
                    <a:pt x="19396" y="1528"/>
                  </a:cubicBezTo>
                  <a:lnTo>
                    <a:pt x="19396" y="3809"/>
                  </a:lnTo>
                  <a:cubicBezTo>
                    <a:pt x="19396" y="4395"/>
                    <a:pt x="18915" y="4855"/>
                    <a:pt x="18329" y="4855"/>
                  </a:cubicBezTo>
                  <a:lnTo>
                    <a:pt x="0" y="4855"/>
                  </a:lnTo>
                  <a:lnTo>
                    <a:pt x="0" y="5316"/>
                  </a:lnTo>
                  <a:lnTo>
                    <a:pt x="18873" y="5316"/>
                  </a:lnTo>
                  <a:cubicBezTo>
                    <a:pt x="19459" y="5316"/>
                    <a:pt x="19940" y="4855"/>
                    <a:pt x="19940" y="4269"/>
                  </a:cubicBezTo>
                  <a:lnTo>
                    <a:pt x="19940" y="1047"/>
                  </a:lnTo>
                  <a:cubicBezTo>
                    <a:pt x="19940" y="461"/>
                    <a:pt x="19459" y="1"/>
                    <a:pt x="18873" y="1"/>
                  </a:cubicBezTo>
                  <a:close/>
                </a:path>
              </a:pathLst>
            </a:custGeom>
            <a:solidFill>
              <a:srgbClr val="39B44A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62150" y="4050713"/>
              <a:ext cx="73775" cy="51325"/>
            </a:xfrm>
            <a:custGeom>
              <a:avLst/>
              <a:gdLst/>
              <a:ahLst/>
              <a:cxnLst/>
              <a:rect l="l" t="t" r="r" b="b"/>
              <a:pathLst>
                <a:path w="2951" h="2053" extrusionOk="0">
                  <a:moveTo>
                    <a:pt x="128" y="0"/>
                  </a:moveTo>
                  <a:cubicBezTo>
                    <a:pt x="86" y="0"/>
                    <a:pt x="44" y="1"/>
                    <a:pt x="1" y="2"/>
                  </a:cubicBezTo>
                  <a:cubicBezTo>
                    <a:pt x="1" y="2"/>
                    <a:pt x="879" y="1968"/>
                    <a:pt x="2951" y="2052"/>
                  </a:cubicBezTo>
                  <a:cubicBezTo>
                    <a:pt x="2951" y="2052"/>
                    <a:pt x="2951" y="0"/>
                    <a:pt x="128" y="0"/>
                  </a:cubicBezTo>
                  <a:close/>
                </a:path>
              </a:pathLst>
            </a:custGeom>
            <a:solidFill>
              <a:srgbClr val="8BC53F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31725" y="4053363"/>
              <a:ext cx="28275" cy="81100"/>
            </a:xfrm>
            <a:custGeom>
              <a:avLst/>
              <a:gdLst/>
              <a:ahLst/>
              <a:cxnLst/>
              <a:rect l="l" t="t" r="r" b="b"/>
              <a:pathLst>
                <a:path w="1131" h="3244" extrusionOk="0">
                  <a:moveTo>
                    <a:pt x="1109" y="0"/>
                  </a:moveTo>
                  <a:cubicBezTo>
                    <a:pt x="1067" y="21"/>
                    <a:pt x="1005" y="42"/>
                    <a:pt x="963" y="63"/>
                  </a:cubicBezTo>
                  <a:cubicBezTo>
                    <a:pt x="900" y="84"/>
                    <a:pt x="837" y="105"/>
                    <a:pt x="795" y="147"/>
                  </a:cubicBezTo>
                  <a:cubicBezTo>
                    <a:pt x="733" y="189"/>
                    <a:pt x="670" y="230"/>
                    <a:pt x="586" y="293"/>
                  </a:cubicBezTo>
                  <a:cubicBezTo>
                    <a:pt x="544" y="356"/>
                    <a:pt x="482" y="440"/>
                    <a:pt x="398" y="523"/>
                  </a:cubicBezTo>
                  <a:cubicBezTo>
                    <a:pt x="356" y="607"/>
                    <a:pt x="293" y="712"/>
                    <a:pt x="251" y="795"/>
                  </a:cubicBezTo>
                  <a:cubicBezTo>
                    <a:pt x="210" y="900"/>
                    <a:pt x="189" y="1005"/>
                    <a:pt x="147" y="1130"/>
                  </a:cubicBezTo>
                  <a:cubicBezTo>
                    <a:pt x="126" y="1235"/>
                    <a:pt x="84" y="1339"/>
                    <a:pt x="84" y="1465"/>
                  </a:cubicBezTo>
                  <a:cubicBezTo>
                    <a:pt x="0" y="2051"/>
                    <a:pt x="21" y="2658"/>
                    <a:pt x="126" y="3243"/>
                  </a:cubicBezTo>
                  <a:lnTo>
                    <a:pt x="147" y="3243"/>
                  </a:lnTo>
                  <a:cubicBezTo>
                    <a:pt x="147" y="3243"/>
                    <a:pt x="147" y="3013"/>
                    <a:pt x="168" y="2678"/>
                  </a:cubicBezTo>
                  <a:cubicBezTo>
                    <a:pt x="189" y="2532"/>
                    <a:pt x="210" y="2344"/>
                    <a:pt x="231" y="2134"/>
                  </a:cubicBezTo>
                  <a:cubicBezTo>
                    <a:pt x="272" y="1925"/>
                    <a:pt x="314" y="1716"/>
                    <a:pt x="377" y="1507"/>
                  </a:cubicBezTo>
                  <a:cubicBezTo>
                    <a:pt x="398" y="1402"/>
                    <a:pt x="440" y="1298"/>
                    <a:pt x="461" y="1214"/>
                  </a:cubicBezTo>
                  <a:cubicBezTo>
                    <a:pt x="503" y="1130"/>
                    <a:pt x="544" y="1046"/>
                    <a:pt x="586" y="963"/>
                  </a:cubicBezTo>
                  <a:cubicBezTo>
                    <a:pt x="628" y="858"/>
                    <a:pt x="670" y="774"/>
                    <a:pt x="712" y="691"/>
                  </a:cubicBezTo>
                  <a:cubicBezTo>
                    <a:pt x="754" y="628"/>
                    <a:pt x="775" y="544"/>
                    <a:pt x="816" y="481"/>
                  </a:cubicBezTo>
                  <a:lnTo>
                    <a:pt x="942" y="293"/>
                  </a:lnTo>
                  <a:cubicBezTo>
                    <a:pt x="963" y="251"/>
                    <a:pt x="1005" y="209"/>
                    <a:pt x="1026" y="168"/>
                  </a:cubicBezTo>
                  <a:cubicBezTo>
                    <a:pt x="1088" y="84"/>
                    <a:pt x="1130" y="42"/>
                    <a:pt x="1130" y="42"/>
                  </a:cubicBezTo>
                  <a:lnTo>
                    <a:pt x="1109" y="0"/>
                  </a:lnTo>
                  <a:close/>
                </a:path>
              </a:pathLst>
            </a:custGeom>
            <a:solidFill>
              <a:srgbClr val="A57C52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06700" y="4094763"/>
              <a:ext cx="258950" cy="210475"/>
            </a:xfrm>
            <a:custGeom>
              <a:avLst/>
              <a:gdLst/>
              <a:ahLst/>
              <a:cxnLst/>
              <a:rect l="l" t="t" r="r" b="b"/>
              <a:pathLst>
                <a:path w="10358" h="8419" extrusionOk="0">
                  <a:moveTo>
                    <a:pt x="3320" y="1"/>
                  </a:moveTo>
                  <a:cubicBezTo>
                    <a:pt x="2754" y="1"/>
                    <a:pt x="2145" y="134"/>
                    <a:pt x="1612" y="583"/>
                  </a:cubicBezTo>
                  <a:cubicBezTo>
                    <a:pt x="314" y="1671"/>
                    <a:pt x="1" y="4224"/>
                    <a:pt x="775" y="5647"/>
                  </a:cubicBezTo>
                  <a:cubicBezTo>
                    <a:pt x="1393" y="6736"/>
                    <a:pt x="2225" y="8418"/>
                    <a:pt x="3714" y="8418"/>
                  </a:cubicBezTo>
                  <a:cubicBezTo>
                    <a:pt x="4141" y="8418"/>
                    <a:pt x="4623" y="8280"/>
                    <a:pt x="5169" y="7948"/>
                  </a:cubicBezTo>
                  <a:cubicBezTo>
                    <a:pt x="5717" y="8278"/>
                    <a:pt x="6199" y="8416"/>
                    <a:pt x="6626" y="8416"/>
                  </a:cubicBezTo>
                  <a:cubicBezTo>
                    <a:pt x="8123" y="8416"/>
                    <a:pt x="8944" y="6721"/>
                    <a:pt x="9563" y="5647"/>
                  </a:cubicBezTo>
                  <a:cubicBezTo>
                    <a:pt x="10358" y="4245"/>
                    <a:pt x="10044" y="1671"/>
                    <a:pt x="8726" y="583"/>
                  </a:cubicBezTo>
                  <a:cubicBezTo>
                    <a:pt x="8201" y="134"/>
                    <a:pt x="7597" y="1"/>
                    <a:pt x="7033" y="1"/>
                  </a:cubicBezTo>
                  <a:cubicBezTo>
                    <a:pt x="6202" y="1"/>
                    <a:pt x="5455" y="290"/>
                    <a:pt x="5169" y="290"/>
                  </a:cubicBezTo>
                  <a:cubicBezTo>
                    <a:pt x="4895" y="290"/>
                    <a:pt x="4153" y="1"/>
                    <a:pt x="3320" y="1"/>
                  </a:cubicBezTo>
                  <a:close/>
                </a:path>
              </a:pathLst>
            </a:custGeom>
            <a:solidFill>
              <a:srgbClr val="C0272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24038" y="4313338"/>
              <a:ext cx="424775" cy="120325"/>
            </a:xfrm>
            <a:custGeom>
              <a:avLst/>
              <a:gdLst/>
              <a:ahLst/>
              <a:cxnLst/>
              <a:rect l="l" t="t" r="r" b="b"/>
              <a:pathLst>
                <a:path w="16991" h="4813" extrusionOk="0">
                  <a:moveTo>
                    <a:pt x="1068" y="0"/>
                  </a:moveTo>
                  <a:cubicBezTo>
                    <a:pt x="482" y="0"/>
                    <a:pt x="1" y="482"/>
                    <a:pt x="1" y="1067"/>
                  </a:cubicBezTo>
                  <a:lnTo>
                    <a:pt x="1" y="3746"/>
                  </a:lnTo>
                  <a:cubicBezTo>
                    <a:pt x="1" y="4331"/>
                    <a:pt x="482" y="4813"/>
                    <a:pt x="1068" y="4813"/>
                  </a:cubicBezTo>
                  <a:lnTo>
                    <a:pt x="16216" y="4813"/>
                  </a:lnTo>
                  <a:cubicBezTo>
                    <a:pt x="16342" y="4813"/>
                    <a:pt x="16468" y="4792"/>
                    <a:pt x="16991" y="4750"/>
                  </a:cubicBezTo>
                  <a:lnTo>
                    <a:pt x="16991" y="63"/>
                  </a:lnTo>
                  <a:cubicBezTo>
                    <a:pt x="16468" y="21"/>
                    <a:pt x="16342" y="0"/>
                    <a:pt x="16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616188" y="4304963"/>
              <a:ext cx="439425" cy="133925"/>
            </a:xfrm>
            <a:custGeom>
              <a:avLst/>
              <a:gdLst/>
              <a:ahLst/>
              <a:cxnLst/>
              <a:rect l="l" t="t" r="r" b="b"/>
              <a:pathLst>
                <a:path w="17577" h="5357" extrusionOk="0">
                  <a:moveTo>
                    <a:pt x="1068" y="1"/>
                  </a:moveTo>
                  <a:cubicBezTo>
                    <a:pt x="482" y="1"/>
                    <a:pt x="1" y="482"/>
                    <a:pt x="1" y="1068"/>
                  </a:cubicBezTo>
                  <a:lnTo>
                    <a:pt x="1" y="4290"/>
                  </a:lnTo>
                  <a:cubicBezTo>
                    <a:pt x="1" y="4876"/>
                    <a:pt x="482" y="5357"/>
                    <a:pt x="1068" y="5357"/>
                  </a:cubicBezTo>
                  <a:lnTo>
                    <a:pt x="17577" y="5357"/>
                  </a:lnTo>
                  <a:lnTo>
                    <a:pt x="17577" y="4876"/>
                  </a:lnTo>
                  <a:lnTo>
                    <a:pt x="1612" y="4876"/>
                  </a:lnTo>
                  <a:cubicBezTo>
                    <a:pt x="1005" y="4876"/>
                    <a:pt x="545" y="4394"/>
                    <a:pt x="545" y="3809"/>
                  </a:cubicBezTo>
                  <a:lnTo>
                    <a:pt x="545" y="1549"/>
                  </a:lnTo>
                  <a:cubicBezTo>
                    <a:pt x="545" y="963"/>
                    <a:pt x="1005" y="482"/>
                    <a:pt x="1612" y="482"/>
                  </a:cubicBezTo>
                  <a:lnTo>
                    <a:pt x="17577" y="482"/>
                  </a:lnTo>
                  <a:lnTo>
                    <a:pt x="17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93713" y="4446713"/>
              <a:ext cx="483875" cy="120350"/>
            </a:xfrm>
            <a:custGeom>
              <a:avLst/>
              <a:gdLst/>
              <a:ahLst/>
              <a:cxnLst/>
              <a:rect l="l" t="t" r="r" b="b"/>
              <a:pathLst>
                <a:path w="19355" h="4814" extrusionOk="0">
                  <a:moveTo>
                    <a:pt x="795" y="1"/>
                  </a:moveTo>
                  <a:cubicBezTo>
                    <a:pt x="649" y="1"/>
                    <a:pt x="523" y="43"/>
                    <a:pt x="0" y="84"/>
                  </a:cubicBezTo>
                  <a:lnTo>
                    <a:pt x="0" y="4750"/>
                  </a:lnTo>
                  <a:cubicBezTo>
                    <a:pt x="523" y="4792"/>
                    <a:pt x="649" y="4813"/>
                    <a:pt x="774" y="4813"/>
                  </a:cubicBezTo>
                  <a:lnTo>
                    <a:pt x="18287" y="4813"/>
                  </a:lnTo>
                  <a:cubicBezTo>
                    <a:pt x="18873" y="4813"/>
                    <a:pt x="19354" y="4332"/>
                    <a:pt x="19354" y="3746"/>
                  </a:cubicBezTo>
                  <a:lnTo>
                    <a:pt x="19354" y="1068"/>
                  </a:lnTo>
                  <a:cubicBezTo>
                    <a:pt x="19354" y="482"/>
                    <a:pt x="18873" y="1"/>
                    <a:pt x="18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86913" y="4438863"/>
              <a:ext cx="498525" cy="132900"/>
            </a:xfrm>
            <a:custGeom>
              <a:avLst/>
              <a:gdLst/>
              <a:ahLst/>
              <a:cxnLst/>
              <a:rect l="l" t="t" r="r" b="b"/>
              <a:pathLst>
                <a:path w="19941" h="5316" extrusionOk="0">
                  <a:moveTo>
                    <a:pt x="0" y="1"/>
                  </a:moveTo>
                  <a:lnTo>
                    <a:pt x="0" y="461"/>
                  </a:lnTo>
                  <a:lnTo>
                    <a:pt x="18329" y="461"/>
                  </a:lnTo>
                  <a:cubicBezTo>
                    <a:pt x="18915" y="461"/>
                    <a:pt x="19396" y="943"/>
                    <a:pt x="19396" y="1528"/>
                  </a:cubicBezTo>
                  <a:lnTo>
                    <a:pt x="19396" y="3809"/>
                  </a:lnTo>
                  <a:cubicBezTo>
                    <a:pt x="19396" y="4395"/>
                    <a:pt x="18915" y="4855"/>
                    <a:pt x="18329" y="4855"/>
                  </a:cubicBezTo>
                  <a:lnTo>
                    <a:pt x="0" y="4855"/>
                  </a:lnTo>
                  <a:lnTo>
                    <a:pt x="0" y="5316"/>
                  </a:lnTo>
                  <a:lnTo>
                    <a:pt x="18873" y="5316"/>
                  </a:lnTo>
                  <a:cubicBezTo>
                    <a:pt x="19459" y="5316"/>
                    <a:pt x="19940" y="4855"/>
                    <a:pt x="19940" y="4269"/>
                  </a:cubicBezTo>
                  <a:lnTo>
                    <a:pt x="19940" y="1047"/>
                  </a:lnTo>
                  <a:cubicBezTo>
                    <a:pt x="19940" y="461"/>
                    <a:pt x="19459" y="1"/>
                    <a:pt x="1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62138" y="4050713"/>
              <a:ext cx="73775" cy="51325"/>
            </a:xfrm>
            <a:custGeom>
              <a:avLst/>
              <a:gdLst/>
              <a:ahLst/>
              <a:cxnLst/>
              <a:rect l="l" t="t" r="r" b="b"/>
              <a:pathLst>
                <a:path w="2951" h="2053" extrusionOk="0">
                  <a:moveTo>
                    <a:pt x="128" y="0"/>
                  </a:moveTo>
                  <a:cubicBezTo>
                    <a:pt x="86" y="0"/>
                    <a:pt x="44" y="1"/>
                    <a:pt x="1" y="2"/>
                  </a:cubicBezTo>
                  <a:cubicBezTo>
                    <a:pt x="1" y="2"/>
                    <a:pt x="879" y="1968"/>
                    <a:pt x="2951" y="2052"/>
                  </a:cubicBezTo>
                  <a:cubicBezTo>
                    <a:pt x="2951" y="2052"/>
                    <a:pt x="2951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31713" y="4053363"/>
              <a:ext cx="28275" cy="81100"/>
            </a:xfrm>
            <a:custGeom>
              <a:avLst/>
              <a:gdLst/>
              <a:ahLst/>
              <a:cxnLst/>
              <a:rect l="l" t="t" r="r" b="b"/>
              <a:pathLst>
                <a:path w="1131" h="3244" extrusionOk="0">
                  <a:moveTo>
                    <a:pt x="1109" y="0"/>
                  </a:moveTo>
                  <a:cubicBezTo>
                    <a:pt x="1067" y="21"/>
                    <a:pt x="1005" y="42"/>
                    <a:pt x="963" y="63"/>
                  </a:cubicBezTo>
                  <a:cubicBezTo>
                    <a:pt x="900" y="84"/>
                    <a:pt x="837" y="105"/>
                    <a:pt x="795" y="147"/>
                  </a:cubicBezTo>
                  <a:cubicBezTo>
                    <a:pt x="733" y="189"/>
                    <a:pt x="670" y="230"/>
                    <a:pt x="586" y="293"/>
                  </a:cubicBezTo>
                  <a:cubicBezTo>
                    <a:pt x="544" y="356"/>
                    <a:pt x="482" y="440"/>
                    <a:pt x="398" y="523"/>
                  </a:cubicBezTo>
                  <a:cubicBezTo>
                    <a:pt x="356" y="607"/>
                    <a:pt x="293" y="712"/>
                    <a:pt x="251" y="795"/>
                  </a:cubicBezTo>
                  <a:cubicBezTo>
                    <a:pt x="210" y="900"/>
                    <a:pt x="189" y="1005"/>
                    <a:pt x="147" y="1130"/>
                  </a:cubicBezTo>
                  <a:cubicBezTo>
                    <a:pt x="126" y="1235"/>
                    <a:pt x="84" y="1339"/>
                    <a:pt x="84" y="1465"/>
                  </a:cubicBezTo>
                  <a:cubicBezTo>
                    <a:pt x="0" y="2051"/>
                    <a:pt x="21" y="2658"/>
                    <a:pt x="126" y="3243"/>
                  </a:cubicBezTo>
                  <a:lnTo>
                    <a:pt x="147" y="3243"/>
                  </a:lnTo>
                  <a:cubicBezTo>
                    <a:pt x="147" y="3243"/>
                    <a:pt x="147" y="3013"/>
                    <a:pt x="168" y="2678"/>
                  </a:cubicBezTo>
                  <a:cubicBezTo>
                    <a:pt x="189" y="2532"/>
                    <a:pt x="210" y="2344"/>
                    <a:pt x="231" y="2134"/>
                  </a:cubicBezTo>
                  <a:cubicBezTo>
                    <a:pt x="272" y="1925"/>
                    <a:pt x="314" y="1716"/>
                    <a:pt x="377" y="1507"/>
                  </a:cubicBezTo>
                  <a:cubicBezTo>
                    <a:pt x="398" y="1402"/>
                    <a:pt x="440" y="1298"/>
                    <a:pt x="461" y="1214"/>
                  </a:cubicBezTo>
                  <a:cubicBezTo>
                    <a:pt x="503" y="1130"/>
                    <a:pt x="544" y="1046"/>
                    <a:pt x="586" y="963"/>
                  </a:cubicBezTo>
                  <a:cubicBezTo>
                    <a:pt x="628" y="858"/>
                    <a:pt x="670" y="774"/>
                    <a:pt x="712" y="691"/>
                  </a:cubicBezTo>
                  <a:cubicBezTo>
                    <a:pt x="754" y="628"/>
                    <a:pt x="775" y="544"/>
                    <a:pt x="816" y="481"/>
                  </a:cubicBezTo>
                  <a:lnTo>
                    <a:pt x="942" y="293"/>
                  </a:lnTo>
                  <a:cubicBezTo>
                    <a:pt x="963" y="251"/>
                    <a:pt x="1005" y="209"/>
                    <a:pt x="1026" y="168"/>
                  </a:cubicBezTo>
                  <a:cubicBezTo>
                    <a:pt x="1088" y="84"/>
                    <a:pt x="1130" y="42"/>
                    <a:pt x="1130" y="42"/>
                  </a:cubicBezTo>
                  <a:lnTo>
                    <a:pt x="1109" y="0"/>
                  </a:lnTo>
                  <a:close/>
                </a:path>
              </a:pathLst>
            </a:custGeom>
            <a:solidFill>
              <a:srgbClr val="A5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706688" y="4094763"/>
              <a:ext cx="258950" cy="210475"/>
            </a:xfrm>
            <a:custGeom>
              <a:avLst/>
              <a:gdLst/>
              <a:ahLst/>
              <a:cxnLst/>
              <a:rect l="l" t="t" r="r" b="b"/>
              <a:pathLst>
                <a:path w="10358" h="8419" extrusionOk="0">
                  <a:moveTo>
                    <a:pt x="3320" y="1"/>
                  </a:moveTo>
                  <a:cubicBezTo>
                    <a:pt x="2754" y="1"/>
                    <a:pt x="2145" y="134"/>
                    <a:pt x="1612" y="583"/>
                  </a:cubicBezTo>
                  <a:cubicBezTo>
                    <a:pt x="314" y="1671"/>
                    <a:pt x="1" y="4224"/>
                    <a:pt x="775" y="5647"/>
                  </a:cubicBezTo>
                  <a:cubicBezTo>
                    <a:pt x="1393" y="6736"/>
                    <a:pt x="2225" y="8418"/>
                    <a:pt x="3714" y="8418"/>
                  </a:cubicBezTo>
                  <a:cubicBezTo>
                    <a:pt x="4141" y="8418"/>
                    <a:pt x="4623" y="8280"/>
                    <a:pt x="5169" y="7948"/>
                  </a:cubicBezTo>
                  <a:cubicBezTo>
                    <a:pt x="5717" y="8278"/>
                    <a:pt x="6199" y="8416"/>
                    <a:pt x="6626" y="8416"/>
                  </a:cubicBezTo>
                  <a:cubicBezTo>
                    <a:pt x="8123" y="8416"/>
                    <a:pt x="8944" y="6721"/>
                    <a:pt x="9563" y="5647"/>
                  </a:cubicBezTo>
                  <a:cubicBezTo>
                    <a:pt x="10358" y="4245"/>
                    <a:pt x="10044" y="1671"/>
                    <a:pt x="8726" y="583"/>
                  </a:cubicBezTo>
                  <a:cubicBezTo>
                    <a:pt x="8201" y="134"/>
                    <a:pt x="7597" y="1"/>
                    <a:pt x="7033" y="1"/>
                  </a:cubicBezTo>
                  <a:cubicBezTo>
                    <a:pt x="6202" y="1"/>
                    <a:pt x="5455" y="290"/>
                    <a:pt x="5169" y="290"/>
                  </a:cubicBezTo>
                  <a:cubicBezTo>
                    <a:pt x="4895" y="290"/>
                    <a:pt x="4153" y="1"/>
                    <a:pt x="3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 rot="-1356434">
            <a:off x="436686" y="327228"/>
            <a:ext cx="775520" cy="829546"/>
            <a:chOff x="1992513" y="1111488"/>
            <a:chExt cx="600563" cy="642400"/>
          </a:xfrm>
        </p:grpSpPr>
        <p:grpSp>
          <p:nvGrpSpPr>
            <p:cNvPr id="39" name="Google Shape;39;p2"/>
            <p:cNvGrpSpPr/>
            <p:nvPr/>
          </p:nvGrpSpPr>
          <p:grpSpPr>
            <a:xfrm>
              <a:off x="1992525" y="1111488"/>
              <a:ext cx="600550" cy="642400"/>
              <a:chOff x="1992525" y="1111488"/>
              <a:chExt cx="600550" cy="64240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2142150" y="1503813"/>
                <a:ext cx="300800" cy="215025"/>
              </a:xfrm>
              <a:custGeom>
                <a:avLst/>
                <a:gdLst/>
                <a:ahLst/>
                <a:cxnLst/>
                <a:rect l="l" t="t" r="r" b="b"/>
                <a:pathLst>
                  <a:path w="12032" h="8601" extrusionOk="0">
                    <a:moveTo>
                      <a:pt x="4059" y="1"/>
                    </a:moveTo>
                    <a:lnTo>
                      <a:pt x="4059" y="3265"/>
                    </a:lnTo>
                    <a:cubicBezTo>
                      <a:pt x="4059" y="7198"/>
                      <a:pt x="0" y="7240"/>
                      <a:pt x="0" y="7240"/>
                    </a:cubicBezTo>
                    <a:lnTo>
                      <a:pt x="6026" y="8600"/>
                    </a:lnTo>
                    <a:lnTo>
                      <a:pt x="12031" y="7240"/>
                    </a:lnTo>
                    <a:lnTo>
                      <a:pt x="12031" y="7240"/>
                    </a:lnTo>
                    <a:cubicBezTo>
                      <a:pt x="12031" y="7240"/>
                      <a:pt x="12024" y="7240"/>
                      <a:pt x="12011" y="7240"/>
                    </a:cubicBezTo>
                    <a:cubicBezTo>
                      <a:pt x="11703" y="7240"/>
                      <a:pt x="7993" y="7163"/>
                      <a:pt x="7993" y="3453"/>
                    </a:cubicBezTo>
                    <a:lnTo>
                      <a:pt x="7993" y="1"/>
                    </a:lnTo>
                    <a:close/>
                  </a:path>
                </a:pathLst>
              </a:custGeom>
              <a:solidFill>
                <a:srgbClr val="FAAF3B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21225" y="1684813"/>
                <a:ext cx="34317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13727" h="2742" extrusionOk="0">
                    <a:moveTo>
                      <a:pt x="0" y="0"/>
                    </a:moveTo>
                    <a:lnTo>
                      <a:pt x="0" y="2741"/>
                    </a:lnTo>
                    <a:lnTo>
                      <a:pt x="13726" y="2741"/>
                    </a:lnTo>
                    <a:lnTo>
                      <a:pt x="13726" y="0"/>
                    </a:lnTo>
                    <a:close/>
                  </a:path>
                </a:pathLst>
              </a:custGeom>
              <a:solidFill>
                <a:srgbClr val="F6921E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992525" y="1171788"/>
                <a:ext cx="151200" cy="306950"/>
              </a:xfrm>
              <a:custGeom>
                <a:avLst/>
                <a:gdLst/>
                <a:ahLst/>
                <a:cxnLst/>
                <a:rect l="l" t="t" r="r" b="b"/>
                <a:pathLst>
                  <a:path w="6048" h="12278" extrusionOk="0">
                    <a:moveTo>
                      <a:pt x="2897" y="1"/>
                    </a:moveTo>
                    <a:cubicBezTo>
                      <a:pt x="2719" y="1"/>
                      <a:pt x="2541" y="19"/>
                      <a:pt x="2365" y="58"/>
                    </a:cubicBezTo>
                    <a:cubicBezTo>
                      <a:pt x="1654" y="225"/>
                      <a:pt x="1089" y="706"/>
                      <a:pt x="817" y="1376"/>
                    </a:cubicBezTo>
                    <a:cubicBezTo>
                      <a:pt x="1" y="3071"/>
                      <a:pt x="189" y="6795"/>
                      <a:pt x="1717" y="9411"/>
                    </a:cubicBezTo>
                    <a:cubicBezTo>
                      <a:pt x="2721" y="11147"/>
                      <a:pt x="4186" y="12152"/>
                      <a:pt x="5943" y="12277"/>
                    </a:cubicBezTo>
                    <a:lnTo>
                      <a:pt x="6048" y="11022"/>
                    </a:lnTo>
                    <a:cubicBezTo>
                      <a:pt x="4709" y="10917"/>
                      <a:pt x="3621" y="10164"/>
                      <a:pt x="2805" y="8762"/>
                    </a:cubicBezTo>
                    <a:cubicBezTo>
                      <a:pt x="1445" y="6419"/>
                      <a:pt x="1382" y="3134"/>
                      <a:pt x="1968" y="1920"/>
                    </a:cubicBezTo>
                    <a:cubicBezTo>
                      <a:pt x="2072" y="1606"/>
                      <a:pt x="2323" y="1355"/>
                      <a:pt x="2658" y="1271"/>
                    </a:cubicBezTo>
                    <a:cubicBezTo>
                      <a:pt x="2738" y="1253"/>
                      <a:pt x="2822" y="1245"/>
                      <a:pt x="2908" y="1245"/>
                    </a:cubicBezTo>
                    <a:cubicBezTo>
                      <a:pt x="3734" y="1245"/>
                      <a:pt x="4830" y="1992"/>
                      <a:pt x="5190" y="2276"/>
                    </a:cubicBezTo>
                    <a:lnTo>
                      <a:pt x="5985" y="1292"/>
                    </a:lnTo>
                    <a:cubicBezTo>
                      <a:pt x="5780" y="1143"/>
                      <a:pt x="4334" y="1"/>
                      <a:pt x="2897" y="1"/>
                    </a:cubicBezTo>
                    <a:close/>
                  </a:path>
                </a:pathLst>
              </a:custGeom>
              <a:solidFill>
                <a:srgbClr val="FBED2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441875" y="1171663"/>
                <a:ext cx="150675" cy="307075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12283" extrusionOk="0">
                    <a:moveTo>
                      <a:pt x="3130" y="0"/>
                    </a:moveTo>
                    <a:cubicBezTo>
                      <a:pt x="1697" y="0"/>
                      <a:pt x="248" y="1149"/>
                      <a:pt x="63" y="1297"/>
                    </a:cubicBezTo>
                    <a:lnTo>
                      <a:pt x="858" y="2281"/>
                    </a:lnTo>
                    <a:cubicBezTo>
                      <a:pt x="1217" y="1978"/>
                      <a:pt x="2310" y="1250"/>
                      <a:pt x="3150" y="1250"/>
                    </a:cubicBezTo>
                    <a:cubicBezTo>
                      <a:pt x="3240" y="1250"/>
                      <a:pt x="3328" y="1258"/>
                      <a:pt x="3411" y="1276"/>
                    </a:cubicBezTo>
                    <a:cubicBezTo>
                      <a:pt x="3725" y="1360"/>
                      <a:pt x="3997" y="1611"/>
                      <a:pt x="4101" y="1904"/>
                    </a:cubicBezTo>
                    <a:cubicBezTo>
                      <a:pt x="4666" y="3139"/>
                      <a:pt x="4624" y="6424"/>
                      <a:pt x="3243" y="8767"/>
                    </a:cubicBezTo>
                    <a:cubicBezTo>
                      <a:pt x="2427" y="10169"/>
                      <a:pt x="1339" y="10922"/>
                      <a:pt x="0" y="11027"/>
                    </a:cubicBezTo>
                    <a:lnTo>
                      <a:pt x="105" y="12282"/>
                    </a:lnTo>
                    <a:cubicBezTo>
                      <a:pt x="1863" y="12157"/>
                      <a:pt x="3327" y="11173"/>
                      <a:pt x="4332" y="9395"/>
                    </a:cubicBezTo>
                    <a:cubicBezTo>
                      <a:pt x="5859" y="6800"/>
                      <a:pt x="6026" y="3076"/>
                      <a:pt x="5231" y="1381"/>
                    </a:cubicBezTo>
                    <a:cubicBezTo>
                      <a:pt x="4959" y="711"/>
                      <a:pt x="4394" y="230"/>
                      <a:pt x="3683" y="63"/>
                    </a:cubicBezTo>
                    <a:cubicBezTo>
                      <a:pt x="3501" y="20"/>
                      <a:pt x="3315" y="0"/>
                      <a:pt x="3130" y="0"/>
                    </a:cubicBezTo>
                    <a:close/>
                  </a:path>
                </a:pathLst>
              </a:custGeom>
              <a:solidFill>
                <a:srgbClr val="FBED2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086175" y="1128763"/>
                <a:ext cx="413250" cy="466625"/>
              </a:xfrm>
              <a:custGeom>
                <a:avLst/>
                <a:gdLst/>
                <a:ahLst/>
                <a:cxnLst/>
                <a:rect l="l" t="t" r="r" b="b"/>
                <a:pathLst>
                  <a:path w="16530" h="18665" extrusionOk="0">
                    <a:moveTo>
                      <a:pt x="0" y="0"/>
                    </a:moveTo>
                    <a:cubicBezTo>
                      <a:pt x="0" y="0"/>
                      <a:pt x="2260" y="4122"/>
                      <a:pt x="1486" y="8642"/>
                    </a:cubicBezTo>
                    <a:cubicBezTo>
                      <a:pt x="712" y="13140"/>
                      <a:pt x="2114" y="18664"/>
                      <a:pt x="8286" y="18664"/>
                    </a:cubicBezTo>
                    <a:cubicBezTo>
                      <a:pt x="14438" y="18664"/>
                      <a:pt x="15839" y="13161"/>
                      <a:pt x="15065" y="8642"/>
                    </a:cubicBezTo>
                    <a:cubicBezTo>
                      <a:pt x="14291" y="4101"/>
                      <a:pt x="16530" y="0"/>
                      <a:pt x="16530" y="0"/>
                    </a:cubicBezTo>
                    <a:close/>
                  </a:path>
                </a:pathLst>
              </a:custGeom>
              <a:solidFill>
                <a:srgbClr val="FBED2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074150" y="1111488"/>
                <a:ext cx="437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7493" h="1403" extrusionOk="0">
                    <a:moveTo>
                      <a:pt x="0" y="1"/>
                    </a:moveTo>
                    <a:lnTo>
                      <a:pt x="0" y="1403"/>
                    </a:lnTo>
                    <a:lnTo>
                      <a:pt x="17492" y="1403"/>
                    </a:lnTo>
                    <a:lnTo>
                      <a:pt x="17492" y="1"/>
                    </a:lnTo>
                    <a:close/>
                  </a:path>
                </a:pathLst>
              </a:custGeom>
              <a:solidFill>
                <a:srgbClr val="F6921E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291225" y="1589613"/>
                <a:ext cx="15120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6048" h="3809" extrusionOk="0">
                    <a:moveTo>
                      <a:pt x="2030" y="0"/>
                    </a:moveTo>
                    <a:cubicBezTo>
                      <a:pt x="1381" y="167"/>
                      <a:pt x="733" y="230"/>
                      <a:pt x="63" y="230"/>
                    </a:cubicBezTo>
                    <a:lnTo>
                      <a:pt x="0" y="230"/>
                    </a:lnTo>
                    <a:lnTo>
                      <a:pt x="0" y="3808"/>
                    </a:lnTo>
                    <a:lnTo>
                      <a:pt x="6047" y="3808"/>
                    </a:lnTo>
                    <a:cubicBezTo>
                      <a:pt x="5587" y="3808"/>
                      <a:pt x="2030" y="3641"/>
                      <a:pt x="2030" y="0"/>
                    </a:cubicBezTo>
                    <a:close/>
                  </a:path>
                </a:pathLst>
              </a:custGeom>
              <a:solidFill>
                <a:srgbClr val="FAAF3B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291225" y="1684813"/>
                <a:ext cx="1731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2763" extrusionOk="0">
                    <a:moveTo>
                      <a:pt x="0" y="0"/>
                    </a:moveTo>
                    <a:lnTo>
                      <a:pt x="0" y="1360"/>
                    </a:lnTo>
                    <a:lnTo>
                      <a:pt x="0" y="2762"/>
                    </a:lnTo>
                    <a:lnTo>
                      <a:pt x="6926" y="2762"/>
                    </a:lnTo>
                    <a:lnTo>
                      <a:pt x="6926" y="0"/>
                    </a:lnTo>
                    <a:close/>
                  </a:path>
                </a:pathLst>
              </a:custGeom>
              <a:solidFill>
                <a:srgbClr val="F6921E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291225" y="1146538"/>
                <a:ext cx="301850" cy="448850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17954" extrusionOk="0">
                    <a:moveTo>
                      <a:pt x="9209" y="2257"/>
                    </a:moveTo>
                    <a:cubicBezTo>
                      <a:pt x="9295" y="2257"/>
                      <a:pt x="9378" y="2265"/>
                      <a:pt x="9458" y="2281"/>
                    </a:cubicBezTo>
                    <a:cubicBezTo>
                      <a:pt x="9772" y="2365"/>
                      <a:pt x="10023" y="2616"/>
                      <a:pt x="10148" y="2930"/>
                    </a:cubicBezTo>
                    <a:cubicBezTo>
                      <a:pt x="10713" y="4144"/>
                      <a:pt x="10671" y="7408"/>
                      <a:pt x="9290" y="9772"/>
                    </a:cubicBezTo>
                    <a:cubicBezTo>
                      <a:pt x="8663" y="10839"/>
                      <a:pt x="7868" y="11551"/>
                      <a:pt x="6926" y="11843"/>
                    </a:cubicBezTo>
                    <a:cubicBezTo>
                      <a:pt x="7114" y="10546"/>
                      <a:pt x="7093" y="9228"/>
                      <a:pt x="6863" y="7931"/>
                    </a:cubicBezTo>
                    <a:cubicBezTo>
                      <a:pt x="6612" y="6361"/>
                      <a:pt x="6654" y="4771"/>
                      <a:pt x="6989" y="3223"/>
                    </a:cubicBezTo>
                    <a:cubicBezTo>
                      <a:pt x="7404" y="2902"/>
                      <a:pt x="8416" y="2257"/>
                      <a:pt x="9209" y="2257"/>
                    </a:cubicBezTo>
                    <a:close/>
                    <a:moveTo>
                      <a:pt x="0" y="1"/>
                    </a:moveTo>
                    <a:lnTo>
                      <a:pt x="0" y="17953"/>
                    </a:lnTo>
                    <a:lnTo>
                      <a:pt x="63" y="17953"/>
                    </a:lnTo>
                    <a:cubicBezTo>
                      <a:pt x="733" y="17953"/>
                      <a:pt x="1381" y="17890"/>
                      <a:pt x="2030" y="17744"/>
                    </a:cubicBezTo>
                    <a:cubicBezTo>
                      <a:pt x="4562" y="17137"/>
                      <a:pt x="5984" y="15380"/>
                      <a:pt x="6633" y="13224"/>
                    </a:cubicBezTo>
                    <a:cubicBezTo>
                      <a:pt x="8161" y="12952"/>
                      <a:pt x="9437" y="11990"/>
                      <a:pt x="10378" y="10400"/>
                    </a:cubicBezTo>
                    <a:cubicBezTo>
                      <a:pt x="11906" y="7805"/>
                      <a:pt x="12073" y="4081"/>
                      <a:pt x="11278" y="2386"/>
                    </a:cubicBezTo>
                    <a:cubicBezTo>
                      <a:pt x="11006" y="1716"/>
                      <a:pt x="10420" y="1235"/>
                      <a:pt x="9730" y="1068"/>
                    </a:cubicBezTo>
                    <a:cubicBezTo>
                      <a:pt x="9541" y="1023"/>
                      <a:pt x="9352" y="1003"/>
                      <a:pt x="9163" y="1003"/>
                    </a:cubicBezTo>
                    <a:cubicBezTo>
                      <a:pt x="8555" y="1003"/>
                      <a:pt x="7955" y="1210"/>
                      <a:pt x="7428" y="1465"/>
                    </a:cubicBezTo>
                    <a:cubicBezTo>
                      <a:pt x="7637" y="859"/>
                      <a:pt x="7826" y="356"/>
                      <a:pt x="7993" y="1"/>
                    </a:cubicBezTo>
                    <a:close/>
                  </a:path>
                </a:pathLst>
              </a:custGeom>
              <a:solidFill>
                <a:srgbClr val="FBED2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291225" y="1111488"/>
                <a:ext cx="2202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1403" extrusionOk="0">
                    <a:moveTo>
                      <a:pt x="0" y="1"/>
                    </a:moveTo>
                    <a:lnTo>
                      <a:pt x="0" y="691"/>
                    </a:lnTo>
                    <a:lnTo>
                      <a:pt x="0" y="1403"/>
                    </a:lnTo>
                    <a:lnTo>
                      <a:pt x="8809" y="1403"/>
                    </a:lnTo>
                    <a:lnTo>
                      <a:pt x="8809" y="1"/>
                    </a:lnTo>
                    <a:close/>
                  </a:path>
                </a:pathLst>
              </a:custGeom>
              <a:solidFill>
                <a:srgbClr val="F6921E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" name="Google Shape;50;p2"/>
            <p:cNvSpPr/>
            <p:nvPr/>
          </p:nvSpPr>
          <p:spPr>
            <a:xfrm>
              <a:off x="2142138" y="1503813"/>
              <a:ext cx="300800" cy="215025"/>
            </a:xfrm>
            <a:custGeom>
              <a:avLst/>
              <a:gdLst/>
              <a:ahLst/>
              <a:cxnLst/>
              <a:rect l="l" t="t" r="r" b="b"/>
              <a:pathLst>
                <a:path w="12032" h="8601" extrusionOk="0">
                  <a:moveTo>
                    <a:pt x="4059" y="1"/>
                  </a:moveTo>
                  <a:lnTo>
                    <a:pt x="4059" y="3265"/>
                  </a:lnTo>
                  <a:cubicBezTo>
                    <a:pt x="4059" y="7198"/>
                    <a:pt x="0" y="7240"/>
                    <a:pt x="0" y="7240"/>
                  </a:cubicBezTo>
                  <a:lnTo>
                    <a:pt x="6026" y="8600"/>
                  </a:lnTo>
                  <a:lnTo>
                    <a:pt x="12031" y="7240"/>
                  </a:lnTo>
                  <a:lnTo>
                    <a:pt x="12031" y="7240"/>
                  </a:lnTo>
                  <a:cubicBezTo>
                    <a:pt x="12031" y="7240"/>
                    <a:pt x="12024" y="7240"/>
                    <a:pt x="12011" y="7240"/>
                  </a:cubicBezTo>
                  <a:cubicBezTo>
                    <a:pt x="11703" y="7240"/>
                    <a:pt x="7993" y="7163"/>
                    <a:pt x="7993" y="3453"/>
                  </a:cubicBezTo>
                  <a:lnTo>
                    <a:pt x="7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21213" y="1684813"/>
              <a:ext cx="343175" cy="68550"/>
            </a:xfrm>
            <a:custGeom>
              <a:avLst/>
              <a:gdLst/>
              <a:ahLst/>
              <a:cxnLst/>
              <a:rect l="l" t="t" r="r" b="b"/>
              <a:pathLst>
                <a:path w="13727" h="2742" extrusionOk="0">
                  <a:moveTo>
                    <a:pt x="0" y="0"/>
                  </a:moveTo>
                  <a:lnTo>
                    <a:pt x="0" y="2741"/>
                  </a:lnTo>
                  <a:lnTo>
                    <a:pt x="13726" y="2741"/>
                  </a:lnTo>
                  <a:lnTo>
                    <a:pt x="137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992513" y="1171788"/>
              <a:ext cx="151200" cy="306950"/>
            </a:xfrm>
            <a:custGeom>
              <a:avLst/>
              <a:gdLst/>
              <a:ahLst/>
              <a:cxnLst/>
              <a:rect l="l" t="t" r="r" b="b"/>
              <a:pathLst>
                <a:path w="6048" h="12278" extrusionOk="0">
                  <a:moveTo>
                    <a:pt x="2897" y="1"/>
                  </a:moveTo>
                  <a:cubicBezTo>
                    <a:pt x="2719" y="1"/>
                    <a:pt x="2541" y="19"/>
                    <a:pt x="2365" y="58"/>
                  </a:cubicBezTo>
                  <a:cubicBezTo>
                    <a:pt x="1654" y="225"/>
                    <a:pt x="1089" y="706"/>
                    <a:pt x="817" y="1376"/>
                  </a:cubicBezTo>
                  <a:cubicBezTo>
                    <a:pt x="1" y="3071"/>
                    <a:pt x="189" y="6795"/>
                    <a:pt x="1717" y="9411"/>
                  </a:cubicBezTo>
                  <a:cubicBezTo>
                    <a:pt x="2721" y="11147"/>
                    <a:pt x="4186" y="12152"/>
                    <a:pt x="5943" y="12277"/>
                  </a:cubicBezTo>
                  <a:lnTo>
                    <a:pt x="6048" y="11022"/>
                  </a:lnTo>
                  <a:cubicBezTo>
                    <a:pt x="4709" y="10917"/>
                    <a:pt x="3621" y="10164"/>
                    <a:pt x="2805" y="8762"/>
                  </a:cubicBezTo>
                  <a:cubicBezTo>
                    <a:pt x="1445" y="6419"/>
                    <a:pt x="1382" y="3134"/>
                    <a:pt x="1968" y="1920"/>
                  </a:cubicBezTo>
                  <a:cubicBezTo>
                    <a:pt x="2072" y="1606"/>
                    <a:pt x="2323" y="1355"/>
                    <a:pt x="2658" y="1271"/>
                  </a:cubicBezTo>
                  <a:cubicBezTo>
                    <a:pt x="2738" y="1253"/>
                    <a:pt x="2822" y="1245"/>
                    <a:pt x="2908" y="1245"/>
                  </a:cubicBezTo>
                  <a:cubicBezTo>
                    <a:pt x="3734" y="1245"/>
                    <a:pt x="4830" y="1992"/>
                    <a:pt x="5190" y="2276"/>
                  </a:cubicBezTo>
                  <a:lnTo>
                    <a:pt x="5985" y="1292"/>
                  </a:lnTo>
                  <a:cubicBezTo>
                    <a:pt x="5780" y="1143"/>
                    <a:pt x="4334" y="1"/>
                    <a:pt x="2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441863" y="1171663"/>
              <a:ext cx="150675" cy="307075"/>
            </a:xfrm>
            <a:custGeom>
              <a:avLst/>
              <a:gdLst/>
              <a:ahLst/>
              <a:cxnLst/>
              <a:rect l="l" t="t" r="r" b="b"/>
              <a:pathLst>
                <a:path w="6027" h="12283" extrusionOk="0">
                  <a:moveTo>
                    <a:pt x="3130" y="0"/>
                  </a:moveTo>
                  <a:cubicBezTo>
                    <a:pt x="1697" y="0"/>
                    <a:pt x="248" y="1149"/>
                    <a:pt x="63" y="1297"/>
                  </a:cubicBezTo>
                  <a:lnTo>
                    <a:pt x="858" y="2281"/>
                  </a:lnTo>
                  <a:cubicBezTo>
                    <a:pt x="1217" y="1978"/>
                    <a:pt x="2310" y="1250"/>
                    <a:pt x="3150" y="1250"/>
                  </a:cubicBezTo>
                  <a:cubicBezTo>
                    <a:pt x="3240" y="1250"/>
                    <a:pt x="3328" y="1258"/>
                    <a:pt x="3411" y="1276"/>
                  </a:cubicBezTo>
                  <a:cubicBezTo>
                    <a:pt x="3725" y="1360"/>
                    <a:pt x="3997" y="1611"/>
                    <a:pt x="4101" y="1904"/>
                  </a:cubicBezTo>
                  <a:cubicBezTo>
                    <a:pt x="4666" y="3139"/>
                    <a:pt x="4624" y="6424"/>
                    <a:pt x="3243" y="8767"/>
                  </a:cubicBezTo>
                  <a:cubicBezTo>
                    <a:pt x="2427" y="10169"/>
                    <a:pt x="1339" y="10922"/>
                    <a:pt x="0" y="11027"/>
                  </a:cubicBezTo>
                  <a:lnTo>
                    <a:pt x="105" y="12282"/>
                  </a:lnTo>
                  <a:cubicBezTo>
                    <a:pt x="1863" y="12157"/>
                    <a:pt x="3327" y="11173"/>
                    <a:pt x="4332" y="9395"/>
                  </a:cubicBezTo>
                  <a:cubicBezTo>
                    <a:pt x="5859" y="6800"/>
                    <a:pt x="6026" y="3076"/>
                    <a:pt x="5231" y="1381"/>
                  </a:cubicBezTo>
                  <a:cubicBezTo>
                    <a:pt x="4959" y="711"/>
                    <a:pt x="4394" y="230"/>
                    <a:pt x="3683" y="63"/>
                  </a:cubicBezTo>
                  <a:cubicBezTo>
                    <a:pt x="3501" y="20"/>
                    <a:pt x="3315" y="0"/>
                    <a:pt x="3130" y="0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086163" y="1128763"/>
              <a:ext cx="413250" cy="466625"/>
            </a:xfrm>
            <a:custGeom>
              <a:avLst/>
              <a:gdLst/>
              <a:ahLst/>
              <a:cxnLst/>
              <a:rect l="l" t="t" r="r" b="b"/>
              <a:pathLst>
                <a:path w="16530" h="18665" extrusionOk="0">
                  <a:moveTo>
                    <a:pt x="0" y="0"/>
                  </a:moveTo>
                  <a:cubicBezTo>
                    <a:pt x="0" y="0"/>
                    <a:pt x="2260" y="4122"/>
                    <a:pt x="1486" y="8642"/>
                  </a:cubicBezTo>
                  <a:cubicBezTo>
                    <a:pt x="712" y="13140"/>
                    <a:pt x="2114" y="18664"/>
                    <a:pt x="8286" y="18664"/>
                  </a:cubicBezTo>
                  <a:cubicBezTo>
                    <a:pt x="14438" y="18664"/>
                    <a:pt x="15839" y="13161"/>
                    <a:pt x="15065" y="8642"/>
                  </a:cubicBezTo>
                  <a:cubicBezTo>
                    <a:pt x="14291" y="4101"/>
                    <a:pt x="16530" y="0"/>
                    <a:pt x="16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4138" y="1111488"/>
              <a:ext cx="437325" cy="35075"/>
            </a:xfrm>
            <a:custGeom>
              <a:avLst/>
              <a:gdLst/>
              <a:ahLst/>
              <a:cxnLst/>
              <a:rect l="l" t="t" r="r" b="b"/>
              <a:pathLst>
                <a:path w="17493" h="1403" extrusionOk="0">
                  <a:moveTo>
                    <a:pt x="0" y="1"/>
                  </a:moveTo>
                  <a:lnTo>
                    <a:pt x="0" y="1403"/>
                  </a:lnTo>
                  <a:lnTo>
                    <a:pt x="17492" y="1403"/>
                  </a:lnTo>
                  <a:lnTo>
                    <a:pt x="17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291213" y="1589613"/>
              <a:ext cx="151200" cy="95225"/>
            </a:xfrm>
            <a:custGeom>
              <a:avLst/>
              <a:gdLst/>
              <a:ahLst/>
              <a:cxnLst/>
              <a:rect l="l" t="t" r="r" b="b"/>
              <a:pathLst>
                <a:path w="6048" h="3809" extrusionOk="0">
                  <a:moveTo>
                    <a:pt x="2030" y="0"/>
                  </a:moveTo>
                  <a:cubicBezTo>
                    <a:pt x="1381" y="167"/>
                    <a:pt x="733" y="230"/>
                    <a:pt x="63" y="230"/>
                  </a:cubicBezTo>
                  <a:lnTo>
                    <a:pt x="0" y="230"/>
                  </a:lnTo>
                  <a:lnTo>
                    <a:pt x="0" y="3808"/>
                  </a:lnTo>
                  <a:lnTo>
                    <a:pt x="6047" y="3808"/>
                  </a:lnTo>
                  <a:cubicBezTo>
                    <a:pt x="5587" y="3808"/>
                    <a:pt x="2030" y="3641"/>
                    <a:pt x="20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291213" y="1684813"/>
              <a:ext cx="173175" cy="69075"/>
            </a:xfrm>
            <a:custGeom>
              <a:avLst/>
              <a:gdLst/>
              <a:ahLst/>
              <a:cxnLst/>
              <a:rect l="l" t="t" r="r" b="b"/>
              <a:pathLst>
                <a:path w="6927" h="2763" extrusionOk="0">
                  <a:moveTo>
                    <a:pt x="0" y="0"/>
                  </a:moveTo>
                  <a:lnTo>
                    <a:pt x="0" y="1360"/>
                  </a:lnTo>
                  <a:lnTo>
                    <a:pt x="0" y="2762"/>
                  </a:lnTo>
                  <a:lnTo>
                    <a:pt x="6926" y="2762"/>
                  </a:lnTo>
                  <a:lnTo>
                    <a:pt x="69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91213" y="1146538"/>
              <a:ext cx="301850" cy="448850"/>
            </a:xfrm>
            <a:custGeom>
              <a:avLst/>
              <a:gdLst/>
              <a:ahLst/>
              <a:cxnLst/>
              <a:rect l="l" t="t" r="r" b="b"/>
              <a:pathLst>
                <a:path w="12074" h="17954" extrusionOk="0">
                  <a:moveTo>
                    <a:pt x="9209" y="2257"/>
                  </a:moveTo>
                  <a:cubicBezTo>
                    <a:pt x="9295" y="2257"/>
                    <a:pt x="9378" y="2265"/>
                    <a:pt x="9458" y="2281"/>
                  </a:cubicBezTo>
                  <a:cubicBezTo>
                    <a:pt x="9772" y="2365"/>
                    <a:pt x="10023" y="2616"/>
                    <a:pt x="10148" y="2930"/>
                  </a:cubicBezTo>
                  <a:cubicBezTo>
                    <a:pt x="10713" y="4144"/>
                    <a:pt x="10671" y="7408"/>
                    <a:pt x="9290" y="9772"/>
                  </a:cubicBezTo>
                  <a:cubicBezTo>
                    <a:pt x="8663" y="10839"/>
                    <a:pt x="7868" y="11551"/>
                    <a:pt x="6926" y="11843"/>
                  </a:cubicBezTo>
                  <a:cubicBezTo>
                    <a:pt x="7114" y="10546"/>
                    <a:pt x="7093" y="9228"/>
                    <a:pt x="6863" y="7931"/>
                  </a:cubicBezTo>
                  <a:cubicBezTo>
                    <a:pt x="6612" y="6361"/>
                    <a:pt x="6654" y="4771"/>
                    <a:pt x="6989" y="3223"/>
                  </a:cubicBezTo>
                  <a:cubicBezTo>
                    <a:pt x="7404" y="2902"/>
                    <a:pt x="8416" y="2257"/>
                    <a:pt x="9209" y="2257"/>
                  </a:cubicBezTo>
                  <a:close/>
                  <a:moveTo>
                    <a:pt x="0" y="1"/>
                  </a:moveTo>
                  <a:lnTo>
                    <a:pt x="0" y="17953"/>
                  </a:lnTo>
                  <a:lnTo>
                    <a:pt x="63" y="17953"/>
                  </a:lnTo>
                  <a:cubicBezTo>
                    <a:pt x="733" y="17953"/>
                    <a:pt x="1381" y="17890"/>
                    <a:pt x="2030" y="17744"/>
                  </a:cubicBezTo>
                  <a:cubicBezTo>
                    <a:pt x="4562" y="17137"/>
                    <a:pt x="5984" y="15380"/>
                    <a:pt x="6633" y="13224"/>
                  </a:cubicBezTo>
                  <a:cubicBezTo>
                    <a:pt x="8161" y="12952"/>
                    <a:pt x="9437" y="11990"/>
                    <a:pt x="10378" y="10400"/>
                  </a:cubicBezTo>
                  <a:cubicBezTo>
                    <a:pt x="11906" y="7805"/>
                    <a:pt x="12073" y="4081"/>
                    <a:pt x="11278" y="2386"/>
                  </a:cubicBezTo>
                  <a:cubicBezTo>
                    <a:pt x="11006" y="1716"/>
                    <a:pt x="10420" y="1235"/>
                    <a:pt x="9730" y="1068"/>
                  </a:cubicBezTo>
                  <a:cubicBezTo>
                    <a:pt x="9541" y="1023"/>
                    <a:pt x="9352" y="1003"/>
                    <a:pt x="9163" y="1003"/>
                  </a:cubicBezTo>
                  <a:cubicBezTo>
                    <a:pt x="8555" y="1003"/>
                    <a:pt x="7955" y="1210"/>
                    <a:pt x="7428" y="1465"/>
                  </a:cubicBezTo>
                  <a:cubicBezTo>
                    <a:pt x="7637" y="859"/>
                    <a:pt x="7826" y="356"/>
                    <a:pt x="7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91213" y="1111488"/>
              <a:ext cx="220250" cy="35075"/>
            </a:xfrm>
            <a:custGeom>
              <a:avLst/>
              <a:gdLst/>
              <a:ahLst/>
              <a:cxnLst/>
              <a:rect l="l" t="t" r="r" b="b"/>
              <a:pathLst>
                <a:path w="8810" h="1403" extrusionOk="0">
                  <a:moveTo>
                    <a:pt x="0" y="1"/>
                  </a:moveTo>
                  <a:lnTo>
                    <a:pt x="0" y="691"/>
                  </a:lnTo>
                  <a:lnTo>
                    <a:pt x="0" y="1403"/>
                  </a:lnTo>
                  <a:lnTo>
                    <a:pt x="8809" y="1403"/>
                  </a:lnTo>
                  <a:lnTo>
                    <a:pt x="88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2"/>
          <p:cNvGrpSpPr/>
          <p:nvPr/>
        </p:nvGrpSpPr>
        <p:grpSpPr>
          <a:xfrm rot="-928896">
            <a:off x="-25480" y="2584636"/>
            <a:ext cx="779543" cy="474218"/>
            <a:chOff x="1737788" y="3102388"/>
            <a:chExt cx="603663" cy="367225"/>
          </a:xfrm>
        </p:grpSpPr>
        <p:grpSp>
          <p:nvGrpSpPr>
            <p:cNvPr id="61" name="Google Shape;61;p2"/>
            <p:cNvGrpSpPr/>
            <p:nvPr/>
          </p:nvGrpSpPr>
          <p:grpSpPr>
            <a:xfrm>
              <a:off x="1737800" y="3102388"/>
              <a:ext cx="603650" cy="367225"/>
              <a:chOff x="1737800" y="3102388"/>
              <a:chExt cx="603650" cy="367225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1825150" y="3208038"/>
                <a:ext cx="434700" cy="261575"/>
              </a:xfrm>
              <a:custGeom>
                <a:avLst/>
                <a:gdLst/>
                <a:ahLst/>
                <a:cxnLst/>
                <a:rect l="l" t="t" r="r" b="b"/>
                <a:pathLst>
                  <a:path w="17388" h="10463" extrusionOk="0">
                    <a:moveTo>
                      <a:pt x="0" y="1"/>
                    </a:moveTo>
                    <a:lnTo>
                      <a:pt x="0" y="6822"/>
                    </a:lnTo>
                    <a:cubicBezTo>
                      <a:pt x="0" y="6822"/>
                      <a:pt x="5441" y="7198"/>
                      <a:pt x="8705" y="10462"/>
                    </a:cubicBezTo>
                    <a:cubicBezTo>
                      <a:pt x="12157" y="6989"/>
                      <a:pt x="17388" y="6822"/>
                      <a:pt x="17388" y="6822"/>
                    </a:cubicBezTo>
                    <a:lnTo>
                      <a:pt x="17388" y="1"/>
                    </a:lnTo>
                    <a:close/>
                  </a:path>
                </a:pathLst>
              </a:custGeom>
              <a:solidFill>
                <a:srgbClr val="2A4F6B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835075" y="3248313"/>
                <a:ext cx="262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8831" extrusionOk="0">
                    <a:moveTo>
                      <a:pt x="357" y="1"/>
                    </a:moveTo>
                    <a:lnTo>
                      <a:pt x="357" y="6675"/>
                    </a:lnTo>
                    <a:cubicBezTo>
                      <a:pt x="43" y="6822"/>
                      <a:pt x="1" y="7240"/>
                      <a:pt x="273" y="7450"/>
                    </a:cubicBezTo>
                    <a:cubicBezTo>
                      <a:pt x="126" y="7910"/>
                      <a:pt x="106" y="8370"/>
                      <a:pt x="210" y="8831"/>
                    </a:cubicBezTo>
                    <a:lnTo>
                      <a:pt x="942" y="8831"/>
                    </a:lnTo>
                    <a:cubicBezTo>
                      <a:pt x="1047" y="8370"/>
                      <a:pt x="1026" y="7910"/>
                      <a:pt x="859" y="7450"/>
                    </a:cubicBezTo>
                    <a:cubicBezTo>
                      <a:pt x="984" y="7366"/>
                      <a:pt x="1047" y="7219"/>
                      <a:pt x="1047" y="7094"/>
                    </a:cubicBezTo>
                    <a:cubicBezTo>
                      <a:pt x="1047" y="6906"/>
                      <a:pt x="942" y="6738"/>
                      <a:pt x="796" y="6675"/>
                    </a:cubicBez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C0272D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737800" y="3102388"/>
                <a:ext cx="603650" cy="234350"/>
              </a:xfrm>
              <a:custGeom>
                <a:avLst/>
                <a:gdLst/>
                <a:ahLst/>
                <a:cxnLst/>
                <a:rect l="l" t="t" r="r" b="b"/>
                <a:pathLst>
                  <a:path w="24146" h="9374" extrusionOk="0">
                    <a:moveTo>
                      <a:pt x="12073" y="0"/>
                    </a:moveTo>
                    <a:lnTo>
                      <a:pt x="0" y="4017"/>
                    </a:lnTo>
                    <a:lnTo>
                      <a:pt x="12073" y="9374"/>
                    </a:lnTo>
                    <a:lnTo>
                      <a:pt x="24146" y="4017"/>
                    </a:lnTo>
                    <a:lnTo>
                      <a:pt x="12073" y="0"/>
                    </a:lnTo>
                    <a:close/>
                  </a:path>
                </a:pathLst>
              </a:custGeom>
              <a:solidFill>
                <a:srgbClr val="709DBB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" name="Google Shape;65;p2"/>
            <p:cNvSpPr/>
            <p:nvPr/>
          </p:nvSpPr>
          <p:spPr>
            <a:xfrm>
              <a:off x="1825138" y="3208038"/>
              <a:ext cx="434700" cy="261575"/>
            </a:xfrm>
            <a:custGeom>
              <a:avLst/>
              <a:gdLst/>
              <a:ahLst/>
              <a:cxnLst/>
              <a:rect l="l" t="t" r="r" b="b"/>
              <a:pathLst>
                <a:path w="17388" h="10463" extrusionOk="0">
                  <a:moveTo>
                    <a:pt x="0" y="1"/>
                  </a:moveTo>
                  <a:lnTo>
                    <a:pt x="0" y="6822"/>
                  </a:lnTo>
                  <a:cubicBezTo>
                    <a:pt x="0" y="6822"/>
                    <a:pt x="5441" y="7198"/>
                    <a:pt x="8705" y="10462"/>
                  </a:cubicBezTo>
                  <a:cubicBezTo>
                    <a:pt x="12157" y="6989"/>
                    <a:pt x="17388" y="6822"/>
                    <a:pt x="17388" y="6822"/>
                  </a:cubicBezTo>
                  <a:lnTo>
                    <a:pt x="173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835063" y="3248313"/>
              <a:ext cx="26200" cy="220775"/>
            </a:xfrm>
            <a:custGeom>
              <a:avLst/>
              <a:gdLst/>
              <a:ahLst/>
              <a:cxnLst/>
              <a:rect l="l" t="t" r="r" b="b"/>
              <a:pathLst>
                <a:path w="1048" h="8831" extrusionOk="0">
                  <a:moveTo>
                    <a:pt x="357" y="1"/>
                  </a:moveTo>
                  <a:lnTo>
                    <a:pt x="357" y="6675"/>
                  </a:lnTo>
                  <a:cubicBezTo>
                    <a:pt x="43" y="6822"/>
                    <a:pt x="1" y="7240"/>
                    <a:pt x="273" y="7450"/>
                  </a:cubicBezTo>
                  <a:cubicBezTo>
                    <a:pt x="126" y="7910"/>
                    <a:pt x="106" y="8370"/>
                    <a:pt x="210" y="8831"/>
                  </a:cubicBezTo>
                  <a:lnTo>
                    <a:pt x="942" y="8831"/>
                  </a:lnTo>
                  <a:cubicBezTo>
                    <a:pt x="1047" y="8370"/>
                    <a:pt x="1026" y="7910"/>
                    <a:pt x="859" y="7450"/>
                  </a:cubicBezTo>
                  <a:cubicBezTo>
                    <a:pt x="984" y="7366"/>
                    <a:pt x="1047" y="7219"/>
                    <a:pt x="1047" y="7094"/>
                  </a:cubicBezTo>
                  <a:cubicBezTo>
                    <a:pt x="1047" y="6906"/>
                    <a:pt x="942" y="6738"/>
                    <a:pt x="796" y="6675"/>
                  </a:cubicBezTo>
                  <a:lnTo>
                    <a:pt x="7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37788" y="3102388"/>
              <a:ext cx="603650" cy="234350"/>
            </a:xfrm>
            <a:custGeom>
              <a:avLst/>
              <a:gdLst/>
              <a:ahLst/>
              <a:cxnLst/>
              <a:rect l="l" t="t" r="r" b="b"/>
              <a:pathLst>
                <a:path w="24146" h="9374" extrusionOk="0">
                  <a:moveTo>
                    <a:pt x="12073" y="0"/>
                  </a:moveTo>
                  <a:lnTo>
                    <a:pt x="0" y="4017"/>
                  </a:lnTo>
                  <a:lnTo>
                    <a:pt x="12073" y="9374"/>
                  </a:lnTo>
                  <a:lnTo>
                    <a:pt x="24146" y="4017"/>
                  </a:lnTo>
                  <a:lnTo>
                    <a:pt x="12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2"/>
          <p:cNvGrpSpPr/>
          <p:nvPr/>
        </p:nvGrpSpPr>
        <p:grpSpPr>
          <a:xfrm rot="1279855">
            <a:off x="6373438" y="369431"/>
            <a:ext cx="874779" cy="745152"/>
            <a:chOff x="4626188" y="1862663"/>
            <a:chExt cx="677463" cy="577075"/>
          </a:xfrm>
        </p:grpSpPr>
        <p:sp>
          <p:nvSpPr>
            <p:cNvPr id="69" name="Google Shape;69;p2"/>
            <p:cNvSpPr/>
            <p:nvPr/>
          </p:nvSpPr>
          <p:spPr>
            <a:xfrm>
              <a:off x="4857575" y="1903988"/>
              <a:ext cx="446075" cy="467200"/>
            </a:xfrm>
            <a:custGeom>
              <a:avLst/>
              <a:gdLst/>
              <a:ahLst/>
              <a:cxnLst/>
              <a:rect l="l" t="t" r="r" b="b"/>
              <a:pathLst>
                <a:path w="17843" h="18688" extrusionOk="0">
                  <a:moveTo>
                    <a:pt x="6777" y="0"/>
                  </a:moveTo>
                  <a:lnTo>
                    <a:pt x="6777" y="6340"/>
                  </a:lnTo>
                  <a:cubicBezTo>
                    <a:pt x="6777" y="8662"/>
                    <a:pt x="2508" y="12994"/>
                    <a:pt x="1169" y="15923"/>
                  </a:cubicBezTo>
                  <a:cubicBezTo>
                    <a:pt x="0" y="18539"/>
                    <a:pt x="2024" y="18687"/>
                    <a:pt x="2497" y="18687"/>
                  </a:cubicBezTo>
                  <a:cubicBezTo>
                    <a:pt x="2557" y="18687"/>
                    <a:pt x="2592" y="18685"/>
                    <a:pt x="2592" y="18685"/>
                  </a:cubicBezTo>
                  <a:lnTo>
                    <a:pt x="15251" y="18685"/>
                  </a:lnTo>
                  <a:cubicBezTo>
                    <a:pt x="15251" y="18685"/>
                    <a:pt x="15286" y="18687"/>
                    <a:pt x="15346" y="18687"/>
                  </a:cubicBezTo>
                  <a:cubicBezTo>
                    <a:pt x="15819" y="18687"/>
                    <a:pt x="17843" y="18539"/>
                    <a:pt x="16674" y="15923"/>
                  </a:cubicBezTo>
                  <a:cubicBezTo>
                    <a:pt x="15335" y="12994"/>
                    <a:pt x="11066" y="8662"/>
                    <a:pt x="11066" y="6340"/>
                  </a:cubicBezTo>
                  <a:lnTo>
                    <a:pt x="11066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876575" y="2228813"/>
              <a:ext cx="408075" cy="132950"/>
            </a:xfrm>
            <a:custGeom>
              <a:avLst/>
              <a:gdLst/>
              <a:ahLst/>
              <a:cxnLst/>
              <a:rect l="l" t="t" r="r" b="b"/>
              <a:pathLst>
                <a:path w="16323" h="5318" extrusionOk="0">
                  <a:moveTo>
                    <a:pt x="2795" y="1"/>
                  </a:moveTo>
                  <a:cubicBezTo>
                    <a:pt x="2146" y="879"/>
                    <a:pt x="1560" y="1821"/>
                    <a:pt x="1079" y="2804"/>
                  </a:cubicBezTo>
                  <a:cubicBezTo>
                    <a:pt x="0" y="5185"/>
                    <a:pt x="1864" y="5317"/>
                    <a:pt x="2292" y="5317"/>
                  </a:cubicBezTo>
                  <a:cubicBezTo>
                    <a:pt x="2345" y="5317"/>
                    <a:pt x="2376" y="5315"/>
                    <a:pt x="2376" y="5315"/>
                  </a:cubicBezTo>
                  <a:lnTo>
                    <a:pt x="13947" y="5315"/>
                  </a:lnTo>
                  <a:cubicBezTo>
                    <a:pt x="13947" y="5315"/>
                    <a:pt x="13978" y="5317"/>
                    <a:pt x="14031" y="5317"/>
                  </a:cubicBezTo>
                  <a:cubicBezTo>
                    <a:pt x="14459" y="5317"/>
                    <a:pt x="16323" y="5185"/>
                    <a:pt x="15244" y="2804"/>
                  </a:cubicBezTo>
                  <a:cubicBezTo>
                    <a:pt x="14763" y="1821"/>
                    <a:pt x="14177" y="879"/>
                    <a:pt x="13507" y="1"/>
                  </a:cubicBezTo>
                  <a:close/>
                </a:path>
              </a:pathLst>
            </a:custGeom>
            <a:solidFill>
              <a:srgbClr val="68AAE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010250" y="1862663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56" y="0"/>
                  </a:moveTo>
                  <a:cubicBezTo>
                    <a:pt x="168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8" y="1653"/>
                    <a:pt x="356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010250" y="1888288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8" y="628"/>
                    <a:pt x="356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946425" y="2212613"/>
              <a:ext cx="267850" cy="32450"/>
            </a:xfrm>
            <a:custGeom>
              <a:avLst/>
              <a:gdLst/>
              <a:ahLst/>
              <a:cxnLst/>
              <a:rect l="l" t="t" r="r" b="b"/>
              <a:pathLst>
                <a:path w="10714" h="1298" extrusionOk="0">
                  <a:moveTo>
                    <a:pt x="5357" y="0"/>
                  </a:moveTo>
                  <a:cubicBezTo>
                    <a:pt x="2407" y="0"/>
                    <a:pt x="1" y="293"/>
                    <a:pt x="1" y="649"/>
                  </a:cubicBezTo>
                  <a:cubicBezTo>
                    <a:pt x="1" y="1004"/>
                    <a:pt x="2407" y="1297"/>
                    <a:pt x="5357" y="1297"/>
                  </a:cubicBezTo>
                  <a:cubicBezTo>
                    <a:pt x="8307" y="1297"/>
                    <a:pt x="10713" y="1004"/>
                    <a:pt x="10713" y="649"/>
                  </a:cubicBezTo>
                  <a:cubicBezTo>
                    <a:pt x="10713" y="293"/>
                    <a:pt x="8307" y="0"/>
                    <a:pt x="5357" y="0"/>
                  </a:cubicBezTo>
                  <a:close/>
                </a:path>
              </a:pathLst>
            </a:custGeom>
            <a:solidFill>
              <a:srgbClr val="218EF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039525" y="1956813"/>
              <a:ext cx="14675" cy="109350"/>
            </a:xfrm>
            <a:custGeom>
              <a:avLst/>
              <a:gdLst/>
              <a:ahLst/>
              <a:cxnLst/>
              <a:rect l="l" t="t" r="r" b="b"/>
              <a:pathLst>
                <a:path w="587" h="4374" extrusionOk="0">
                  <a:moveTo>
                    <a:pt x="294" y="0"/>
                  </a:moveTo>
                  <a:cubicBezTo>
                    <a:pt x="127" y="0"/>
                    <a:pt x="1" y="147"/>
                    <a:pt x="1" y="293"/>
                  </a:cubicBezTo>
                  <a:lnTo>
                    <a:pt x="1" y="4080"/>
                  </a:lnTo>
                  <a:cubicBezTo>
                    <a:pt x="1" y="4248"/>
                    <a:pt x="127" y="4373"/>
                    <a:pt x="294" y="4373"/>
                  </a:cubicBezTo>
                  <a:cubicBezTo>
                    <a:pt x="440" y="4373"/>
                    <a:pt x="587" y="4248"/>
                    <a:pt x="587" y="4080"/>
                  </a:cubicBezTo>
                  <a:lnTo>
                    <a:pt x="587" y="293"/>
                  </a:lnTo>
                  <a:cubicBezTo>
                    <a:pt x="587" y="147"/>
                    <a:pt x="440" y="0"/>
                    <a:pt x="294" y="0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039525" y="191338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27" y="1"/>
                    <a:pt x="1" y="147"/>
                    <a:pt x="1" y="294"/>
                  </a:cubicBezTo>
                  <a:lnTo>
                    <a:pt x="1" y="524"/>
                  </a:lnTo>
                  <a:cubicBezTo>
                    <a:pt x="1" y="691"/>
                    <a:pt x="127" y="817"/>
                    <a:pt x="294" y="817"/>
                  </a:cubicBezTo>
                  <a:cubicBezTo>
                    <a:pt x="440" y="817"/>
                    <a:pt x="587" y="691"/>
                    <a:pt x="587" y="524"/>
                  </a:cubicBezTo>
                  <a:lnTo>
                    <a:pt x="587" y="294"/>
                  </a:lnTo>
                  <a:cubicBezTo>
                    <a:pt x="566" y="147"/>
                    <a:pt x="440" y="1"/>
                    <a:pt x="294" y="1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626200" y="1972513"/>
              <a:ext cx="445825" cy="467225"/>
            </a:xfrm>
            <a:custGeom>
              <a:avLst/>
              <a:gdLst/>
              <a:ahLst/>
              <a:cxnLst/>
              <a:rect l="l" t="t" r="r" b="b"/>
              <a:pathLst>
                <a:path w="17833" h="18689" extrusionOk="0">
                  <a:moveTo>
                    <a:pt x="6763" y="0"/>
                  </a:moveTo>
                  <a:lnTo>
                    <a:pt x="6763" y="6361"/>
                  </a:lnTo>
                  <a:cubicBezTo>
                    <a:pt x="6763" y="8662"/>
                    <a:pt x="2494" y="12994"/>
                    <a:pt x="1155" y="15944"/>
                  </a:cubicBezTo>
                  <a:cubicBezTo>
                    <a:pt x="1" y="18528"/>
                    <a:pt x="1960" y="18688"/>
                    <a:pt x="2464" y="18688"/>
                  </a:cubicBezTo>
                  <a:cubicBezTo>
                    <a:pt x="2536" y="18688"/>
                    <a:pt x="2578" y="18685"/>
                    <a:pt x="2578" y="18685"/>
                  </a:cubicBezTo>
                  <a:lnTo>
                    <a:pt x="15258" y="18685"/>
                  </a:lnTo>
                  <a:cubicBezTo>
                    <a:pt x="15258" y="18685"/>
                    <a:pt x="15300" y="18688"/>
                    <a:pt x="15371" y="18688"/>
                  </a:cubicBezTo>
                  <a:cubicBezTo>
                    <a:pt x="15876" y="18688"/>
                    <a:pt x="17832" y="18528"/>
                    <a:pt x="16660" y="15944"/>
                  </a:cubicBezTo>
                  <a:cubicBezTo>
                    <a:pt x="15341" y="12994"/>
                    <a:pt x="11073" y="8662"/>
                    <a:pt x="11073" y="6361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644825" y="2297863"/>
              <a:ext cx="408650" cy="132950"/>
            </a:xfrm>
            <a:custGeom>
              <a:avLst/>
              <a:gdLst/>
              <a:ahLst/>
              <a:cxnLst/>
              <a:rect l="l" t="t" r="r" b="b"/>
              <a:pathLst>
                <a:path w="16346" h="5318" extrusionOk="0">
                  <a:moveTo>
                    <a:pt x="2816" y="1"/>
                  </a:moveTo>
                  <a:cubicBezTo>
                    <a:pt x="2147" y="879"/>
                    <a:pt x="1582" y="1800"/>
                    <a:pt x="1080" y="2783"/>
                  </a:cubicBezTo>
                  <a:cubicBezTo>
                    <a:pt x="0" y="5185"/>
                    <a:pt x="1885" y="5317"/>
                    <a:pt x="2314" y="5317"/>
                  </a:cubicBezTo>
                  <a:cubicBezTo>
                    <a:pt x="2367" y="5317"/>
                    <a:pt x="2398" y="5315"/>
                    <a:pt x="2398" y="5315"/>
                  </a:cubicBezTo>
                  <a:lnTo>
                    <a:pt x="13948" y="5315"/>
                  </a:lnTo>
                  <a:cubicBezTo>
                    <a:pt x="13948" y="5315"/>
                    <a:pt x="13979" y="5317"/>
                    <a:pt x="14032" y="5317"/>
                  </a:cubicBezTo>
                  <a:cubicBezTo>
                    <a:pt x="14461" y="5317"/>
                    <a:pt x="16346" y="5185"/>
                    <a:pt x="15266" y="2783"/>
                  </a:cubicBezTo>
                  <a:cubicBezTo>
                    <a:pt x="14764" y="1800"/>
                    <a:pt x="14178" y="858"/>
                    <a:pt x="13529" y="1"/>
                  </a:cubicBezTo>
                  <a:close/>
                </a:path>
              </a:pathLst>
            </a:custGeom>
            <a:solidFill>
              <a:srgbClr val="ED686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778525" y="1931188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77" y="0"/>
                  </a:moveTo>
                  <a:cubicBezTo>
                    <a:pt x="167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7" y="1653"/>
                    <a:pt x="377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778525" y="1956813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7" y="628"/>
                    <a:pt x="377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15225" y="2281638"/>
              <a:ext cx="267325" cy="31950"/>
            </a:xfrm>
            <a:custGeom>
              <a:avLst/>
              <a:gdLst/>
              <a:ahLst/>
              <a:cxnLst/>
              <a:rect l="l" t="t" r="r" b="b"/>
              <a:pathLst>
                <a:path w="10693" h="1278" extrusionOk="0">
                  <a:moveTo>
                    <a:pt x="5357" y="1"/>
                  </a:moveTo>
                  <a:cubicBezTo>
                    <a:pt x="2386" y="1"/>
                    <a:pt x="0" y="273"/>
                    <a:pt x="0" y="650"/>
                  </a:cubicBezTo>
                  <a:cubicBezTo>
                    <a:pt x="0" y="1005"/>
                    <a:pt x="2386" y="1277"/>
                    <a:pt x="5357" y="1277"/>
                  </a:cubicBezTo>
                  <a:cubicBezTo>
                    <a:pt x="8307" y="1277"/>
                    <a:pt x="10692" y="1005"/>
                    <a:pt x="10692" y="650"/>
                  </a:cubicBezTo>
                  <a:cubicBezTo>
                    <a:pt x="10692" y="273"/>
                    <a:pt x="8307" y="1"/>
                    <a:pt x="5357" y="1"/>
                  </a:cubicBezTo>
                  <a:close/>
                </a:path>
              </a:pathLst>
            </a:custGeom>
            <a:solidFill>
              <a:srgbClr val="FB212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07800" y="2025863"/>
              <a:ext cx="14675" cy="108825"/>
            </a:xfrm>
            <a:custGeom>
              <a:avLst/>
              <a:gdLst/>
              <a:ahLst/>
              <a:cxnLst/>
              <a:rect l="l" t="t" r="r" b="b"/>
              <a:pathLst>
                <a:path w="587" h="4353" extrusionOk="0">
                  <a:moveTo>
                    <a:pt x="294" y="0"/>
                  </a:moveTo>
                  <a:cubicBezTo>
                    <a:pt x="147" y="0"/>
                    <a:pt x="1" y="126"/>
                    <a:pt x="1" y="293"/>
                  </a:cubicBezTo>
                  <a:lnTo>
                    <a:pt x="1" y="4059"/>
                  </a:lnTo>
                  <a:cubicBezTo>
                    <a:pt x="1" y="4227"/>
                    <a:pt x="147" y="4352"/>
                    <a:pt x="294" y="4352"/>
                  </a:cubicBezTo>
                  <a:cubicBezTo>
                    <a:pt x="461" y="4352"/>
                    <a:pt x="587" y="4227"/>
                    <a:pt x="587" y="4059"/>
                  </a:cubicBezTo>
                  <a:lnTo>
                    <a:pt x="587" y="293"/>
                  </a:lnTo>
                  <a:cubicBezTo>
                    <a:pt x="587" y="126"/>
                    <a:pt x="461" y="0"/>
                    <a:pt x="294" y="0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807800" y="198243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47" y="1"/>
                    <a:pt x="1" y="126"/>
                    <a:pt x="1" y="294"/>
                  </a:cubicBezTo>
                  <a:lnTo>
                    <a:pt x="1" y="524"/>
                  </a:lnTo>
                  <a:cubicBezTo>
                    <a:pt x="1" y="670"/>
                    <a:pt x="147" y="817"/>
                    <a:pt x="294" y="817"/>
                  </a:cubicBezTo>
                  <a:cubicBezTo>
                    <a:pt x="461" y="817"/>
                    <a:pt x="587" y="670"/>
                    <a:pt x="587" y="524"/>
                  </a:cubicBezTo>
                  <a:lnTo>
                    <a:pt x="587" y="294"/>
                  </a:lnTo>
                  <a:cubicBezTo>
                    <a:pt x="587" y="126"/>
                    <a:pt x="461" y="1"/>
                    <a:pt x="294" y="1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857563" y="1903988"/>
              <a:ext cx="446075" cy="467200"/>
            </a:xfrm>
            <a:custGeom>
              <a:avLst/>
              <a:gdLst/>
              <a:ahLst/>
              <a:cxnLst/>
              <a:rect l="l" t="t" r="r" b="b"/>
              <a:pathLst>
                <a:path w="17843" h="18688" extrusionOk="0">
                  <a:moveTo>
                    <a:pt x="6777" y="0"/>
                  </a:moveTo>
                  <a:lnTo>
                    <a:pt x="6777" y="6340"/>
                  </a:lnTo>
                  <a:cubicBezTo>
                    <a:pt x="6777" y="8662"/>
                    <a:pt x="2508" y="12994"/>
                    <a:pt x="1169" y="15923"/>
                  </a:cubicBezTo>
                  <a:cubicBezTo>
                    <a:pt x="0" y="18539"/>
                    <a:pt x="2024" y="18687"/>
                    <a:pt x="2497" y="18687"/>
                  </a:cubicBezTo>
                  <a:cubicBezTo>
                    <a:pt x="2557" y="18687"/>
                    <a:pt x="2592" y="18685"/>
                    <a:pt x="2592" y="18685"/>
                  </a:cubicBezTo>
                  <a:lnTo>
                    <a:pt x="15251" y="18685"/>
                  </a:lnTo>
                  <a:cubicBezTo>
                    <a:pt x="15251" y="18685"/>
                    <a:pt x="15286" y="18687"/>
                    <a:pt x="15346" y="18687"/>
                  </a:cubicBezTo>
                  <a:cubicBezTo>
                    <a:pt x="15819" y="18687"/>
                    <a:pt x="17843" y="18539"/>
                    <a:pt x="16674" y="15923"/>
                  </a:cubicBezTo>
                  <a:cubicBezTo>
                    <a:pt x="15335" y="12994"/>
                    <a:pt x="11066" y="8662"/>
                    <a:pt x="11066" y="6340"/>
                  </a:cubicBezTo>
                  <a:lnTo>
                    <a:pt x="11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876563" y="2228813"/>
              <a:ext cx="408075" cy="132950"/>
            </a:xfrm>
            <a:custGeom>
              <a:avLst/>
              <a:gdLst/>
              <a:ahLst/>
              <a:cxnLst/>
              <a:rect l="l" t="t" r="r" b="b"/>
              <a:pathLst>
                <a:path w="16323" h="5318" extrusionOk="0">
                  <a:moveTo>
                    <a:pt x="2795" y="1"/>
                  </a:moveTo>
                  <a:cubicBezTo>
                    <a:pt x="2146" y="879"/>
                    <a:pt x="1560" y="1821"/>
                    <a:pt x="1079" y="2804"/>
                  </a:cubicBezTo>
                  <a:cubicBezTo>
                    <a:pt x="0" y="5185"/>
                    <a:pt x="1864" y="5317"/>
                    <a:pt x="2292" y="5317"/>
                  </a:cubicBezTo>
                  <a:cubicBezTo>
                    <a:pt x="2345" y="5317"/>
                    <a:pt x="2376" y="5315"/>
                    <a:pt x="2376" y="5315"/>
                  </a:cubicBezTo>
                  <a:lnTo>
                    <a:pt x="13947" y="5315"/>
                  </a:lnTo>
                  <a:cubicBezTo>
                    <a:pt x="13947" y="5315"/>
                    <a:pt x="13978" y="5317"/>
                    <a:pt x="14031" y="5317"/>
                  </a:cubicBezTo>
                  <a:cubicBezTo>
                    <a:pt x="14459" y="5317"/>
                    <a:pt x="16323" y="5185"/>
                    <a:pt x="15244" y="2804"/>
                  </a:cubicBezTo>
                  <a:cubicBezTo>
                    <a:pt x="14763" y="1821"/>
                    <a:pt x="14177" y="879"/>
                    <a:pt x="13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010238" y="1862663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56" y="0"/>
                  </a:moveTo>
                  <a:cubicBezTo>
                    <a:pt x="168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8" y="1653"/>
                    <a:pt x="356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010238" y="1888288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8" y="628"/>
                    <a:pt x="356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946413" y="2212613"/>
              <a:ext cx="267850" cy="32450"/>
            </a:xfrm>
            <a:custGeom>
              <a:avLst/>
              <a:gdLst/>
              <a:ahLst/>
              <a:cxnLst/>
              <a:rect l="l" t="t" r="r" b="b"/>
              <a:pathLst>
                <a:path w="10714" h="1298" extrusionOk="0">
                  <a:moveTo>
                    <a:pt x="5357" y="0"/>
                  </a:moveTo>
                  <a:cubicBezTo>
                    <a:pt x="2407" y="0"/>
                    <a:pt x="1" y="293"/>
                    <a:pt x="1" y="649"/>
                  </a:cubicBezTo>
                  <a:cubicBezTo>
                    <a:pt x="1" y="1004"/>
                    <a:pt x="2407" y="1297"/>
                    <a:pt x="5357" y="1297"/>
                  </a:cubicBezTo>
                  <a:cubicBezTo>
                    <a:pt x="8307" y="1297"/>
                    <a:pt x="10713" y="1004"/>
                    <a:pt x="10713" y="649"/>
                  </a:cubicBezTo>
                  <a:cubicBezTo>
                    <a:pt x="10713" y="293"/>
                    <a:pt x="8307" y="0"/>
                    <a:pt x="5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039513" y="1956813"/>
              <a:ext cx="14675" cy="109350"/>
            </a:xfrm>
            <a:custGeom>
              <a:avLst/>
              <a:gdLst/>
              <a:ahLst/>
              <a:cxnLst/>
              <a:rect l="l" t="t" r="r" b="b"/>
              <a:pathLst>
                <a:path w="587" h="4374" extrusionOk="0">
                  <a:moveTo>
                    <a:pt x="294" y="0"/>
                  </a:moveTo>
                  <a:cubicBezTo>
                    <a:pt x="127" y="0"/>
                    <a:pt x="1" y="147"/>
                    <a:pt x="1" y="293"/>
                  </a:cubicBezTo>
                  <a:lnTo>
                    <a:pt x="1" y="4080"/>
                  </a:lnTo>
                  <a:cubicBezTo>
                    <a:pt x="1" y="4248"/>
                    <a:pt x="127" y="4373"/>
                    <a:pt x="294" y="4373"/>
                  </a:cubicBezTo>
                  <a:cubicBezTo>
                    <a:pt x="440" y="4373"/>
                    <a:pt x="587" y="4248"/>
                    <a:pt x="587" y="4080"/>
                  </a:cubicBezTo>
                  <a:lnTo>
                    <a:pt x="587" y="293"/>
                  </a:lnTo>
                  <a:cubicBezTo>
                    <a:pt x="587" y="147"/>
                    <a:pt x="440" y="0"/>
                    <a:pt x="29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039513" y="191338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27" y="1"/>
                    <a:pt x="1" y="147"/>
                    <a:pt x="1" y="294"/>
                  </a:cubicBezTo>
                  <a:lnTo>
                    <a:pt x="1" y="524"/>
                  </a:lnTo>
                  <a:cubicBezTo>
                    <a:pt x="1" y="691"/>
                    <a:pt x="127" y="817"/>
                    <a:pt x="294" y="817"/>
                  </a:cubicBezTo>
                  <a:cubicBezTo>
                    <a:pt x="440" y="817"/>
                    <a:pt x="587" y="691"/>
                    <a:pt x="587" y="524"/>
                  </a:cubicBezTo>
                  <a:lnTo>
                    <a:pt x="587" y="294"/>
                  </a:lnTo>
                  <a:cubicBezTo>
                    <a:pt x="566" y="147"/>
                    <a:pt x="440" y="1"/>
                    <a:pt x="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626188" y="1972513"/>
              <a:ext cx="445825" cy="467225"/>
            </a:xfrm>
            <a:custGeom>
              <a:avLst/>
              <a:gdLst/>
              <a:ahLst/>
              <a:cxnLst/>
              <a:rect l="l" t="t" r="r" b="b"/>
              <a:pathLst>
                <a:path w="17833" h="18689" extrusionOk="0">
                  <a:moveTo>
                    <a:pt x="6763" y="0"/>
                  </a:moveTo>
                  <a:lnTo>
                    <a:pt x="6763" y="6361"/>
                  </a:lnTo>
                  <a:cubicBezTo>
                    <a:pt x="6763" y="8662"/>
                    <a:pt x="2494" y="12994"/>
                    <a:pt x="1155" y="15944"/>
                  </a:cubicBezTo>
                  <a:cubicBezTo>
                    <a:pt x="1" y="18528"/>
                    <a:pt x="1960" y="18688"/>
                    <a:pt x="2464" y="18688"/>
                  </a:cubicBezTo>
                  <a:cubicBezTo>
                    <a:pt x="2536" y="18688"/>
                    <a:pt x="2578" y="18685"/>
                    <a:pt x="2578" y="18685"/>
                  </a:cubicBezTo>
                  <a:lnTo>
                    <a:pt x="15258" y="18685"/>
                  </a:lnTo>
                  <a:cubicBezTo>
                    <a:pt x="15258" y="18685"/>
                    <a:pt x="15300" y="18688"/>
                    <a:pt x="15371" y="18688"/>
                  </a:cubicBezTo>
                  <a:cubicBezTo>
                    <a:pt x="15876" y="18688"/>
                    <a:pt x="17832" y="18528"/>
                    <a:pt x="16660" y="15944"/>
                  </a:cubicBezTo>
                  <a:cubicBezTo>
                    <a:pt x="15341" y="12994"/>
                    <a:pt x="11073" y="8662"/>
                    <a:pt x="11073" y="6361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644813" y="2297863"/>
              <a:ext cx="408650" cy="132950"/>
            </a:xfrm>
            <a:custGeom>
              <a:avLst/>
              <a:gdLst/>
              <a:ahLst/>
              <a:cxnLst/>
              <a:rect l="l" t="t" r="r" b="b"/>
              <a:pathLst>
                <a:path w="16346" h="5318" extrusionOk="0">
                  <a:moveTo>
                    <a:pt x="2816" y="1"/>
                  </a:moveTo>
                  <a:cubicBezTo>
                    <a:pt x="2147" y="879"/>
                    <a:pt x="1582" y="1800"/>
                    <a:pt x="1080" y="2783"/>
                  </a:cubicBezTo>
                  <a:cubicBezTo>
                    <a:pt x="0" y="5185"/>
                    <a:pt x="1885" y="5317"/>
                    <a:pt x="2314" y="5317"/>
                  </a:cubicBezTo>
                  <a:cubicBezTo>
                    <a:pt x="2367" y="5317"/>
                    <a:pt x="2398" y="5315"/>
                    <a:pt x="2398" y="5315"/>
                  </a:cubicBezTo>
                  <a:lnTo>
                    <a:pt x="13948" y="5315"/>
                  </a:lnTo>
                  <a:cubicBezTo>
                    <a:pt x="13948" y="5315"/>
                    <a:pt x="13979" y="5317"/>
                    <a:pt x="14032" y="5317"/>
                  </a:cubicBezTo>
                  <a:cubicBezTo>
                    <a:pt x="14461" y="5317"/>
                    <a:pt x="16346" y="5185"/>
                    <a:pt x="15266" y="2783"/>
                  </a:cubicBezTo>
                  <a:cubicBezTo>
                    <a:pt x="14764" y="1800"/>
                    <a:pt x="14178" y="858"/>
                    <a:pt x="135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778513" y="1931188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77" y="0"/>
                  </a:moveTo>
                  <a:cubicBezTo>
                    <a:pt x="167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7" y="1653"/>
                    <a:pt x="377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78513" y="1956813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7" y="628"/>
                    <a:pt x="377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715213" y="2281638"/>
              <a:ext cx="267325" cy="31950"/>
            </a:xfrm>
            <a:custGeom>
              <a:avLst/>
              <a:gdLst/>
              <a:ahLst/>
              <a:cxnLst/>
              <a:rect l="l" t="t" r="r" b="b"/>
              <a:pathLst>
                <a:path w="10693" h="1278" extrusionOk="0">
                  <a:moveTo>
                    <a:pt x="5357" y="1"/>
                  </a:moveTo>
                  <a:cubicBezTo>
                    <a:pt x="2386" y="1"/>
                    <a:pt x="0" y="273"/>
                    <a:pt x="0" y="650"/>
                  </a:cubicBezTo>
                  <a:cubicBezTo>
                    <a:pt x="0" y="1005"/>
                    <a:pt x="2386" y="1277"/>
                    <a:pt x="5357" y="1277"/>
                  </a:cubicBezTo>
                  <a:cubicBezTo>
                    <a:pt x="8307" y="1277"/>
                    <a:pt x="10692" y="1005"/>
                    <a:pt x="10692" y="650"/>
                  </a:cubicBezTo>
                  <a:cubicBezTo>
                    <a:pt x="10692" y="273"/>
                    <a:pt x="8307" y="1"/>
                    <a:pt x="5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807788" y="2025863"/>
              <a:ext cx="14675" cy="108825"/>
            </a:xfrm>
            <a:custGeom>
              <a:avLst/>
              <a:gdLst/>
              <a:ahLst/>
              <a:cxnLst/>
              <a:rect l="l" t="t" r="r" b="b"/>
              <a:pathLst>
                <a:path w="587" h="4353" extrusionOk="0">
                  <a:moveTo>
                    <a:pt x="294" y="0"/>
                  </a:moveTo>
                  <a:cubicBezTo>
                    <a:pt x="147" y="0"/>
                    <a:pt x="1" y="126"/>
                    <a:pt x="1" y="293"/>
                  </a:cubicBezTo>
                  <a:lnTo>
                    <a:pt x="1" y="4059"/>
                  </a:lnTo>
                  <a:cubicBezTo>
                    <a:pt x="1" y="4227"/>
                    <a:pt x="147" y="4352"/>
                    <a:pt x="294" y="4352"/>
                  </a:cubicBezTo>
                  <a:cubicBezTo>
                    <a:pt x="461" y="4352"/>
                    <a:pt x="587" y="4227"/>
                    <a:pt x="587" y="4059"/>
                  </a:cubicBezTo>
                  <a:lnTo>
                    <a:pt x="587" y="293"/>
                  </a:lnTo>
                  <a:cubicBezTo>
                    <a:pt x="587" y="126"/>
                    <a:pt x="461" y="0"/>
                    <a:pt x="29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807788" y="198243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47" y="1"/>
                    <a:pt x="1" y="126"/>
                    <a:pt x="1" y="294"/>
                  </a:cubicBezTo>
                  <a:lnTo>
                    <a:pt x="1" y="524"/>
                  </a:lnTo>
                  <a:cubicBezTo>
                    <a:pt x="1" y="670"/>
                    <a:pt x="147" y="817"/>
                    <a:pt x="294" y="817"/>
                  </a:cubicBezTo>
                  <a:cubicBezTo>
                    <a:pt x="461" y="817"/>
                    <a:pt x="587" y="670"/>
                    <a:pt x="587" y="524"/>
                  </a:cubicBezTo>
                  <a:lnTo>
                    <a:pt x="587" y="294"/>
                  </a:lnTo>
                  <a:cubicBezTo>
                    <a:pt x="587" y="126"/>
                    <a:pt x="461" y="1"/>
                    <a:pt x="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2"/>
          <p:cNvGrpSpPr/>
          <p:nvPr/>
        </p:nvGrpSpPr>
        <p:grpSpPr>
          <a:xfrm rot="-4924618">
            <a:off x="6890703" y="2401604"/>
            <a:ext cx="572849" cy="840299"/>
            <a:chOff x="1713713" y="4972438"/>
            <a:chExt cx="443613" cy="650725"/>
          </a:xfrm>
        </p:grpSpPr>
        <p:sp>
          <p:nvSpPr>
            <p:cNvPr id="98" name="Google Shape;98;p2"/>
            <p:cNvSpPr/>
            <p:nvPr/>
          </p:nvSpPr>
          <p:spPr>
            <a:xfrm>
              <a:off x="1922975" y="5313488"/>
              <a:ext cx="127125" cy="99925"/>
            </a:xfrm>
            <a:custGeom>
              <a:avLst/>
              <a:gdLst/>
              <a:ahLst/>
              <a:cxnLst/>
              <a:rect l="l" t="t" r="r" b="b"/>
              <a:pathLst>
                <a:path w="5085" h="3997" extrusionOk="0">
                  <a:moveTo>
                    <a:pt x="942" y="0"/>
                  </a:moveTo>
                  <a:lnTo>
                    <a:pt x="0" y="1674"/>
                  </a:lnTo>
                  <a:lnTo>
                    <a:pt x="4164" y="3997"/>
                  </a:lnTo>
                  <a:lnTo>
                    <a:pt x="4101" y="2867"/>
                  </a:lnTo>
                  <a:lnTo>
                    <a:pt x="5085" y="2323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C0272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4000" y="5319238"/>
              <a:ext cx="65425" cy="125050"/>
            </a:xfrm>
            <a:custGeom>
              <a:avLst/>
              <a:gdLst/>
              <a:ahLst/>
              <a:cxnLst/>
              <a:rect l="l" t="t" r="r" b="b"/>
              <a:pathLst>
                <a:path w="2617" h="5002" extrusionOk="0">
                  <a:moveTo>
                    <a:pt x="1905" y="0"/>
                  </a:moveTo>
                  <a:lnTo>
                    <a:pt x="1" y="293"/>
                  </a:lnTo>
                  <a:lnTo>
                    <a:pt x="712" y="5001"/>
                  </a:lnTo>
                  <a:lnTo>
                    <a:pt x="1570" y="4269"/>
                  </a:lnTo>
                  <a:lnTo>
                    <a:pt x="2616" y="4708"/>
                  </a:lnTo>
                  <a:lnTo>
                    <a:pt x="2616" y="4708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C0272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713725" y="4972438"/>
              <a:ext cx="443600" cy="650725"/>
            </a:xfrm>
            <a:custGeom>
              <a:avLst/>
              <a:gdLst/>
              <a:ahLst/>
              <a:cxnLst/>
              <a:rect l="l" t="t" r="r" b="b"/>
              <a:pathLst>
                <a:path w="17744" h="26029" extrusionOk="0">
                  <a:moveTo>
                    <a:pt x="13015" y="0"/>
                  </a:moveTo>
                  <a:lnTo>
                    <a:pt x="1" y="23393"/>
                  </a:lnTo>
                  <a:cubicBezTo>
                    <a:pt x="670" y="25757"/>
                    <a:pt x="4750" y="26029"/>
                    <a:pt x="4750" y="26029"/>
                  </a:cubicBezTo>
                  <a:lnTo>
                    <a:pt x="17744" y="2636"/>
                  </a:lnTo>
                  <a:cubicBezTo>
                    <a:pt x="17200" y="837"/>
                    <a:pt x="13015" y="0"/>
                    <a:pt x="13015" y="0"/>
                  </a:cubicBezTo>
                  <a:close/>
                </a:path>
              </a:pathLst>
            </a:custGeom>
            <a:solidFill>
              <a:srgbClr val="FFF0A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72850" y="4997538"/>
              <a:ext cx="384475" cy="625625"/>
            </a:xfrm>
            <a:custGeom>
              <a:avLst/>
              <a:gdLst/>
              <a:ahLst/>
              <a:cxnLst/>
              <a:rect l="l" t="t" r="r" b="b"/>
              <a:pathLst>
                <a:path w="15379" h="25025" extrusionOk="0">
                  <a:moveTo>
                    <a:pt x="13621" y="0"/>
                  </a:moveTo>
                  <a:lnTo>
                    <a:pt x="0" y="24502"/>
                  </a:lnTo>
                  <a:cubicBezTo>
                    <a:pt x="774" y="24774"/>
                    <a:pt x="1569" y="24941"/>
                    <a:pt x="2385" y="25025"/>
                  </a:cubicBezTo>
                  <a:lnTo>
                    <a:pt x="15379" y="1632"/>
                  </a:lnTo>
                  <a:cubicBezTo>
                    <a:pt x="15170" y="963"/>
                    <a:pt x="14458" y="419"/>
                    <a:pt x="13621" y="0"/>
                  </a:cubicBezTo>
                  <a:close/>
                </a:path>
              </a:pathLst>
            </a:custGeom>
            <a:solidFill>
              <a:srgbClr val="FFF0A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813650" y="5021588"/>
              <a:ext cx="343675" cy="601575"/>
            </a:xfrm>
            <a:custGeom>
              <a:avLst/>
              <a:gdLst/>
              <a:ahLst/>
              <a:cxnLst/>
              <a:rect l="l" t="t" r="r" b="b"/>
              <a:pathLst>
                <a:path w="13747" h="24063" extrusionOk="0">
                  <a:moveTo>
                    <a:pt x="13349" y="1"/>
                  </a:moveTo>
                  <a:lnTo>
                    <a:pt x="0" y="23958"/>
                  </a:lnTo>
                  <a:cubicBezTo>
                    <a:pt x="439" y="24042"/>
                    <a:pt x="732" y="24063"/>
                    <a:pt x="732" y="24063"/>
                  </a:cubicBezTo>
                  <a:lnTo>
                    <a:pt x="13747" y="670"/>
                  </a:lnTo>
                  <a:cubicBezTo>
                    <a:pt x="13663" y="419"/>
                    <a:pt x="13517" y="189"/>
                    <a:pt x="13349" y="1"/>
                  </a:cubicBezTo>
                  <a:close/>
                </a:path>
              </a:pathLst>
            </a:custGeom>
            <a:solidFill>
              <a:srgbClr val="FFF0A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857050" y="5254513"/>
              <a:ext cx="148600" cy="111300"/>
            </a:xfrm>
            <a:custGeom>
              <a:avLst/>
              <a:gdLst/>
              <a:ahLst/>
              <a:cxnLst/>
              <a:rect l="l" t="t" r="r" b="b"/>
              <a:pathLst>
                <a:path w="5944" h="4452" extrusionOk="0">
                  <a:moveTo>
                    <a:pt x="1" y="1814"/>
                  </a:moveTo>
                  <a:cubicBezTo>
                    <a:pt x="1" y="1815"/>
                    <a:pt x="1" y="1815"/>
                    <a:pt x="1" y="1815"/>
                  </a:cubicBezTo>
                  <a:lnTo>
                    <a:pt x="1" y="1814"/>
                  </a:lnTo>
                  <a:close/>
                  <a:moveTo>
                    <a:pt x="1220" y="1"/>
                  </a:moveTo>
                  <a:cubicBezTo>
                    <a:pt x="1006" y="1"/>
                    <a:pt x="963" y="79"/>
                    <a:pt x="963" y="79"/>
                  </a:cubicBezTo>
                  <a:lnTo>
                    <a:pt x="1" y="1814"/>
                  </a:lnTo>
                  <a:lnTo>
                    <a:pt x="1" y="1814"/>
                  </a:lnTo>
                  <a:cubicBezTo>
                    <a:pt x="6" y="1807"/>
                    <a:pt x="52" y="1737"/>
                    <a:pt x="251" y="1737"/>
                  </a:cubicBezTo>
                  <a:cubicBezTo>
                    <a:pt x="554" y="1737"/>
                    <a:pt x="1212" y="1897"/>
                    <a:pt x="2616" y="2673"/>
                  </a:cubicBezTo>
                  <a:cubicBezTo>
                    <a:pt x="4981" y="3991"/>
                    <a:pt x="4729" y="4452"/>
                    <a:pt x="4729" y="4452"/>
                  </a:cubicBezTo>
                  <a:lnTo>
                    <a:pt x="5692" y="2715"/>
                  </a:lnTo>
                  <a:cubicBezTo>
                    <a:pt x="5692" y="2715"/>
                    <a:pt x="5943" y="2255"/>
                    <a:pt x="3579" y="936"/>
                  </a:cubicBezTo>
                  <a:cubicBezTo>
                    <a:pt x="2187" y="160"/>
                    <a:pt x="1527" y="1"/>
                    <a:pt x="1220" y="1"/>
                  </a:cubicBezTo>
                  <a:close/>
                </a:path>
              </a:pathLst>
            </a:custGeom>
            <a:solidFill>
              <a:srgbClr val="C0272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22963" y="5313488"/>
              <a:ext cx="127125" cy="99925"/>
            </a:xfrm>
            <a:custGeom>
              <a:avLst/>
              <a:gdLst/>
              <a:ahLst/>
              <a:cxnLst/>
              <a:rect l="l" t="t" r="r" b="b"/>
              <a:pathLst>
                <a:path w="5085" h="3997" extrusionOk="0">
                  <a:moveTo>
                    <a:pt x="942" y="0"/>
                  </a:moveTo>
                  <a:lnTo>
                    <a:pt x="0" y="1674"/>
                  </a:lnTo>
                  <a:lnTo>
                    <a:pt x="4164" y="3997"/>
                  </a:lnTo>
                  <a:lnTo>
                    <a:pt x="4101" y="2867"/>
                  </a:lnTo>
                  <a:lnTo>
                    <a:pt x="5085" y="2323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923988" y="5319238"/>
              <a:ext cx="65425" cy="125050"/>
            </a:xfrm>
            <a:custGeom>
              <a:avLst/>
              <a:gdLst/>
              <a:ahLst/>
              <a:cxnLst/>
              <a:rect l="l" t="t" r="r" b="b"/>
              <a:pathLst>
                <a:path w="2617" h="5002" extrusionOk="0">
                  <a:moveTo>
                    <a:pt x="1905" y="0"/>
                  </a:moveTo>
                  <a:lnTo>
                    <a:pt x="1" y="293"/>
                  </a:lnTo>
                  <a:lnTo>
                    <a:pt x="712" y="5001"/>
                  </a:lnTo>
                  <a:lnTo>
                    <a:pt x="1570" y="4269"/>
                  </a:lnTo>
                  <a:lnTo>
                    <a:pt x="2616" y="4708"/>
                  </a:lnTo>
                  <a:lnTo>
                    <a:pt x="2616" y="4708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713713" y="4972438"/>
              <a:ext cx="443600" cy="650725"/>
            </a:xfrm>
            <a:custGeom>
              <a:avLst/>
              <a:gdLst/>
              <a:ahLst/>
              <a:cxnLst/>
              <a:rect l="l" t="t" r="r" b="b"/>
              <a:pathLst>
                <a:path w="17744" h="26029" extrusionOk="0">
                  <a:moveTo>
                    <a:pt x="13015" y="0"/>
                  </a:moveTo>
                  <a:lnTo>
                    <a:pt x="1" y="23393"/>
                  </a:lnTo>
                  <a:cubicBezTo>
                    <a:pt x="670" y="25757"/>
                    <a:pt x="4750" y="26029"/>
                    <a:pt x="4750" y="26029"/>
                  </a:cubicBezTo>
                  <a:lnTo>
                    <a:pt x="17744" y="2636"/>
                  </a:lnTo>
                  <a:cubicBezTo>
                    <a:pt x="17200" y="837"/>
                    <a:pt x="13015" y="0"/>
                    <a:pt x="130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772838" y="4997538"/>
              <a:ext cx="384475" cy="625625"/>
            </a:xfrm>
            <a:custGeom>
              <a:avLst/>
              <a:gdLst/>
              <a:ahLst/>
              <a:cxnLst/>
              <a:rect l="l" t="t" r="r" b="b"/>
              <a:pathLst>
                <a:path w="15379" h="25025" extrusionOk="0">
                  <a:moveTo>
                    <a:pt x="13621" y="0"/>
                  </a:moveTo>
                  <a:lnTo>
                    <a:pt x="0" y="24502"/>
                  </a:lnTo>
                  <a:cubicBezTo>
                    <a:pt x="774" y="24774"/>
                    <a:pt x="1569" y="24941"/>
                    <a:pt x="2385" y="25025"/>
                  </a:cubicBezTo>
                  <a:lnTo>
                    <a:pt x="15379" y="1632"/>
                  </a:lnTo>
                  <a:cubicBezTo>
                    <a:pt x="15170" y="963"/>
                    <a:pt x="14458" y="419"/>
                    <a:pt x="13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813638" y="5021588"/>
              <a:ext cx="343675" cy="601575"/>
            </a:xfrm>
            <a:custGeom>
              <a:avLst/>
              <a:gdLst/>
              <a:ahLst/>
              <a:cxnLst/>
              <a:rect l="l" t="t" r="r" b="b"/>
              <a:pathLst>
                <a:path w="13747" h="24063" extrusionOk="0">
                  <a:moveTo>
                    <a:pt x="13349" y="1"/>
                  </a:moveTo>
                  <a:lnTo>
                    <a:pt x="0" y="23958"/>
                  </a:lnTo>
                  <a:cubicBezTo>
                    <a:pt x="439" y="24042"/>
                    <a:pt x="732" y="24063"/>
                    <a:pt x="732" y="24063"/>
                  </a:cubicBezTo>
                  <a:lnTo>
                    <a:pt x="13747" y="670"/>
                  </a:lnTo>
                  <a:cubicBezTo>
                    <a:pt x="13663" y="419"/>
                    <a:pt x="13517" y="189"/>
                    <a:pt x="13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857038" y="5254513"/>
              <a:ext cx="148600" cy="111300"/>
            </a:xfrm>
            <a:custGeom>
              <a:avLst/>
              <a:gdLst/>
              <a:ahLst/>
              <a:cxnLst/>
              <a:rect l="l" t="t" r="r" b="b"/>
              <a:pathLst>
                <a:path w="5944" h="4452" extrusionOk="0">
                  <a:moveTo>
                    <a:pt x="1" y="1814"/>
                  </a:moveTo>
                  <a:cubicBezTo>
                    <a:pt x="1" y="1815"/>
                    <a:pt x="1" y="1815"/>
                    <a:pt x="1" y="1815"/>
                  </a:cubicBezTo>
                  <a:lnTo>
                    <a:pt x="1" y="1814"/>
                  </a:lnTo>
                  <a:close/>
                  <a:moveTo>
                    <a:pt x="1220" y="1"/>
                  </a:moveTo>
                  <a:cubicBezTo>
                    <a:pt x="1006" y="1"/>
                    <a:pt x="963" y="79"/>
                    <a:pt x="963" y="79"/>
                  </a:cubicBezTo>
                  <a:lnTo>
                    <a:pt x="1" y="1814"/>
                  </a:lnTo>
                  <a:lnTo>
                    <a:pt x="1" y="1814"/>
                  </a:lnTo>
                  <a:cubicBezTo>
                    <a:pt x="6" y="1807"/>
                    <a:pt x="52" y="1737"/>
                    <a:pt x="251" y="1737"/>
                  </a:cubicBezTo>
                  <a:cubicBezTo>
                    <a:pt x="554" y="1737"/>
                    <a:pt x="1212" y="1897"/>
                    <a:pt x="2616" y="2673"/>
                  </a:cubicBezTo>
                  <a:cubicBezTo>
                    <a:pt x="4981" y="3991"/>
                    <a:pt x="4729" y="4452"/>
                    <a:pt x="4729" y="4452"/>
                  </a:cubicBezTo>
                  <a:lnTo>
                    <a:pt x="5692" y="2715"/>
                  </a:lnTo>
                  <a:cubicBezTo>
                    <a:pt x="5692" y="2715"/>
                    <a:pt x="5943" y="2255"/>
                    <a:pt x="3579" y="936"/>
                  </a:cubicBezTo>
                  <a:cubicBezTo>
                    <a:pt x="2187" y="160"/>
                    <a:pt x="1527" y="1"/>
                    <a:pt x="1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2"/>
          <p:cNvGrpSpPr/>
          <p:nvPr/>
        </p:nvGrpSpPr>
        <p:grpSpPr>
          <a:xfrm rot="-1266112">
            <a:off x="5830855" y="4117145"/>
            <a:ext cx="980817" cy="828848"/>
            <a:chOff x="4750788" y="4200338"/>
            <a:chExt cx="759563" cy="641875"/>
          </a:xfrm>
        </p:grpSpPr>
        <p:sp>
          <p:nvSpPr>
            <p:cNvPr id="111" name="Google Shape;111;p2"/>
            <p:cNvSpPr/>
            <p:nvPr/>
          </p:nvSpPr>
          <p:spPr>
            <a:xfrm>
              <a:off x="4750800" y="4200338"/>
              <a:ext cx="759550" cy="641875"/>
            </a:xfrm>
            <a:custGeom>
              <a:avLst/>
              <a:gdLst/>
              <a:ahLst/>
              <a:cxnLst/>
              <a:rect l="l" t="t" r="r" b="b"/>
              <a:pathLst>
                <a:path w="30382" h="25675" extrusionOk="0">
                  <a:moveTo>
                    <a:pt x="377" y="1"/>
                  </a:moveTo>
                  <a:cubicBezTo>
                    <a:pt x="168" y="1"/>
                    <a:pt x="0" y="189"/>
                    <a:pt x="0" y="398"/>
                  </a:cubicBezTo>
                  <a:lnTo>
                    <a:pt x="0" y="19941"/>
                  </a:lnTo>
                  <a:cubicBezTo>
                    <a:pt x="0" y="20150"/>
                    <a:pt x="168" y="20318"/>
                    <a:pt x="377" y="20318"/>
                  </a:cubicBezTo>
                  <a:lnTo>
                    <a:pt x="12031" y="20318"/>
                  </a:lnTo>
                  <a:lnTo>
                    <a:pt x="8642" y="25674"/>
                  </a:lnTo>
                  <a:lnTo>
                    <a:pt x="22263" y="25674"/>
                  </a:lnTo>
                  <a:lnTo>
                    <a:pt x="18873" y="20318"/>
                  </a:lnTo>
                  <a:lnTo>
                    <a:pt x="30005" y="20318"/>
                  </a:lnTo>
                  <a:cubicBezTo>
                    <a:pt x="30214" y="20318"/>
                    <a:pt x="30381" y="20150"/>
                    <a:pt x="30381" y="19941"/>
                  </a:cubicBezTo>
                  <a:lnTo>
                    <a:pt x="30381" y="398"/>
                  </a:lnTo>
                  <a:cubicBezTo>
                    <a:pt x="30381" y="189"/>
                    <a:pt x="30214" y="22"/>
                    <a:pt x="30026" y="1"/>
                  </a:cubicBezTo>
                  <a:close/>
                </a:path>
              </a:pathLst>
            </a:custGeom>
            <a:solidFill>
              <a:srgbClr val="7C4C2E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787925" y="4234863"/>
              <a:ext cx="685800" cy="438900"/>
            </a:xfrm>
            <a:custGeom>
              <a:avLst/>
              <a:gdLst/>
              <a:ahLst/>
              <a:cxnLst/>
              <a:rect l="l" t="t" r="r" b="b"/>
              <a:pathLst>
                <a:path w="27432" h="17556" extrusionOk="0">
                  <a:moveTo>
                    <a:pt x="1" y="1"/>
                  </a:moveTo>
                  <a:lnTo>
                    <a:pt x="1" y="17556"/>
                  </a:lnTo>
                  <a:lnTo>
                    <a:pt x="27432" y="17556"/>
                  </a:lnTo>
                  <a:lnTo>
                    <a:pt x="27432" y="1"/>
                  </a:lnTo>
                  <a:close/>
                </a:path>
              </a:pathLst>
            </a:custGeom>
            <a:solidFill>
              <a:srgbClr val="FFFEE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815650" y="4254213"/>
              <a:ext cx="299750" cy="203525"/>
            </a:xfrm>
            <a:custGeom>
              <a:avLst/>
              <a:gdLst/>
              <a:ahLst/>
              <a:cxnLst/>
              <a:rect l="l" t="t" r="r" b="b"/>
              <a:pathLst>
                <a:path w="11990" h="8141" extrusionOk="0">
                  <a:moveTo>
                    <a:pt x="1" y="1"/>
                  </a:moveTo>
                  <a:lnTo>
                    <a:pt x="1" y="8140"/>
                  </a:lnTo>
                  <a:lnTo>
                    <a:pt x="11990" y="8140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rgbClr val="39B44A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15650" y="4478638"/>
              <a:ext cx="133425" cy="176300"/>
            </a:xfrm>
            <a:custGeom>
              <a:avLst/>
              <a:gdLst/>
              <a:ahLst/>
              <a:cxnLst/>
              <a:rect l="l" t="t" r="r" b="b"/>
              <a:pathLst>
                <a:path w="5337" h="7052" extrusionOk="0">
                  <a:moveTo>
                    <a:pt x="1" y="0"/>
                  </a:moveTo>
                  <a:lnTo>
                    <a:pt x="1" y="7051"/>
                  </a:lnTo>
                  <a:lnTo>
                    <a:pt x="5336" y="7051"/>
                  </a:lnTo>
                  <a:lnTo>
                    <a:pt x="533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81475" y="4478638"/>
              <a:ext cx="133925" cy="176300"/>
            </a:xfrm>
            <a:custGeom>
              <a:avLst/>
              <a:gdLst/>
              <a:ahLst/>
              <a:cxnLst/>
              <a:rect l="l" t="t" r="r" b="b"/>
              <a:pathLst>
                <a:path w="5357" h="7052" extrusionOk="0">
                  <a:moveTo>
                    <a:pt x="0" y="0"/>
                  </a:moveTo>
                  <a:lnTo>
                    <a:pt x="0" y="7051"/>
                  </a:lnTo>
                  <a:lnTo>
                    <a:pt x="5357" y="7051"/>
                  </a:lnTo>
                  <a:lnTo>
                    <a:pt x="5357" y="0"/>
                  </a:lnTo>
                  <a:close/>
                </a:path>
              </a:pathLst>
            </a:custGeom>
            <a:solidFill>
              <a:srgbClr val="FFE300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137350" y="4254213"/>
              <a:ext cx="308650" cy="7875"/>
            </a:xfrm>
            <a:custGeom>
              <a:avLst/>
              <a:gdLst/>
              <a:ahLst/>
              <a:cxnLst/>
              <a:rect l="l" t="t" r="r" b="b"/>
              <a:pathLst>
                <a:path w="12346" h="315" extrusionOk="0">
                  <a:moveTo>
                    <a:pt x="1" y="1"/>
                  </a:moveTo>
                  <a:lnTo>
                    <a:pt x="1" y="315"/>
                  </a:lnTo>
                  <a:lnTo>
                    <a:pt x="12346" y="31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137350" y="428978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37350" y="43253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137350" y="43609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0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137350" y="4397038"/>
              <a:ext cx="308650" cy="7850"/>
            </a:xfrm>
            <a:custGeom>
              <a:avLst/>
              <a:gdLst/>
              <a:ahLst/>
              <a:cxnLst/>
              <a:rect l="l" t="t" r="r" b="b"/>
              <a:pathLst>
                <a:path w="12346" h="314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137350" y="443258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6"/>
                  </a:lnTo>
                  <a:lnTo>
                    <a:pt x="12346" y="336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137350" y="44681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137350" y="45037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0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137350" y="4539838"/>
              <a:ext cx="308650" cy="7875"/>
            </a:xfrm>
            <a:custGeom>
              <a:avLst/>
              <a:gdLst/>
              <a:ahLst/>
              <a:cxnLst/>
              <a:rect l="l" t="t" r="r" b="b"/>
              <a:pathLst>
                <a:path w="12346" h="315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137350" y="4575413"/>
              <a:ext cx="308650" cy="7850"/>
            </a:xfrm>
            <a:custGeom>
              <a:avLst/>
              <a:gdLst/>
              <a:ahLst/>
              <a:cxnLst/>
              <a:rect l="l" t="t" r="r" b="b"/>
              <a:pathLst>
                <a:path w="12346" h="314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137350" y="46109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6"/>
                  </a:lnTo>
                  <a:lnTo>
                    <a:pt x="12346" y="336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137350" y="46465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rgbClr val="F0C6B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750788" y="4200338"/>
              <a:ext cx="759550" cy="641875"/>
            </a:xfrm>
            <a:custGeom>
              <a:avLst/>
              <a:gdLst/>
              <a:ahLst/>
              <a:cxnLst/>
              <a:rect l="l" t="t" r="r" b="b"/>
              <a:pathLst>
                <a:path w="30382" h="25675" extrusionOk="0">
                  <a:moveTo>
                    <a:pt x="377" y="1"/>
                  </a:moveTo>
                  <a:cubicBezTo>
                    <a:pt x="168" y="1"/>
                    <a:pt x="0" y="189"/>
                    <a:pt x="0" y="398"/>
                  </a:cubicBezTo>
                  <a:lnTo>
                    <a:pt x="0" y="19941"/>
                  </a:lnTo>
                  <a:cubicBezTo>
                    <a:pt x="0" y="20150"/>
                    <a:pt x="168" y="20318"/>
                    <a:pt x="377" y="20318"/>
                  </a:cubicBezTo>
                  <a:lnTo>
                    <a:pt x="12031" y="20318"/>
                  </a:lnTo>
                  <a:lnTo>
                    <a:pt x="8642" y="25674"/>
                  </a:lnTo>
                  <a:lnTo>
                    <a:pt x="22263" y="25674"/>
                  </a:lnTo>
                  <a:lnTo>
                    <a:pt x="18873" y="20318"/>
                  </a:lnTo>
                  <a:lnTo>
                    <a:pt x="30005" y="20318"/>
                  </a:lnTo>
                  <a:cubicBezTo>
                    <a:pt x="30214" y="20318"/>
                    <a:pt x="30381" y="20150"/>
                    <a:pt x="30381" y="19941"/>
                  </a:cubicBezTo>
                  <a:lnTo>
                    <a:pt x="30381" y="398"/>
                  </a:lnTo>
                  <a:cubicBezTo>
                    <a:pt x="30381" y="189"/>
                    <a:pt x="30214" y="22"/>
                    <a:pt x="30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787913" y="4234863"/>
              <a:ext cx="685800" cy="438900"/>
            </a:xfrm>
            <a:custGeom>
              <a:avLst/>
              <a:gdLst/>
              <a:ahLst/>
              <a:cxnLst/>
              <a:rect l="l" t="t" r="r" b="b"/>
              <a:pathLst>
                <a:path w="27432" h="17556" extrusionOk="0">
                  <a:moveTo>
                    <a:pt x="1" y="1"/>
                  </a:moveTo>
                  <a:lnTo>
                    <a:pt x="1" y="17556"/>
                  </a:lnTo>
                  <a:lnTo>
                    <a:pt x="27432" y="17556"/>
                  </a:lnTo>
                  <a:lnTo>
                    <a:pt x="274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815638" y="4254213"/>
              <a:ext cx="299750" cy="203525"/>
            </a:xfrm>
            <a:custGeom>
              <a:avLst/>
              <a:gdLst/>
              <a:ahLst/>
              <a:cxnLst/>
              <a:rect l="l" t="t" r="r" b="b"/>
              <a:pathLst>
                <a:path w="11990" h="8141" extrusionOk="0">
                  <a:moveTo>
                    <a:pt x="1" y="1"/>
                  </a:moveTo>
                  <a:lnTo>
                    <a:pt x="1" y="8140"/>
                  </a:lnTo>
                  <a:lnTo>
                    <a:pt x="11990" y="8140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815638" y="4478638"/>
              <a:ext cx="133425" cy="176300"/>
            </a:xfrm>
            <a:custGeom>
              <a:avLst/>
              <a:gdLst/>
              <a:ahLst/>
              <a:cxnLst/>
              <a:rect l="l" t="t" r="r" b="b"/>
              <a:pathLst>
                <a:path w="5337" h="7052" extrusionOk="0">
                  <a:moveTo>
                    <a:pt x="1" y="0"/>
                  </a:moveTo>
                  <a:lnTo>
                    <a:pt x="1" y="7051"/>
                  </a:lnTo>
                  <a:lnTo>
                    <a:pt x="5336" y="7051"/>
                  </a:lnTo>
                  <a:lnTo>
                    <a:pt x="5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981463" y="4478638"/>
              <a:ext cx="133925" cy="176300"/>
            </a:xfrm>
            <a:custGeom>
              <a:avLst/>
              <a:gdLst/>
              <a:ahLst/>
              <a:cxnLst/>
              <a:rect l="l" t="t" r="r" b="b"/>
              <a:pathLst>
                <a:path w="5357" h="7052" extrusionOk="0">
                  <a:moveTo>
                    <a:pt x="0" y="0"/>
                  </a:moveTo>
                  <a:lnTo>
                    <a:pt x="0" y="7051"/>
                  </a:lnTo>
                  <a:lnTo>
                    <a:pt x="5357" y="7051"/>
                  </a:lnTo>
                  <a:lnTo>
                    <a:pt x="5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37338" y="4254213"/>
              <a:ext cx="308650" cy="7875"/>
            </a:xfrm>
            <a:custGeom>
              <a:avLst/>
              <a:gdLst/>
              <a:ahLst/>
              <a:cxnLst/>
              <a:rect l="l" t="t" r="r" b="b"/>
              <a:pathLst>
                <a:path w="12346" h="315" extrusionOk="0">
                  <a:moveTo>
                    <a:pt x="1" y="1"/>
                  </a:moveTo>
                  <a:lnTo>
                    <a:pt x="1" y="315"/>
                  </a:lnTo>
                  <a:lnTo>
                    <a:pt x="12346" y="31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137338" y="428978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137338" y="43253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137338" y="43609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0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137338" y="4397038"/>
              <a:ext cx="308650" cy="7850"/>
            </a:xfrm>
            <a:custGeom>
              <a:avLst/>
              <a:gdLst/>
              <a:ahLst/>
              <a:cxnLst/>
              <a:rect l="l" t="t" r="r" b="b"/>
              <a:pathLst>
                <a:path w="12346" h="314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137338" y="443258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6"/>
                  </a:lnTo>
                  <a:lnTo>
                    <a:pt x="12346" y="336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137338" y="44681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137338" y="45037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0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137338" y="4539838"/>
              <a:ext cx="308650" cy="7875"/>
            </a:xfrm>
            <a:custGeom>
              <a:avLst/>
              <a:gdLst/>
              <a:ahLst/>
              <a:cxnLst/>
              <a:rect l="l" t="t" r="r" b="b"/>
              <a:pathLst>
                <a:path w="12346" h="315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137338" y="4575413"/>
              <a:ext cx="308650" cy="7850"/>
            </a:xfrm>
            <a:custGeom>
              <a:avLst/>
              <a:gdLst/>
              <a:ahLst/>
              <a:cxnLst/>
              <a:rect l="l" t="t" r="r" b="b"/>
              <a:pathLst>
                <a:path w="12346" h="314" extrusionOk="0">
                  <a:moveTo>
                    <a:pt x="1" y="0"/>
                  </a:moveTo>
                  <a:lnTo>
                    <a:pt x="1" y="314"/>
                  </a:lnTo>
                  <a:lnTo>
                    <a:pt x="12346" y="314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137338" y="4610963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6"/>
                  </a:lnTo>
                  <a:lnTo>
                    <a:pt x="12346" y="336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137338" y="4646538"/>
              <a:ext cx="308650" cy="8400"/>
            </a:xfrm>
            <a:custGeom>
              <a:avLst/>
              <a:gdLst/>
              <a:ahLst/>
              <a:cxnLst/>
              <a:rect l="l" t="t" r="r" b="b"/>
              <a:pathLst>
                <a:path w="12346" h="336" extrusionOk="0">
                  <a:moveTo>
                    <a:pt x="1" y="1"/>
                  </a:moveTo>
                  <a:lnTo>
                    <a:pt x="1" y="335"/>
                  </a:lnTo>
                  <a:lnTo>
                    <a:pt x="12346" y="335"/>
                  </a:lnTo>
                  <a:lnTo>
                    <a:pt x="1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2"/>
          <p:cNvGrpSpPr/>
          <p:nvPr/>
        </p:nvGrpSpPr>
        <p:grpSpPr>
          <a:xfrm rot="-7620864">
            <a:off x="3151935" y="4087690"/>
            <a:ext cx="545997" cy="1143306"/>
            <a:chOff x="724161" y="2710893"/>
            <a:chExt cx="281035" cy="588445"/>
          </a:xfrm>
        </p:grpSpPr>
        <p:sp>
          <p:nvSpPr>
            <p:cNvPr id="146" name="Google Shape;146;p2"/>
            <p:cNvSpPr/>
            <p:nvPr/>
          </p:nvSpPr>
          <p:spPr>
            <a:xfrm>
              <a:off x="930849" y="2710893"/>
              <a:ext cx="74347" cy="86001"/>
            </a:xfrm>
            <a:custGeom>
              <a:avLst/>
              <a:gdLst/>
              <a:ahLst/>
              <a:cxnLst/>
              <a:rect l="l" t="t" r="r" b="b"/>
              <a:pathLst>
                <a:path w="2303" h="2664" extrusionOk="0">
                  <a:moveTo>
                    <a:pt x="1087" y="0"/>
                  </a:moveTo>
                  <a:cubicBezTo>
                    <a:pt x="967" y="0"/>
                    <a:pt x="858" y="67"/>
                    <a:pt x="796" y="192"/>
                  </a:cubicBezTo>
                  <a:lnTo>
                    <a:pt x="63" y="1845"/>
                  </a:lnTo>
                  <a:cubicBezTo>
                    <a:pt x="1" y="1991"/>
                    <a:pt x="63" y="2179"/>
                    <a:pt x="210" y="2242"/>
                  </a:cubicBezTo>
                  <a:lnTo>
                    <a:pt x="1089" y="2640"/>
                  </a:lnTo>
                  <a:cubicBezTo>
                    <a:pt x="1126" y="2656"/>
                    <a:pt x="1166" y="2664"/>
                    <a:pt x="1206" y="2664"/>
                  </a:cubicBezTo>
                  <a:cubicBezTo>
                    <a:pt x="1323" y="2664"/>
                    <a:pt x="1440" y="2597"/>
                    <a:pt x="1486" y="2472"/>
                  </a:cubicBezTo>
                  <a:lnTo>
                    <a:pt x="2219" y="819"/>
                  </a:lnTo>
                  <a:cubicBezTo>
                    <a:pt x="2302" y="673"/>
                    <a:pt x="2219" y="485"/>
                    <a:pt x="2072" y="422"/>
                  </a:cubicBezTo>
                  <a:lnTo>
                    <a:pt x="1214" y="24"/>
                  </a:lnTo>
                  <a:cubicBezTo>
                    <a:pt x="1172" y="8"/>
                    <a:pt x="1129" y="0"/>
                    <a:pt x="1087" y="0"/>
                  </a:cubicBezTo>
                  <a:close/>
                </a:path>
              </a:pathLst>
            </a:custGeom>
            <a:solidFill>
              <a:srgbClr val="FF7BA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33561" y="2736655"/>
              <a:ext cx="60142" cy="52039"/>
            </a:xfrm>
            <a:custGeom>
              <a:avLst/>
              <a:gdLst/>
              <a:ahLst/>
              <a:cxnLst/>
              <a:rect l="l" t="t" r="r" b="b"/>
              <a:pathLst>
                <a:path w="1863" h="1612" extrusionOk="0">
                  <a:moveTo>
                    <a:pt x="440" y="1"/>
                  </a:moveTo>
                  <a:lnTo>
                    <a:pt x="0" y="984"/>
                  </a:lnTo>
                  <a:lnTo>
                    <a:pt x="1444" y="1612"/>
                  </a:lnTo>
                  <a:lnTo>
                    <a:pt x="1863" y="64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B2B2B2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25500" y="2769066"/>
              <a:ext cx="222943" cy="472874"/>
            </a:xfrm>
            <a:custGeom>
              <a:avLst/>
              <a:gdLst/>
              <a:ahLst/>
              <a:cxnLst/>
              <a:rect l="l" t="t" r="r" b="b"/>
              <a:pathLst>
                <a:path w="6906" h="14648" extrusionOk="0">
                  <a:moveTo>
                    <a:pt x="6424" y="1"/>
                  </a:moveTo>
                  <a:lnTo>
                    <a:pt x="1" y="14438"/>
                  </a:lnTo>
                  <a:lnTo>
                    <a:pt x="461" y="14647"/>
                  </a:lnTo>
                  <a:lnTo>
                    <a:pt x="6906" y="210"/>
                  </a:lnTo>
                  <a:lnTo>
                    <a:pt x="6424" y="1"/>
                  </a:lnTo>
                  <a:close/>
                </a:path>
              </a:pathLst>
            </a:custGeom>
            <a:solidFill>
              <a:srgbClr val="333333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40383" y="2775168"/>
              <a:ext cx="223589" cy="472842"/>
            </a:xfrm>
            <a:custGeom>
              <a:avLst/>
              <a:gdLst/>
              <a:ahLst/>
              <a:cxnLst/>
              <a:rect l="l" t="t" r="r" b="b"/>
              <a:pathLst>
                <a:path w="6926" h="14647" extrusionOk="0">
                  <a:moveTo>
                    <a:pt x="6445" y="0"/>
                  </a:moveTo>
                  <a:lnTo>
                    <a:pt x="0" y="14437"/>
                  </a:lnTo>
                  <a:lnTo>
                    <a:pt x="482" y="14647"/>
                  </a:lnTo>
                  <a:lnTo>
                    <a:pt x="6926" y="209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rgbClr val="FBED2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55910" y="2782593"/>
              <a:ext cx="223621" cy="472842"/>
            </a:xfrm>
            <a:custGeom>
              <a:avLst/>
              <a:gdLst/>
              <a:ahLst/>
              <a:cxnLst/>
              <a:rect l="l" t="t" r="r" b="b"/>
              <a:pathLst>
                <a:path w="6927" h="14647" extrusionOk="0">
                  <a:moveTo>
                    <a:pt x="6445" y="0"/>
                  </a:moveTo>
                  <a:lnTo>
                    <a:pt x="1" y="14417"/>
                  </a:lnTo>
                  <a:lnTo>
                    <a:pt x="482" y="14647"/>
                  </a:lnTo>
                  <a:lnTo>
                    <a:pt x="6926" y="210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rgbClr val="333333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928170" y="2764773"/>
              <a:ext cx="56075" cy="28893"/>
            </a:xfrm>
            <a:custGeom>
              <a:avLst/>
              <a:gdLst/>
              <a:ahLst/>
              <a:cxnLst/>
              <a:rect l="l" t="t" r="r" b="b"/>
              <a:pathLst>
                <a:path w="1737" h="895" extrusionOk="0">
                  <a:moveTo>
                    <a:pt x="142" y="0"/>
                  </a:moveTo>
                  <a:cubicBezTo>
                    <a:pt x="97" y="0"/>
                    <a:pt x="58" y="24"/>
                    <a:pt x="42" y="71"/>
                  </a:cubicBezTo>
                  <a:cubicBezTo>
                    <a:pt x="0" y="134"/>
                    <a:pt x="42" y="218"/>
                    <a:pt x="105" y="238"/>
                  </a:cubicBezTo>
                  <a:lnTo>
                    <a:pt x="1548" y="887"/>
                  </a:lnTo>
                  <a:cubicBezTo>
                    <a:pt x="1564" y="892"/>
                    <a:pt x="1580" y="895"/>
                    <a:pt x="1595" y="895"/>
                  </a:cubicBezTo>
                  <a:cubicBezTo>
                    <a:pt x="1641" y="895"/>
                    <a:pt x="1684" y="871"/>
                    <a:pt x="1716" y="824"/>
                  </a:cubicBezTo>
                  <a:cubicBezTo>
                    <a:pt x="1737" y="762"/>
                    <a:pt x="1716" y="699"/>
                    <a:pt x="1653" y="657"/>
                  </a:cubicBezTo>
                  <a:lnTo>
                    <a:pt x="188" y="8"/>
                  </a:lnTo>
                  <a:cubicBezTo>
                    <a:pt x="173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CBCBC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943020" y="2732361"/>
              <a:ext cx="55429" cy="29183"/>
            </a:xfrm>
            <a:custGeom>
              <a:avLst/>
              <a:gdLst/>
              <a:ahLst/>
              <a:cxnLst/>
              <a:rect l="l" t="t" r="r" b="b"/>
              <a:pathLst>
                <a:path w="1717" h="904" extrusionOk="0">
                  <a:moveTo>
                    <a:pt x="142" y="0"/>
                  </a:moveTo>
                  <a:cubicBezTo>
                    <a:pt x="90" y="0"/>
                    <a:pt x="37" y="28"/>
                    <a:pt x="21" y="92"/>
                  </a:cubicBezTo>
                  <a:cubicBezTo>
                    <a:pt x="0" y="154"/>
                    <a:pt x="21" y="217"/>
                    <a:pt x="84" y="238"/>
                  </a:cubicBezTo>
                  <a:lnTo>
                    <a:pt x="1528" y="887"/>
                  </a:lnTo>
                  <a:cubicBezTo>
                    <a:pt x="1545" y="898"/>
                    <a:pt x="1564" y="904"/>
                    <a:pt x="1583" y="904"/>
                  </a:cubicBezTo>
                  <a:cubicBezTo>
                    <a:pt x="1632" y="904"/>
                    <a:pt x="1680" y="869"/>
                    <a:pt x="1695" y="824"/>
                  </a:cubicBezTo>
                  <a:cubicBezTo>
                    <a:pt x="1716" y="761"/>
                    <a:pt x="1695" y="698"/>
                    <a:pt x="1632" y="657"/>
                  </a:cubicBezTo>
                  <a:lnTo>
                    <a:pt x="189" y="8"/>
                  </a:lnTo>
                  <a:cubicBezTo>
                    <a:pt x="174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CBCBC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24177" y="3234483"/>
              <a:ext cx="47294" cy="64856"/>
            </a:xfrm>
            <a:custGeom>
              <a:avLst/>
              <a:gdLst/>
              <a:ahLst/>
              <a:cxnLst/>
              <a:rect l="l" t="t" r="r" b="b"/>
              <a:pathLst>
                <a:path w="1465" h="2009" extrusionOk="0">
                  <a:moveTo>
                    <a:pt x="21" y="0"/>
                  </a:moveTo>
                  <a:lnTo>
                    <a:pt x="0" y="2009"/>
                  </a:lnTo>
                  <a:lnTo>
                    <a:pt x="1465" y="64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BD3B9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24177" y="3283778"/>
              <a:ext cx="10815" cy="15560"/>
            </a:xfrm>
            <a:custGeom>
              <a:avLst/>
              <a:gdLst/>
              <a:ahLst/>
              <a:cxnLst/>
              <a:rect l="l" t="t" r="r" b="b"/>
              <a:pathLst>
                <a:path w="335" h="482" extrusionOk="0">
                  <a:moveTo>
                    <a:pt x="0" y="1"/>
                  </a:moveTo>
                  <a:lnTo>
                    <a:pt x="0" y="482"/>
                  </a:lnTo>
                  <a:lnTo>
                    <a:pt x="335" y="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3333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970718" y="2717737"/>
              <a:ext cx="34478" cy="35834"/>
            </a:xfrm>
            <a:custGeom>
              <a:avLst/>
              <a:gdLst/>
              <a:ahLst/>
              <a:cxnLst/>
              <a:rect l="l" t="t" r="r" b="b"/>
              <a:pathLst>
                <a:path w="1068" h="1110" extrusionOk="0">
                  <a:moveTo>
                    <a:pt x="356" y="1"/>
                  </a:moveTo>
                  <a:lnTo>
                    <a:pt x="0" y="775"/>
                  </a:lnTo>
                  <a:lnTo>
                    <a:pt x="774" y="1110"/>
                  </a:lnTo>
                  <a:lnTo>
                    <a:pt x="984" y="607"/>
                  </a:lnTo>
                  <a:cubicBezTo>
                    <a:pt x="1067" y="461"/>
                    <a:pt x="984" y="273"/>
                    <a:pt x="837" y="210"/>
                  </a:cubicBezTo>
                  <a:lnTo>
                    <a:pt x="356" y="1"/>
                  </a:lnTo>
                  <a:close/>
                </a:path>
              </a:pathLst>
            </a:custGeom>
            <a:solidFill>
              <a:srgbClr val="FF7BA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956514" y="2750149"/>
              <a:ext cx="35834" cy="35834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336" y="1"/>
                  </a:moveTo>
                  <a:lnTo>
                    <a:pt x="1" y="775"/>
                  </a:lnTo>
                  <a:lnTo>
                    <a:pt x="775" y="1110"/>
                  </a:lnTo>
                  <a:lnTo>
                    <a:pt x="1110" y="336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B2B2B2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47130" y="2782593"/>
              <a:ext cx="215518" cy="466095"/>
            </a:xfrm>
            <a:custGeom>
              <a:avLst/>
              <a:gdLst/>
              <a:ahLst/>
              <a:cxnLst/>
              <a:rect l="l" t="t" r="r" b="b"/>
              <a:pathLst>
                <a:path w="6676" h="14438" extrusionOk="0">
                  <a:moveTo>
                    <a:pt x="6382" y="0"/>
                  </a:moveTo>
                  <a:lnTo>
                    <a:pt x="6299" y="189"/>
                  </a:lnTo>
                  <a:lnTo>
                    <a:pt x="0" y="14312"/>
                  </a:lnTo>
                  <a:lnTo>
                    <a:pt x="273" y="14438"/>
                  </a:lnTo>
                  <a:lnTo>
                    <a:pt x="6675" y="126"/>
                  </a:lnTo>
                  <a:lnTo>
                    <a:pt x="6382" y="0"/>
                  </a:lnTo>
                  <a:close/>
                </a:path>
              </a:pathLst>
            </a:custGeom>
            <a:solidFill>
              <a:srgbClr val="FBED2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55910" y="2786628"/>
              <a:ext cx="221587" cy="468806"/>
            </a:xfrm>
            <a:custGeom>
              <a:avLst/>
              <a:gdLst/>
              <a:ahLst/>
              <a:cxnLst/>
              <a:rect l="l" t="t" r="r" b="b"/>
              <a:pathLst>
                <a:path w="6864" h="14522" extrusionOk="0">
                  <a:moveTo>
                    <a:pt x="6403" y="1"/>
                  </a:moveTo>
                  <a:lnTo>
                    <a:pt x="1" y="14313"/>
                  </a:lnTo>
                  <a:lnTo>
                    <a:pt x="482" y="14522"/>
                  </a:lnTo>
                  <a:lnTo>
                    <a:pt x="6863" y="210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rgbClr val="333333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953157" y="2775168"/>
              <a:ext cx="31895" cy="18595"/>
            </a:xfrm>
            <a:custGeom>
              <a:avLst/>
              <a:gdLst/>
              <a:ahLst/>
              <a:cxnLst/>
              <a:rect l="l" t="t" r="r" b="b"/>
              <a:pathLst>
                <a:path w="988" h="576" extrusionOk="0">
                  <a:moveTo>
                    <a:pt x="105" y="0"/>
                  </a:moveTo>
                  <a:lnTo>
                    <a:pt x="63" y="84"/>
                  </a:lnTo>
                  <a:lnTo>
                    <a:pt x="63" y="105"/>
                  </a:lnTo>
                  <a:lnTo>
                    <a:pt x="0" y="230"/>
                  </a:lnTo>
                  <a:lnTo>
                    <a:pt x="293" y="356"/>
                  </a:lnTo>
                  <a:lnTo>
                    <a:pt x="753" y="565"/>
                  </a:lnTo>
                  <a:cubicBezTo>
                    <a:pt x="773" y="573"/>
                    <a:pt x="792" y="576"/>
                    <a:pt x="809" y="576"/>
                  </a:cubicBezTo>
                  <a:cubicBezTo>
                    <a:pt x="937" y="576"/>
                    <a:pt x="987" y="390"/>
                    <a:pt x="858" y="335"/>
                  </a:cubicBezTo>
                  <a:lnTo>
                    <a:pt x="879" y="33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CBCBC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968006" y="2742724"/>
              <a:ext cx="30442" cy="18821"/>
            </a:xfrm>
            <a:custGeom>
              <a:avLst/>
              <a:gdLst/>
              <a:ahLst/>
              <a:cxnLst/>
              <a:rect l="l" t="t" r="r" b="b"/>
              <a:pathLst>
                <a:path w="943" h="583" extrusionOk="0">
                  <a:moveTo>
                    <a:pt x="105" y="1"/>
                  </a:moveTo>
                  <a:lnTo>
                    <a:pt x="42" y="126"/>
                  </a:lnTo>
                  <a:lnTo>
                    <a:pt x="1" y="231"/>
                  </a:lnTo>
                  <a:lnTo>
                    <a:pt x="754" y="566"/>
                  </a:lnTo>
                  <a:cubicBezTo>
                    <a:pt x="771" y="577"/>
                    <a:pt x="790" y="583"/>
                    <a:pt x="809" y="583"/>
                  </a:cubicBezTo>
                  <a:cubicBezTo>
                    <a:pt x="858" y="583"/>
                    <a:pt x="906" y="548"/>
                    <a:pt x="921" y="503"/>
                  </a:cubicBezTo>
                  <a:cubicBezTo>
                    <a:pt x="942" y="440"/>
                    <a:pt x="921" y="377"/>
                    <a:pt x="858" y="336"/>
                  </a:cubicBezTo>
                  <a:lnTo>
                    <a:pt x="105" y="1"/>
                  </a:lnTo>
                  <a:close/>
                </a:path>
              </a:pathLst>
            </a:custGeom>
            <a:solidFill>
              <a:srgbClr val="CBCBC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24177" y="3244620"/>
              <a:ext cx="47294" cy="54719"/>
            </a:xfrm>
            <a:custGeom>
              <a:avLst/>
              <a:gdLst/>
              <a:ahLst/>
              <a:cxnLst/>
              <a:rect l="l" t="t" r="r" b="b"/>
              <a:pathLst>
                <a:path w="1465" h="1695" extrusionOk="0">
                  <a:moveTo>
                    <a:pt x="711" y="0"/>
                  </a:moveTo>
                  <a:lnTo>
                    <a:pt x="0" y="1590"/>
                  </a:lnTo>
                  <a:lnTo>
                    <a:pt x="0" y="1695"/>
                  </a:lnTo>
                  <a:lnTo>
                    <a:pt x="1465" y="335"/>
                  </a:lnTo>
                  <a:lnTo>
                    <a:pt x="984" y="126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EBD3B9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30833" y="2710893"/>
              <a:ext cx="74347" cy="86001"/>
            </a:xfrm>
            <a:custGeom>
              <a:avLst/>
              <a:gdLst/>
              <a:ahLst/>
              <a:cxnLst/>
              <a:rect l="l" t="t" r="r" b="b"/>
              <a:pathLst>
                <a:path w="2303" h="2664" extrusionOk="0">
                  <a:moveTo>
                    <a:pt x="1087" y="0"/>
                  </a:moveTo>
                  <a:cubicBezTo>
                    <a:pt x="967" y="0"/>
                    <a:pt x="858" y="67"/>
                    <a:pt x="796" y="192"/>
                  </a:cubicBezTo>
                  <a:lnTo>
                    <a:pt x="63" y="1845"/>
                  </a:lnTo>
                  <a:cubicBezTo>
                    <a:pt x="1" y="1991"/>
                    <a:pt x="63" y="2179"/>
                    <a:pt x="210" y="2242"/>
                  </a:cubicBezTo>
                  <a:lnTo>
                    <a:pt x="1089" y="2640"/>
                  </a:lnTo>
                  <a:cubicBezTo>
                    <a:pt x="1126" y="2656"/>
                    <a:pt x="1166" y="2664"/>
                    <a:pt x="1206" y="2664"/>
                  </a:cubicBezTo>
                  <a:cubicBezTo>
                    <a:pt x="1323" y="2664"/>
                    <a:pt x="1440" y="2597"/>
                    <a:pt x="1486" y="2472"/>
                  </a:cubicBezTo>
                  <a:lnTo>
                    <a:pt x="2219" y="819"/>
                  </a:lnTo>
                  <a:cubicBezTo>
                    <a:pt x="2302" y="673"/>
                    <a:pt x="2219" y="485"/>
                    <a:pt x="2072" y="422"/>
                  </a:cubicBezTo>
                  <a:lnTo>
                    <a:pt x="1214" y="24"/>
                  </a:lnTo>
                  <a:cubicBezTo>
                    <a:pt x="1172" y="8"/>
                    <a:pt x="1129" y="0"/>
                    <a:pt x="1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933545" y="2736655"/>
              <a:ext cx="60142" cy="52039"/>
            </a:xfrm>
            <a:custGeom>
              <a:avLst/>
              <a:gdLst/>
              <a:ahLst/>
              <a:cxnLst/>
              <a:rect l="l" t="t" r="r" b="b"/>
              <a:pathLst>
                <a:path w="1863" h="1612" extrusionOk="0">
                  <a:moveTo>
                    <a:pt x="440" y="1"/>
                  </a:moveTo>
                  <a:lnTo>
                    <a:pt x="0" y="984"/>
                  </a:lnTo>
                  <a:lnTo>
                    <a:pt x="1444" y="1612"/>
                  </a:lnTo>
                  <a:lnTo>
                    <a:pt x="1863" y="64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725484" y="2769066"/>
              <a:ext cx="222943" cy="472874"/>
            </a:xfrm>
            <a:custGeom>
              <a:avLst/>
              <a:gdLst/>
              <a:ahLst/>
              <a:cxnLst/>
              <a:rect l="l" t="t" r="r" b="b"/>
              <a:pathLst>
                <a:path w="6906" h="14648" extrusionOk="0">
                  <a:moveTo>
                    <a:pt x="6424" y="1"/>
                  </a:moveTo>
                  <a:lnTo>
                    <a:pt x="1" y="14438"/>
                  </a:lnTo>
                  <a:lnTo>
                    <a:pt x="461" y="14647"/>
                  </a:lnTo>
                  <a:lnTo>
                    <a:pt x="6906" y="210"/>
                  </a:ln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740366" y="2775168"/>
              <a:ext cx="223589" cy="472842"/>
            </a:xfrm>
            <a:custGeom>
              <a:avLst/>
              <a:gdLst/>
              <a:ahLst/>
              <a:cxnLst/>
              <a:rect l="l" t="t" r="r" b="b"/>
              <a:pathLst>
                <a:path w="6926" h="14647" extrusionOk="0">
                  <a:moveTo>
                    <a:pt x="6445" y="0"/>
                  </a:moveTo>
                  <a:lnTo>
                    <a:pt x="0" y="14437"/>
                  </a:lnTo>
                  <a:lnTo>
                    <a:pt x="482" y="14647"/>
                  </a:lnTo>
                  <a:lnTo>
                    <a:pt x="6926" y="209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55894" y="2782593"/>
              <a:ext cx="223621" cy="472842"/>
            </a:xfrm>
            <a:custGeom>
              <a:avLst/>
              <a:gdLst/>
              <a:ahLst/>
              <a:cxnLst/>
              <a:rect l="l" t="t" r="r" b="b"/>
              <a:pathLst>
                <a:path w="6927" h="14647" extrusionOk="0">
                  <a:moveTo>
                    <a:pt x="6445" y="0"/>
                  </a:moveTo>
                  <a:lnTo>
                    <a:pt x="1" y="14417"/>
                  </a:lnTo>
                  <a:lnTo>
                    <a:pt x="482" y="14647"/>
                  </a:lnTo>
                  <a:lnTo>
                    <a:pt x="6926" y="210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928154" y="2764773"/>
              <a:ext cx="56075" cy="28893"/>
            </a:xfrm>
            <a:custGeom>
              <a:avLst/>
              <a:gdLst/>
              <a:ahLst/>
              <a:cxnLst/>
              <a:rect l="l" t="t" r="r" b="b"/>
              <a:pathLst>
                <a:path w="1737" h="895" extrusionOk="0">
                  <a:moveTo>
                    <a:pt x="142" y="0"/>
                  </a:moveTo>
                  <a:cubicBezTo>
                    <a:pt x="97" y="0"/>
                    <a:pt x="58" y="24"/>
                    <a:pt x="42" y="71"/>
                  </a:cubicBezTo>
                  <a:cubicBezTo>
                    <a:pt x="0" y="134"/>
                    <a:pt x="42" y="218"/>
                    <a:pt x="105" y="238"/>
                  </a:cubicBezTo>
                  <a:lnTo>
                    <a:pt x="1548" y="887"/>
                  </a:lnTo>
                  <a:cubicBezTo>
                    <a:pt x="1564" y="892"/>
                    <a:pt x="1580" y="895"/>
                    <a:pt x="1595" y="895"/>
                  </a:cubicBezTo>
                  <a:cubicBezTo>
                    <a:pt x="1641" y="895"/>
                    <a:pt x="1684" y="871"/>
                    <a:pt x="1716" y="824"/>
                  </a:cubicBezTo>
                  <a:cubicBezTo>
                    <a:pt x="1737" y="762"/>
                    <a:pt x="1716" y="699"/>
                    <a:pt x="1653" y="657"/>
                  </a:cubicBezTo>
                  <a:lnTo>
                    <a:pt x="188" y="8"/>
                  </a:lnTo>
                  <a:cubicBezTo>
                    <a:pt x="173" y="3"/>
                    <a:pt x="157" y="0"/>
                    <a:pt x="142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943004" y="2732361"/>
              <a:ext cx="55429" cy="29183"/>
            </a:xfrm>
            <a:custGeom>
              <a:avLst/>
              <a:gdLst/>
              <a:ahLst/>
              <a:cxnLst/>
              <a:rect l="l" t="t" r="r" b="b"/>
              <a:pathLst>
                <a:path w="1717" h="904" extrusionOk="0">
                  <a:moveTo>
                    <a:pt x="142" y="0"/>
                  </a:moveTo>
                  <a:cubicBezTo>
                    <a:pt x="90" y="0"/>
                    <a:pt x="37" y="28"/>
                    <a:pt x="21" y="92"/>
                  </a:cubicBezTo>
                  <a:cubicBezTo>
                    <a:pt x="0" y="154"/>
                    <a:pt x="21" y="217"/>
                    <a:pt x="84" y="238"/>
                  </a:cubicBezTo>
                  <a:lnTo>
                    <a:pt x="1528" y="887"/>
                  </a:lnTo>
                  <a:cubicBezTo>
                    <a:pt x="1545" y="898"/>
                    <a:pt x="1564" y="904"/>
                    <a:pt x="1583" y="904"/>
                  </a:cubicBezTo>
                  <a:cubicBezTo>
                    <a:pt x="1632" y="904"/>
                    <a:pt x="1680" y="869"/>
                    <a:pt x="1695" y="824"/>
                  </a:cubicBezTo>
                  <a:cubicBezTo>
                    <a:pt x="1716" y="761"/>
                    <a:pt x="1695" y="698"/>
                    <a:pt x="1632" y="657"/>
                  </a:cubicBezTo>
                  <a:lnTo>
                    <a:pt x="189" y="8"/>
                  </a:lnTo>
                  <a:cubicBezTo>
                    <a:pt x="174" y="3"/>
                    <a:pt x="158" y="0"/>
                    <a:pt x="142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724161" y="3234483"/>
              <a:ext cx="47294" cy="64856"/>
            </a:xfrm>
            <a:custGeom>
              <a:avLst/>
              <a:gdLst/>
              <a:ahLst/>
              <a:cxnLst/>
              <a:rect l="l" t="t" r="r" b="b"/>
              <a:pathLst>
                <a:path w="1465" h="2009" extrusionOk="0">
                  <a:moveTo>
                    <a:pt x="21" y="0"/>
                  </a:moveTo>
                  <a:lnTo>
                    <a:pt x="0" y="2009"/>
                  </a:lnTo>
                  <a:lnTo>
                    <a:pt x="1465" y="64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BD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970702" y="2717737"/>
              <a:ext cx="34478" cy="35834"/>
            </a:xfrm>
            <a:custGeom>
              <a:avLst/>
              <a:gdLst/>
              <a:ahLst/>
              <a:cxnLst/>
              <a:rect l="l" t="t" r="r" b="b"/>
              <a:pathLst>
                <a:path w="1068" h="1110" extrusionOk="0">
                  <a:moveTo>
                    <a:pt x="356" y="1"/>
                  </a:moveTo>
                  <a:lnTo>
                    <a:pt x="0" y="775"/>
                  </a:lnTo>
                  <a:lnTo>
                    <a:pt x="774" y="1110"/>
                  </a:lnTo>
                  <a:lnTo>
                    <a:pt x="984" y="607"/>
                  </a:lnTo>
                  <a:cubicBezTo>
                    <a:pt x="1067" y="461"/>
                    <a:pt x="984" y="273"/>
                    <a:pt x="837" y="210"/>
                  </a:cubicBezTo>
                  <a:lnTo>
                    <a:pt x="3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956498" y="2750149"/>
              <a:ext cx="35834" cy="35834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336" y="1"/>
                  </a:moveTo>
                  <a:lnTo>
                    <a:pt x="1" y="775"/>
                  </a:lnTo>
                  <a:lnTo>
                    <a:pt x="775" y="1110"/>
                  </a:lnTo>
                  <a:lnTo>
                    <a:pt x="1110" y="336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47113" y="2782593"/>
              <a:ext cx="215518" cy="466095"/>
            </a:xfrm>
            <a:custGeom>
              <a:avLst/>
              <a:gdLst/>
              <a:ahLst/>
              <a:cxnLst/>
              <a:rect l="l" t="t" r="r" b="b"/>
              <a:pathLst>
                <a:path w="6676" h="14438" extrusionOk="0">
                  <a:moveTo>
                    <a:pt x="6382" y="0"/>
                  </a:moveTo>
                  <a:lnTo>
                    <a:pt x="6299" y="189"/>
                  </a:lnTo>
                  <a:lnTo>
                    <a:pt x="0" y="14312"/>
                  </a:lnTo>
                  <a:lnTo>
                    <a:pt x="273" y="14438"/>
                  </a:lnTo>
                  <a:lnTo>
                    <a:pt x="6675" y="126"/>
                  </a:lnTo>
                  <a:lnTo>
                    <a:pt x="6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55894" y="2786628"/>
              <a:ext cx="221587" cy="468806"/>
            </a:xfrm>
            <a:custGeom>
              <a:avLst/>
              <a:gdLst/>
              <a:ahLst/>
              <a:cxnLst/>
              <a:rect l="l" t="t" r="r" b="b"/>
              <a:pathLst>
                <a:path w="6864" h="14522" extrusionOk="0">
                  <a:moveTo>
                    <a:pt x="6403" y="1"/>
                  </a:moveTo>
                  <a:lnTo>
                    <a:pt x="1" y="14313"/>
                  </a:lnTo>
                  <a:lnTo>
                    <a:pt x="482" y="14522"/>
                  </a:lnTo>
                  <a:lnTo>
                    <a:pt x="6863" y="210"/>
                  </a:lnTo>
                  <a:lnTo>
                    <a:pt x="64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953140" y="2775168"/>
              <a:ext cx="31895" cy="18595"/>
            </a:xfrm>
            <a:custGeom>
              <a:avLst/>
              <a:gdLst/>
              <a:ahLst/>
              <a:cxnLst/>
              <a:rect l="l" t="t" r="r" b="b"/>
              <a:pathLst>
                <a:path w="988" h="576" extrusionOk="0">
                  <a:moveTo>
                    <a:pt x="105" y="0"/>
                  </a:moveTo>
                  <a:lnTo>
                    <a:pt x="63" y="84"/>
                  </a:lnTo>
                  <a:lnTo>
                    <a:pt x="63" y="105"/>
                  </a:lnTo>
                  <a:lnTo>
                    <a:pt x="0" y="230"/>
                  </a:lnTo>
                  <a:lnTo>
                    <a:pt x="293" y="356"/>
                  </a:lnTo>
                  <a:lnTo>
                    <a:pt x="753" y="565"/>
                  </a:lnTo>
                  <a:cubicBezTo>
                    <a:pt x="773" y="573"/>
                    <a:pt x="792" y="576"/>
                    <a:pt x="809" y="576"/>
                  </a:cubicBezTo>
                  <a:cubicBezTo>
                    <a:pt x="937" y="576"/>
                    <a:pt x="987" y="390"/>
                    <a:pt x="858" y="335"/>
                  </a:cubicBezTo>
                  <a:lnTo>
                    <a:pt x="879" y="33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967990" y="2742724"/>
              <a:ext cx="30442" cy="18821"/>
            </a:xfrm>
            <a:custGeom>
              <a:avLst/>
              <a:gdLst/>
              <a:ahLst/>
              <a:cxnLst/>
              <a:rect l="l" t="t" r="r" b="b"/>
              <a:pathLst>
                <a:path w="943" h="583" extrusionOk="0">
                  <a:moveTo>
                    <a:pt x="105" y="1"/>
                  </a:moveTo>
                  <a:lnTo>
                    <a:pt x="42" y="126"/>
                  </a:lnTo>
                  <a:lnTo>
                    <a:pt x="1" y="231"/>
                  </a:lnTo>
                  <a:lnTo>
                    <a:pt x="754" y="566"/>
                  </a:lnTo>
                  <a:cubicBezTo>
                    <a:pt x="771" y="577"/>
                    <a:pt x="790" y="583"/>
                    <a:pt x="809" y="583"/>
                  </a:cubicBezTo>
                  <a:cubicBezTo>
                    <a:pt x="858" y="583"/>
                    <a:pt x="906" y="548"/>
                    <a:pt x="921" y="503"/>
                  </a:cubicBezTo>
                  <a:cubicBezTo>
                    <a:pt x="942" y="440"/>
                    <a:pt x="921" y="377"/>
                    <a:pt x="858" y="336"/>
                  </a:cubicBezTo>
                  <a:lnTo>
                    <a:pt x="105" y="1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724161" y="3244620"/>
              <a:ext cx="47294" cy="54719"/>
            </a:xfrm>
            <a:custGeom>
              <a:avLst/>
              <a:gdLst/>
              <a:ahLst/>
              <a:cxnLst/>
              <a:rect l="l" t="t" r="r" b="b"/>
              <a:pathLst>
                <a:path w="1465" h="1695" extrusionOk="0">
                  <a:moveTo>
                    <a:pt x="711" y="0"/>
                  </a:moveTo>
                  <a:lnTo>
                    <a:pt x="0" y="1590"/>
                  </a:lnTo>
                  <a:lnTo>
                    <a:pt x="0" y="1695"/>
                  </a:lnTo>
                  <a:lnTo>
                    <a:pt x="1465" y="335"/>
                  </a:lnTo>
                  <a:lnTo>
                    <a:pt x="984" y="126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EBD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24161" y="3283778"/>
              <a:ext cx="10815" cy="15560"/>
            </a:xfrm>
            <a:custGeom>
              <a:avLst/>
              <a:gdLst/>
              <a:ahLst/>
              <a:cxnLst/>
              <a:rect l="l" t="t" r="r" b="b"/>
              <a:pathLst>
                <a:path w="335" h="482" extrusionOk="0">
                  <a:moveTo>
                    <a:pt x="0" y="1"/>
                  </a:moveTo>
                  <a:lnTo>
                    <a:pt x="0" y="482"/>
                  </a:lnTo>
                  <a:lnTo>
                    <a:pt x="335" y="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2"/>
          <p:cNvGrpSpPr/>
          <p:nvPr/>
        </p:nvGrpSpPr>
        <p:grpSpPr>
          <a:xfrm>
            <a:off x="3278659" y="210058"/>
            <a:ext cx="1052426" cy="866947"/>
            <a:chOff x="4399263" y="2810788"/>
            <a:chExt cx="815013" cy="671375"/>
          </a:xfrm>
        </p:grpSpPr>
        <p:sp>
          <p:nvSpPr>
            <p:cNvPr id="179" name="Google Shape;179;p2"/>
            <p:cNvSpPr/>
            <p:nvPr/>
          </p:nvSpPr>
          <p:spPr>
            <a:xfrm>
              <a:off x="4399275" y="2810788"/>
              <a:ext cx="815000" cy="332350"/>
            </a:xfrm>
            <a:custGeom>
              <a:avLst/>
              <a:gdLst/>
              <a:ahLst/>
              <a:cxnLst/>
              <a:rect l="l" t="t" r="r" b="b"/>
              <a:pathLst>
                <a:path w="32600" h="13294" extrusionOk="0">
                  <a:moveTo>
                    <a:pt x="1877" y="0"/>
                  </a:moveTo>
                  <a:cubicBezTo>
                    <a:pt x="1477" y="0"/>
                    <a:pt x="1106" y="256"/>
                    <a:pt x="984" y="658"/>
                  </a:cubicBezTo>
                  <a:lnTo>
                    <a:pt x="147" y="3609"/>
                  </a:lnTo>
                  <a:cubicBezTo>
                    <a:pt x="0" y="4090"/>
                    <a:pt x="272" y="4592"/>
                    <a:pt x="754" y="4738"/>
                  </a:cubicBezTo>
                  <a:lnTo>
                    <a:pt x="30507" y="13254"/>
                  </a:lnTo>
                  <a:cubicBezTo>
                    <a:pt x="30595" y="13281"/>
                    <a:pt x="30684" y="13294"/>
                    <a:pt x="30772" y="13294"/>
                  </a:cubicBezTo>
                  <a:cubicBezTo>
                    <a:pt x="31160" y="13294"/>
                    <a:pt x="31514" y="13040"/>
                    <a:pt x="31616" y="12648"/>
                  </a:cubicBezTo>
                  <a:lnTo>
                    <a:pt x="32474" y="9697"/>
                  </a:lnTo>
                  <a:cubicBezTo>
                    <a:pt x="32599" y="9216"/>
                    <a:pt x="32327" y="8714"/>
                    <a:pt x="31846" y="8567"/>
                  </a:cubicBezTo>
                  <a:lnTo>
                    <a:pt x="2114" y="31"/>
                  </a:lnTo>
                  <a:cubicBezTo>
                    <a:pt x="2035" y="10"/>
                    <a:pt x="1955" y="0"/>
                    <a:pt x="1877" y="0"/>
                  </a:cubicBezTo>
                  <a:close/>
                </a:path>
              </a:pathLst>
            </a:custGeom>
            <a:solidFill>
              <a:srgbClr val="BFEFE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399275" y="2851288"/>
              <a:ext cx="805050" cy="291850"/>
            </a:xfrm>
            <a:custGeom>
              <a:avLst/>
              <a:gdLst/>
              <a:ahLst/>
              <a:cxnLst/>
              <a:rect l="l" t="t" r="r" b="b"/>
              <a:pathLst>
                <a:path w="32202" h="11674" extrusionOk="0">
                  <a:moveTo>
                    <a:pt x="712" y="1"/>
                  </a:moveTo>
                  <a:lnTo>
                    <a:pt x="147" y="1989"/>
                  </a:lnTo>
                  <a:cubicBezTo>
                    <a:pt x="0" y="2470"/>
                    <a:pt x="272" y="2972"/>
                    <a:pt x="775" y="3118"/>
                  </a:cubicBezTo>
                  <a:lnTo>
                    <a:pt x="30507" y="11634"/>
                  </a:lnTo>
                  <a:cubicBezTo>
                    <a:pt x="30595" y="11661"/>
                    <a:pt x="30684" y="11674"/>
                    <a:pt x="30772" y="11674"/>
                  </a:cubicBezTo>
                  <a:cubicBezTo>
                    <a:pt x="31160" y="11674"/>
                    <a:pt x="31514" y="11420"/>
                    <a:pt x="31616" y="11028"/>
                  </a:cubicBezTo>
                  <a:lnTo>
                    <a:pt x="32202" y="9040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FEFE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399800" y="2891563"/>
              <a:ext cx="793025" cy="251575"/>
            </a:xfrm>
            <a:custGeom>
              <a:avLst/>
              <a:gdLst/>
              <a:ahLst/>
              <a:cxnLst/>
              <a:rect l="l" t="t" r="r" b="b"/>
              <a:pathLst>
                <a:path w="31721" h="10063" extrusionOk="0">
                  <a:moveTo>
                    <a:pt x="251" y="1"/>
                  </a:moveTo>
                  <a:lnTo>
                    <a:pt x="126" y="378"/>
                  </a:lnTo>
                  <a:cubicBezTo>
                    <a:pt x="0" y="859"/>
                    <a:pt x="272" y="1361"/>
                    <a:pt x="754" y="1507"/>
                  </a:cubicBezTo>
                  <a:lnTo>
                    <a:pt x="30486" y="10023"/>
                  </a:lnTo>
                  <a:cubicBezTo>
                    <a:pt x="30574" y="10050"/>
                    <a:pt x="30663" y="10063"/>
                    <a:pt x="30751" y="10063"/>
                  </a:cubicBezTo>
                  <a:cubicBezTo>
                    <a:pt x="31139" y="10063"/>
                    <a:pt x="31493" y="9809"/>
                    <a:pt x="31595" y="9417"/>
                  </a:cubicBezTo>
                  <a:lnTo>
                    <a:pt x="31721" y="9040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BFEFE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444250" y="2812588"/>
              <a:ext cx="12600" cy="33500"/>
            </a:xfrm>
            <a:custGeom>
              <a:avLst/>
              <a:gdLst/>
              <a:ahLst/>
              <a:cxnLst/>
              <a:rect l="l" t="t" r="r" b="b"/>
              <a:pathLst>
                <a:path w="504" h="1340" extrusionOk="0">
                  <a:moveTo>
                    <a:pt x="378" y="0"/>
                  </a:moveTo>
                  <a:lnTo>
                    <a:pt x="1" y="1298"/>
                  </a:lnTo>
                  <a:lnTo>
                    <a:pt x="126" y="1340"/>
                  </a:lnTo>
                  <a:lnTo>
                    <a:pt x="503" y="42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459425" y="2815213"/>
              <a:ext cx="8400" cy="17275"/>
            </a:xfrm>
            <a:custGeom>
              <a:avLst/>
              <a:gdLst/>
              <a:ahLst/>
              <a:cxnLst/>
              <a:rect l="l" t="t" r="r" b="b"/>
              <a:pathLst>
                <a:path w="336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470950" y="2818863"/>
              <a:ext cx="7850" cy="16775"/>
            </a:xfrm>
            <a:custGeom>
              <a:avLst/>
              <a:gdLst/>
              <a:ahLst/>
              <a:cxnLst/>
              <a:rect l="l" t="t" r="r" b="b"/>
              <a:pathLst>
                <a:path w="314" h="671" extrusionOk="0">
                  <a:moveTo>
                    <a:pt x="188" y="1"/>
                  </a:moveTo>
                  <a:lnTo>
                    <a:pt x="0" y="649"/>
                  </a:lnTo>
                  <a:lnTo>
                    <a:pt x="126" y="670"/>
                  </a:lnTo>
                  <a:lnTo>
                    <a:pt x="314" y="2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489775" y="28288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506500" y="283768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499700" y="2828288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57" y="0"/>
                  </a:moveTo>
                  <a:lnTo>
                    <a:pt x="1" y="1297"/>
                  </a:lnTo>
                  <a:lnTo>
                    <a:pt x="126" y="1339"/>
                  </a:lnTo>
                  <a:lnTo>
                    <a:pt x="503" y="4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514875" y="2831413"/>
              <a:ext cx="8400" cy="17300"/>
            </a:xfrm>
            <a:custGeom>
              <a:avLst/>
              <a:gdLst/>
              <a:ahLst/>
              <a:cxnLst/>
              <a:rect l="l" t="t" r="r" b="b"/>
              <a:pathLst>
                <a:path w="336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5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503900" y="2830363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68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536850" y="2837688"/>
              <a:ext cx="8400" cy="16775"/>
            </a:xfrm>
            <a:custGeom>
              <a:avLst/>
              <a:gdLst/>
              <a:ahLst/>
              <a:cxnLst/>
              <a:rect l="l" t="t" r="r" b="b"/>
              <a:pathLst>
                <a:path w="336" h="671" extrusionOk="0">
                  <a:moveTo>
                    <a:pt x="189" y="1"/>
                  </a:moveTo>
                  <a:lnTo>
                    <a:pt x="0" y="649"/>
                  </a:lnTo>
                  <a:lnTo>
                    <a:pt x="147" y="670"/>
                  </a:lnTo>
                  <a:lnTo>
                    <a:pt x="335" y="2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548350" y="284083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554625" y="2843963"/>
              <a:ext cx="13100" cy="33500"/>
            </a:xfrm>
            <a:custGeom>
              <a:avLst/>
              <a:gdLst/>
              <a:ahLst/>
              <a:cxnLst/>
              <a:rect l="l" t="t" r="r" b="b"/>
              <a:pathLst>
                <a:path w="524" h="1340" extrusionOk="0">
                  <a:moveTo>
                    <a:pt x="377" y="1"/>
                  </a:moveTo>
                  <a:lnTo>
                    <a:pt x="1" y="1298"/>
                  </a:lnTo>
                  <a:lnTo>
                    <a:pt x="147" y="1340"/>
                  </a:lnTo>
                  <a:lnTo>
                    <a:pt x="524" y="4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570850" y="2847638"/>
              <a:ext cx="7875" cy="16750"/>
            </a:xfrm>
            <a:custGeom>
              <a:avLst/>
              <a:gdLst/>
              <a:ahLst/>
              <a:cxnLst/>
              <a:rect l="l" t="t" r="r" b="b"/>
              <a:pathLst>
                <a:path w="315" h="670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70"/>
                  </a:lnTo>
                  <a:lnTo>
                    <a:pt x="314" y="2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581300" y="2850238"/>
              <a:ext cx="8400" cy="17300"/>
            </a:xfrm>
            <a:custGeom>
              <a:avLst/>
              <a:gdLst/>
              <a:ahLst/>
              <a:cxnLst/>
              <a:rect l="l" t="t" r="r" b="b"/>
              <a:pathLst>
                <a:path w="336" h="692" extrusionOk="0">
                  <a:moveTo>
                    <a:pt x="189" y="1"/>
                  </a:moveTo>
                  <a:lnTo>
                    <a:pt x="1" y="650"/>
                  </a:lnTo>
                  <a:lnTo>
                    <a:pt x="147" y="691"/>
                  </a:lnTo>
                  <a:lnTo>
                    <a:pt x="336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600675" y="2860713"/>
              <a:ext cx="7850" cy="17275"/>
            </a:xfrm>
            <a:custGeom>
              <a:avLst/>
              <a:gdLst/>
              <a:ahLst/>
              <a:cxnLst/>
              <a:rect l="l" t="t" r="r" b="b"/>
              <a:pathLst>
                <a:path w="314" h="691" extrusionOk="0">
                  <a:moveTo>
                    <a:pt x="188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603800" y="285653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0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610075" y="2859663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77" y="1"/>
                  </a:moveTo>
                  <a:lnTo>
                    <a:pt x="1" y="1298"/>
                  </a:lnTo>
                  <a:lnTo>
                    <a:pt x="126" y="1340"/>
                  </a:lnTo>
                  <a:lnTo>
                    <a:pt x="503" y="4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625775" y="2863338"/>
              <a:ext cx="7875" cy="16750"/>
            </a:xfrm>
            <a:custGeom>
              <a:avLst/>
              <a:gdLst/>
              <a:ahLst/>
              <a:cxnLst/>
              <a:rect l="l" t="t" r="r" b="b"/>
              <a:pathLst>
                <a:path w="315" h="670" extrusionOk="0">
                  <a:moveTo>
                    <a:pt x="189" y="0"/>
                  </a:moveTo>
                  <a:lnTo>
                    <a:pt x="0" y="649"/>
                  </a:lnTo>
                  <a:lnTo>
                    <a:pt x="147" y="670"/>
                  </a:lnTo>
                  <a:lnTo>
                    <a:pt x="314" y="2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649300" y="2877963"/>
              <a:ext cx="8400" cy="17300"/>
            </a:xfrm>
            <a:custGeom>
              <a:avLst/>
              <a:gdLst/>
              <a:ahLst/>
              <a:cxnLst/>
              <a:rect l="l" t="t" r="r" b="b"/>
              <a:pathLst>
                <a:path w="336" h="692" extrusionOk="0">
                  <a:moveTo>
                    <a:pt x="189" y="1"/>
                  </a:moveTo>
                  <a:lnTo>
                    <a:pt x="1" y="650"/>
                  </a:lnTo>
                  <a:lnTo>
                    <a:pt x="147" y="691"/>
                  </a:lnTo>
                  <a:lnTo>
                    <a:pt x="336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647750" y="286908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659250" y="287273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679650" y="2888963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77" y="0"/>
                  </a:moveTo>
                  <a:lnTo>
                    <a:pt x="1" y="1298"/>
                  </a:lnTo>
                  <a:lnTo>
                    <a:pt x="126" y="1339"/>
                  </a:lnTo>
                  <a:lnTo>
                    <a:pt x="503" y="4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681225" y="2879013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692200" y="2882163"/>
              <a:ext cx="8400" cy="17275"/>
            </a:xfrm>
            <a:custGeom>
              <a:avLst/>
              <a:gdLst/>
              <a:ahLst/>
              <a:cxnLst/>
              <a:rect l="l" t="t" r="r" b="b"/>
              <a:pathLst>
                <a:path w="336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703200" y="2885288"/>
              <a:ext cx="8375" cy="17300"/>
            </a:xfrm>
            <a:custGeom>
              <a:avLst/>
              <a:gdLst/>
              <a:ahLst/>
              <a:cxnLst/>
              <a:rect l="l" t="t" r="r" b="b"/>
              <a:pathLst>
                <a:path w="335" h="692" extrusionOk="0">
                  <a:moveTo>
                    <a:pt x="188" y="1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35" y="4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29875" y="290256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720975" y="2891563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77" y="1"/>
                  </a:moveTo>
                  <a:lnTo>
                    <a:pt x="1" y="1298"/>
                  </a:lnTo>
                  <a:lnTo>
                    <a:pt x="126" y="1340"/>
                  </a:lnTo>
                  <a:lnTo>
                    <a:pt x="503" y="4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736675" y="28947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747650" y="289783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50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758650" y="2900988"/>
              <a:ext cx="8375" cy="17275"/>
            </a:xfrm>
            <a:custGeom>
              <a:avLst/>
              <a:gdLst/>
              <a:ahLst/>
              <a:cxnLst/>
              <a:rect l="l" t="t" r="r" b="b"/>
              <a:pathLst>
                <a:path w="335" h="691" extrusionOk="0">
                  <a:moveTo>
                    <a:pt x="188" y="1"/>
                  </a:moveTo>
                  <a:lnTo>
                    <a:pt x="0" y="649"/>
                  </a:lnTo>
                  <a:lnTo>
                    <a:pt x="146" y="691"/>
                  </a:lnTo>
                  <a:lnTo>
                    <a:pt x="335" y="4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769625" y="290413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776425" y="2907788"/>
              <a:ext cx="12575" cy="32975"/>
            </a:xfrm>
            <a:custGeom>
              <a:avLst/>
              <a:gdLst/>
              <a:ahLst/>
              <a:cxnLst/>
              <a:rect l="l" t="t" r="r" b="b"/>
              <a:pathLst>
                <a:path w="503" h="1319" extrusionOk="0">
                  <a:moveTo>
                    <a:pt x="377" y="1"/>
                  </a:moveTo>
                  <a:lnTo>
                    <a:pt x="0" y="1298"/>
                  </a:lnTo>
                  <a:lnTo>
                    <a:pt x="126" y="1319"/>
                  </a:lnTo>
                  <a:lnTo>
                    <a:pt x="503" y="2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791600" y="2910413"/>
              <a:ext cx="8375" cy="17275"/>
            </a:xfrm>
            <a:custGeom>
              <a:avLst/>
              <a:gdLst/>
              <a:ahLst/>
              <a:cxnLst/>
              <a:rect l="l" t="t" r="r" b="b"/>
              <a:pathLst>
                <a:path w="33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3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803100" y="291353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68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814075" y="29172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2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825075" y="2919813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831875" y="2923488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56" y="0"/>
                  </a:moveTo>
                  <a:lnTo>
                    <a:pt x="0" y="1297"/>
                  </a:lnTo>
                  <a:lnTo>
                    <a:pt x="126" y="1339"/>
                  </a:lnTo>
                  <a:lnTo>
                    <a:pt x="502" y="42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847050" y="2926613"/>
              <a:ext cx="8375" cy="17300"/>
            </a:xfrm>
            <a:custGeom>
              <a:avLst/>
              <a:gdLst/>
              <a:ahLst/>
              <a:cxnLst/>
              <a:rect l="l" t="t" r="r" b="b"/>
              <a:pathLst>
                <a:path w="335" h="692" extrusionOk="0">
                  <a:moveTo>
                    <a:pt x="188" y="1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35" y="4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858550" y="292976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844950" y="29287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880525" y="293603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86800" y="2939163"/>
              <a:ext cx="12575" cy="33525"/>
            </a:xfrm>
            <a:custGeom>
              <a:avLst/>
              <a:gdLst/>
              <a:ahLst/>
              <a:cxnLst/>
              <a:rect l="l" t="t" r="r" b="b"/>
              <a:pathLst>
                <a:path w="503" h="1341" extrusionOk="0">
                  <a:moveTo>
                    <a:pt x="377" y="1"/>
                  </a:moveTo>
                  <a:lnTo>
                    <a:pt x="0" y="1298"/>
                  </a:lnTo>
                  <a:lnTo>
                    <a:pt x="126" y="1340"/>
                  </a:lnTo>
                  <a:lnTo>
                    <a:pt x="502" y="4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902500" y="2942838"/>
              <a:ext cx="8375" cy="16750"/>
            </a:xfrm>
            <a:custGeom>
              <a:avLst/>
              <a:gdLst/>
              <a:ahLst/>
              <a:cxnLst/>
              <a:rect l="l" t="t" r="r" b="b"/>
              <a:pathLst>
                <a:path w="335" h="670" extrusionOk="0">
                  <a:moveTo>
                    <a:pt x="188" y="0"/>
                  </a:moveTo>
                  <a:lnTo>
                    <a:pt x="0" y="649"/>
                  </a:lnTo>
                  <a:lnTo>
                    <a:pt x="146" y="670"/>
                  </a:lnTo>
                  <a:lnTo>
                    <a:pt x="335" y="21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929700" y="2960088"/>
              <a:ext cx="8375" cy="17300"/>
            </a:xfrm>
            <a:custGeom>
              <a:avLst/>
              <a:gdLst/>
              <a:ahLst/>
              <a:cxnLst/>
              <a:rect l="l" t="t" r="r" b="b"/>
              <a:pathLst>
                <a:path w="335" h="692" extrusionOk="0">
                  <a:moveTo>
                    <a:pt x="188" y="1"/>
                  </a:moveTo>
                  <a:lnTo>
                    <a:pt x="0" y="650"/>
                  </a:lnTo>
                  <a:lnTo>
                    <a:pt x="146" y="691"/>
                  </a:lnTo>
                  <a:lnTo>
                    <a:pt x="335" y="4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924975" y="29491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2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935975" y="2952263"/>
              <a:ext cx="7850" cy="16750"/>
            </a:xfrm>
            <a:custGeom>
              <a:avLst/>
              <a:gdLst/>
              <a:ahLst/>
              <a:cxnLst/>
              <a:rect l="l" t="t" r="r" b="b"/>
              <a:pathLst>
                <a:path w="314" h="670" extrusionOk="0">
                  <a:moveTo>
                    <a:pt x="188" y="0"/>
                  </a:moveTo>
                  <a:lnTo>
                    <a:pt x="0" y="649"/>
                  </a:lnTo>
                  <a:lnTo>
                    <a:pt x="126" y="670"/>
                  </a:lnTo>
                  <a:lnTo>
                    <a:pt x="314" y="21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942775" y="2955388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56" y="1"/>
                  </a:moveTo>
                  <a:lnTo>
                    <a:pt x="0" y="1298"/>
                  </a:lnTo>
                  <a:lnTo>
                    <a:pt x="126" y="1340"/>
                  </a:lnTo>
                  <a:lnTo>
                    <a:pt x="502" y="42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957925" y="2958538"/>
              <a:ext cx="8400" cy="17275"/>
            </a:xfrm>
            <a:custGeom>
              <a:avLst/>
              <a:gdLst/>
              <a:ahLst/>
              <a:cxnLst/>
              <a:rect l="l" t="t" r="r" b="b"/>
              <a:pathLst>
                <a:path w="336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6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968925" y="296113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980425" y="29648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991425" y="2967938"/>
              <a:ext cx="7850" cy="17300"/>
            </a:xfrm>
            <a:custGeom>
              <a:avLst/>
              <a:gdLst/>
              <a:ahLst/>
              <a:cxnLst/>
              <a:rect l="l" t="t" r="r" b="b"/>
              <a:pathLst>
                <a:path w="314" h="692" extrusionOk="0">
                  <a:moveTo>
                    <a:pt x="188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997700" y="2971088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77" y="0"/>
                  </a:moveTo>
                  <a:lnTo>
                    <a:pt x="0" y="1298"/>
                  </a:lnTo>
                  <a:lnTo>
                    <a:pt x="147" y="1339"/>
                  </a:lnTo>
                  <a:lnTo>
                    <a:pt x="502" y="4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013375" y="2974213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024375" y="297736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35875" y="2981013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046850" y="298363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052625" y="2986763"/>
              <a:ext cx="13100" cy="33525"/>
            </a:xfrm>
            <a:custGeom>
              <a:avLst/>
              <a:gdLst/>
              <a:ahLst/>
              <a:cxnLst/>
              <a:rect l="l" t="t" r="r" b="b"/>
              <a:pathLst>
                <a:path w="524" h="1341" extrusionOk="0">
                  <a:moveTo>
                    <a:pt x="377" y="1"/>
                  </a:moveTo>
                  <a:lnTo>
                    <a:pt x="0" y="1298"/>
                  </a:lnTo>
                  <a:lnTo>
                    <a:pt x="147" y="1340"/>
                  </a:lnTo>
                  <a:lnTo>
                    <a:pt x="523" y="4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068825" y="2990438"/>
              <a:ext cx="8400" cy="17275"/>
            </a:xfrm>
            <a:custGeom>
              <a:avLst/>
              <a:gdLst/>
              <a:ahLst/>
              <a:cxnLst/>
              <a:rect l="l" t="t" r="r" b="b"/>
              <a:pathLst>
                <a:path w="336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079825" y="2993563"/>
              <a:ext cx="7850" cy="16775"/>
            </a:xfrm>
            <a:custGeom>
              <a:avLst/>
              <a:gdLst/>
              <a:ahLst/>
              <a:cxnLst/>
              <a:rect l="l" t="t" r="r" b="b"/>
              <a:pathLst>
                <a:path w="314" h="671" extrusionOk="0">
                  <a:moveTo>
                    <a:pt x="188" y="1"/>
                  </a:moveTo>
                  <a:lnTo>
                    <a:pt x="0" y="650"/>
                  </a:lnTo>
                  <a:lnTo>
                    <a:pt x="126" y="671"/>
                  </a:lnTo>
                  <a:lnTo>
                    <a:pt x="314" y="2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090800" y="299618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102300" y="299986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68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108575" y="3002988"/>
              <a:ext cx="12600" cy="32975"/>
            </a:xfrm>
            <a:custGeom>
              <a:avLst/>
              <a:gdLst/>
              <a:ahLst/>
              <a:cxnLst/>
              <a:rect l="l" t="t" r="r" b="b"/>
              <a:pathLst>
                <a:path w="504" h="1319" extrusionOk="0">
                  <a:moveTo>
                    <a:pt x="378" y="1"/>
                  </a:moveTo>
                  <a:lnTo>
                    <a:pt x="1" y="1298"/>
                  </a:lnTo>
                  <a:lnTo>
                    <a:pt x="126" y="1319"/>
                  </a:lnTo>
                  <a:lnTo>
                    <a:pt x="503" y="22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123750" y="3005613"/>
              <a:ext cx="8400" cy="17275"/>
            </a:xfrm>
            <a:custGeom>
              <a:avLst/>
              <a:gdLst/>
              <a:ahLst/>
              <a:cxnLst/>
              <a:rect l="l" t="t" r="r" b="b"/>
              <a:pathLst>
                <a:path w="336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135275" y="3009263"/>
              <a:ext cx="7850" cy="17300"/>
            </a:xfrm>
            <a:custGeom>
              <a:avLst/>
              <a:gdLst/>
              <a:ahLst/>
              <a:cxnLst/>
              <a:rect l="l" t="t" r="r" b="b"/>
              <a:pathLst>
                <a:path w="314" h="692" extrusionOk="0">
                  <a:moveTo>
                    <a:pt x="188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146250" y="30124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157225" y="3015538"/>
              <a:ext cx="7875" cy="16775"/>
            </a:xfrm>
            <a:custGeom>
              <a:avLst/>
              <a:gdLst/>
              <a:ahLst/>
              <a:cxnLst/>
              <a:rect l="l" t="t" r="r" b="b"/>
              <a:pathLst>
                <a:path w="315" h="671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70"/>
                  </a:lnTo>
                  <a:lnTo>
                    <a:pt x="315" y="2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164025" y="3018688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77" y="0"/>
                  </a:moveTo>
                  <a:lnTo>
                    <a:pt x="1" y="1319"/>
                  </a:lnTo>
                  <a:lnTo>
                    <a:pt x="126" y="1339"/>
                  </a:lnTo>
                  <a:lnTo>
                    <a:pt x="503" y="4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179200" y="3021813"/>
              <a:ext cx="8400" cy="17300"/>
            </a:xfrm>
            <a:custGeom>
              <a:avLst/>
              <a:gdLst/>
              <a:ahLst/>
              <a:cxnLst/>
              <a:rect l="l" t="t" r="r" b="b"/>
              <a:pathLst>
                <a:path w="336" h="692" extrusionOk="0">
                  <a:moveTo>
                    <a:pt x="189" y="1"/>
                  </a:moveTo>
                  <a:lnTo>
                    <a:pt x="1" y="650"/>
                  </a:lnTo>
                  <a:lnTo>
                    <a:pt x="147" y="691"/>
                  </a:lnTo>
                  <a:lnTo>
                    <a:pt x="335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190700" y="302496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514875" y="2959563"/>
              <a:ext cx="613600" cy="522600"/>
            </a:xfrm>
            <a:custGeom>
              <a:avLst/>
              <a:gdLst/>
              <a:ahLst/>
              <a:cxnLst/>
              <a:rect l="l" t="t" r="r" b="b"/>
              <a:pathLst>
                <a:path w="24544" h="20904" extrusionOk="0">
                  <a:moveTo>
                    <a:pt x="16237" y="4709"/>
                  </a:moveTo>
                  <a:lnTo>
                    <a:pt x="5629" y="15338"/>
                  </a:lnTo>
                  <a:lnTo>
                    <a:pt x="3746" y="7826"/>
                  </a:lnTo>
                  <a:lnTo>
                    <a:pt x="16237" y="4709"/>
                  </a:lnTo>
                  <a:close/>
                  <a:moveTo>
                    <a:pt x="24544" y="1"/>
                  </a:moveTo>
                  <a:lnTo>
                    <a:pt x="1" y="6153"/>
                  </a:lnTo>
                  <a:lnTo>
                    <a:pt x="3683" y="20904"/>
                  </a:lnTo>
                  <a:lnTo>
                    <a:pt x="24544" y="1"/>
                  </a:lnTo>
                  <a:close/>
                </a:path>
              </a:pathLst>
            </a:custGeom>
            <a:solidFill>
              <a:srgbClr val="BFEFE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4592300" y="2960088"/>
              <a:ext cx="536175" cy="522075"/>
            </a:xfrm>
            <a:custGeom>
              <a:avLst/>
              <a:gdLst/>
              <a:ahLst/>
              <a:cxnLst/>
              <a:rect l="l" t="t" r="r" b="b"/>
              <a:pathLst>
                <a:path w="21447" h="20883" extrusionOk="0">
                  <a:moveTo>
                    <a:pt x="21447" y="1"/>
                  </a:moveTo>
                  <a:lnTo>
                    <a:pt x="17534" y="963"/>
                  </a:lnTo>
                  <a:lnTo>
                    <a:pt x="0" y="18518"/>
                  </a:lnTo>
                  <a:lnTo>
                    <a:pt x="586" y="20883"/>
                  </a:lnTo>
                  <a:lnTo>
                    <a:pt x="21447" y="1"/>
                  </a:lnTo>
                  <a:close/>
                </a:path>
              </a:pathLst>
            </a:custGeom>
            <a:solidFill>
              <a:srgbClr val="BFEFE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600150" y="2960088"/>
              <a:ext cx="528325" cy="522075"/>
            </a:xfrm>
            <a:custGeom>
              <a:avLst/>
              <a:gdLst/>
              <a:ahLst/>
              <a:cxnLst/>
              <a:rect l="l" t="t" r="r" b="b"/>
              <a:pathLst>
                <a:path w="21133" h="20883" extrusionOk="0">
                  <a:moveTo>
                    <a:pt x="21133" y="1"/>
                  </a:moveTo>
                  <a:lnTo>
                    <a:pt x="19375" y="440"/>
                  </a:lnTo>
                  <a:lnTo>
                    <a:pt x="0" y="19795"/>
                  </a:lnTo>
                  <a:lnTo>
                    <a:pt x="272" y="20883"/>
                  </a:lnTo>
                  <a:lnTo>
                    <a:pt x="21133" y="1"/>
                  </a:lnTo>
                  <a:close/>
                </a:path>
              </a:pathLst>
            </a:custGeom>
            <a:solidFill>
              <a:srgbClr val="BFEFE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531100" y="3108663"/>
              <a:ext cx="8375" cy="24075"/>
            </a:xfrm>
            <a:custGeom>
              <a:avLst/>
              <a:gdLst/>
              <a:ahLst/>
              <a:cxnLst/>
              <a:rect l="l" t="t" r="r" b="b"/>
              <a:pathLst>
                <a:path w="335" h="963" extrusionOk="0">
                  <a:moveTo>
                    <a:pt x="105" y="0"/>
                  </a:moveTo>
                  <a:lnTo>
                    <a:pt x="0" y="21"/>
                  </a:lnTo>
                  <a:lnTo>
                    <a:pt x="230" y="963"/>
                  </a:lnTo>
                  <a:lnTo>
                    <a:pt x="335" y="9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541550" y="3106038"/>
              <a:ext cx="5775" cy="12050"/>
            </a:xfrm>
            <a:custGeom>
              <a:avLst/>
              <a:gdLst/>
              <a:ahLst/>
              <a:cxnLst/>
              <a:rect l="l" t="t" r="r" b="b"/>
              <a:pathLst>
                <a:path w="231" h="482" extrusionOk="0">
                  <a:moveTo>
                    <a:pt x="126" y="1"/>
                  </a:moveTo>
                  <a:lnTo>
                    <a:pt x="1" y="21"/>
                  </a:lnTo>
                  <a:lnTo>
                    <a:pt x="126" y="482"/>
                  </a:lnTo>
                  <a:lnTo>
                    <a:pt x="23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551500" y="3103413"/>
              <a:ext cx="5775" cy="12600"/>
            </a:xfrm>
            <a:custGeom>
              <a:avLst/>
              <a:gdLst/>
              <a:ahLst/>
              <a:cxnLst/>
              <a:rect l="l" t="t" r="r" b="b"/>
              <a:pathLst>
                <a:path w="231" h="504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503"/>
                  </a:lnTo>
                  <a:lnTo>
                    <a:pt x="230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4561425" y="3100813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1" y="21"/>
                  </a:lnTo>
                  <a:lnTo>
                    <a:pt x="126" y="503"/>
                  </a:lnTo>
                  <a:lnTo>
                    <a:pt x="231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571375" y="30981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503"/>
                  </a:lnTo>
                  <a:lnTo>
                    <a:pt x="23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581825" y="3095588"/>
              <a:ext cx="8925" cy="24075"/>
            </a:xfrm>
            <a:custGeom>
              <a:avLst/>
              <a:gdLst/>
              <a:ahLst/>
              <a:cxnLst/>
              <a:rect l="l" t="t" r="r" b="b"/>
              <a:pathLst>
                <a:path w="357" h="963" extrusionOk="0">
                  <a:moveTo>
                    <a:pt x="126" y="0"/>
                  </a:moveTo>
                  <a:lnTo>
                    <a:pt x="1" y="21"/>
                  </a:lnTo>
                  <a:lnTo>
                    <a:pt x="252" y="963"/>
                  </a:lnTo>
                  <a:lnTo>
                    <a:pt x="357" y="94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592825" y="3092963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21"/>
                  </a:lnTo>
                  <a:lnTo>
                    <a:pt x="105" y="503"/>
                  </a:lnTo>
                  <a:lnTo>
                    <a:pt x="230" y="46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602750" y="3090863"/>
              <a:ext cx="5775" cy="12075"/>
            </a:xfrm>
            <a:custGeom>
              <a:avLst/>
              <a:gdLst/>
              <a:ahLst/>
              <a:cxnLst/>
              <a:rect l="l" t="t" r="r" b="b"/>
              <a:pathLst>
                <a:path w="231" h="483" extrusionOk="0">
                  <a:moveTo>
                    <a:pt x="105" y="1"/>
                  </a:moveTo>
                  <a:lnTo>
                    <a:pt x="1" y="22"/>
                  </a:lnTo>
                  <a:lnTo>
                    <a:pt x="105" y="482"/>
                  </a:lnTo>
                  <a:lnTo>
                    <a:pt x="231" y="46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612700" y="30877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42"/>
                  </a:lnTo>
                  <a:lnTo>
                    <a:pt x="105" y="502"/>
                  </a:lnTo>
                  <a:lnTo>
                    <a:pt x="230" y="48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622100" y="3085638"/>
              <a:ext cx="6325" cy="12575"/>
            </a:xfrm>
            <a:custGeom>
              <a:avLst/>
              <a:gdLst/>
              <a:ahLst/>
              <a:cxnLst/>
              <a:rect l="l" t="t" r="r" b="b"/>
              <a:pathLst>
                <a:path w="253" h="503" extrusionOk="0">
                  <a:moveTo>
                    <a:pt x="126" y="1"/>
                  </a:moveTo>
                  <a:lnTo>
                    <a:pt x="1" y="21"/>
                  </a:lnTo>
                  <a:lnTo>
                    <a:pt x="126" y="503"/>
                  </a:lnTo>
                  <a:lnTo>
                    <a:pt x="252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633100" y="3083013"/>
              <a:ext cx="8925" cy="24625"/>
            </a:xfrm>
            <a:custGeom>
              <a:avLst/>
              <a:gdLst/>
              <a:ahLst/>
              <a:cxnLst/>
              <a:rect l="l" t="t" r="r" b="b"/>
              <a:pathLst>
                <a:path w="357" h="985" extrusionOk="0">
                  <a:moveTo>
                    <a:pt x="105" y="1"/>
                  </a:moveTo>
                  <a:lnTo>
                    <a:pt x="0" y="43"/>
                  </a:lnTo>
                  <a:lnTo>
                    <a:pt x="231" y="984"/>
                  </a:lnTo>
                  <a:lnTo>
                    <a:pt x="356" y="942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643550" y="3079888"/>
              <a:ext cx="6300" cy="12575"/>
            </a:xfrm>
            <a:custGeom>
              <a:avLst/>
              <a:gdLst/>
              <a:ahLst/>
              <a:cxnLst/>
              <a:rect l="l" t="t" r="r" b="b"/>
              <a:pathLst>
                <a:path w="252" h="503" extrusionOk="0">
                  <a:moveTo>
                    <a:pt x="126" y="0"/>
                  </a:moveTo>
                  <a:lnTo>
                    <a:pt x="1" y="42"/>
                  </a:lnTo>
                  <a:lnTo>
                    <a:pt x="126" y="503"/>
                  </a:lnTo>
                  <a:lnTo>
                    <a:pt x="252" y="48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653500" y="3078313"/>
              <a:ext cx="5775" cy="12050"/>
            </a:xfrm>
            <a:custGeom>
              <a:avLst/>
              <a:gdLst/>
              <a:ahLst/>
              <a:cxnLst/>
              <a:rect l="l" t="t" r="r" b="b"/>
              <a:pathLst>
                <a:path w="231" h="482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482"/>
                  </a:lnTo>
                  <a:lnTo>
                    <a:pt x="23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663425" y="3075713"/>
              <a:ext cx="5800" cy="12050"/>
            </a:xfrm>
            <a:custGeom>
              <a:avLst/>
              <a:gdLst/>
              <a:ahLst/>
              <a:cxnLst/>
              <a:rect l="l" t="t" r="r" b="b"/>
              <a:pathLst>
                <a:path w="232" h="482" extrusionOk="0">
                  <a:moveTo>
                    <a:pt x="126" y="0"/>
                  </a:moveTo>
                  <a:lnTo>
                    <a:pt x="1" y="21"/>
                  </a:lnTo>
                  <a:lnTo>
                    <a:pt x="126" y="481"/>
                  </a:lnTo>
                  <a:lnTo>
                    <a:pt x="231" y="46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673375" y="3073088"/>
              <a:ext cx="5775" cy="12050"/>
            </a:xfrm>
            <a:custGeom>
              <a:avLst/>
              <a:gdLst/>
              <a:ahLst/>
              <a:cxnLst/>
              <a:rect l="l" t="t" r="r" b="b"/>
              <a:pathLst>
                <a:path w="231" h="482" extrusionOk="0">
                  <a:moveTo>
                    <a:pt x="126" y="0"/>
                  </a:moveTo>
                  <a:lnTo>
                    <a:pt x="0" y="21"/>
                  </a:lnTo>
                  <a:lnTo>
                    <a:pt x="126" y="482"/>
                  </a:lnTo>
                  <a:lnTo>
                    <a:pt x="231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684350" y="3069938"/>
              <a:ext cx="8400" cy="24100"/>
            </a:xfrm>
            <a:custGeom>
              <a:avLst/>
              <a:gdLst/>
              <a:ahLst/>
              <a:cxnLst/>
              <a:rect l="l" t="t" r="r" b="b"/>
              <a:pathLst>
                <a:path w="336" h="964" extrusionOk="0">
                  <a:moveTo>
                    <a:pt x="105" y="1"/>
                  </a:moveTo>
                  <a:lnTo>
                    <a:pt x="1" y="22"/>
                  </a:lnTo>
                  <a:lnTo>
                    <a:pt x="231" y="963"/>
                  </a:lnTo>
                  <a:lnTo>
                    <a:pt x="336" y="942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694825" y="30673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0" y="21"/>
                  </a:lnTo>
                  <a:lnTo>
                    <a:pt x="126" y="502"/>
                  </a:lnTo>
                  <a:lnTo>
                    <a:pt x="230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704750" y="3065238"/>
              <a:ext cx="5800" cy="12575"/>
            </a:xfrm>
            <a:custGeom>
              <a:avLst/>
              <a:gdLst/>
              <a:ahLst/>
              <a:cxnLst/>
              <a:rect l="l" t="t" r="r" b="b"/>
              <a:pathLst>
                <a:path w="232" h="503" extrusionOk="0">
                  <a:moveTo>
                    <a:pt x="126" y="1"/>
                  </a:moveTo>
                  <a:lnTo>
                    <a:pt x="1" y="21"/>
                  </a:lnTo>
                  <a:lnTo>
                    <a:pt x="126" y="503"/>
                  </a:lnTo>
                  <a:lnTo>
                    <a:pt x="23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714700" y="3062613"/>
              <a:ext cx="5775" cy="12600"/>
            </a:xfrm>
            <a:custGeom>
              <a:avLst/>
              <a:gdLst/>
              <a:ahLst/>
              <a:cxnLst/>
              <a:rect l="l" t="t" r="r" b="b"/>
              <a:pathLst>
                <a:path w="231" h="504" extrusionOk="0">
                  <a:moveTo>
                    <a:pt x="105" y="1"/>
                  </a:moveTo>
                  <a:lnTo>
                    <a:pt x="0" y="22"/>
                  </a:lnTo>
                  <a:lnTo>
                    <a:pt x="105" y="503"/>
                  </a:lnTo>
                  <a:lnTo>
                    <a:pt x="231" y="46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724625" y="3060013"/>
              <a:ext cx="5800" cy="12575"/>
            </a:xfrm>
            <a:custGeom>
              <a:avLst/>
              <a:gdLst/>
              <a:ahLst/>
              <a:cxnLst/>
              <a:rect l="l" t="t" r="r" b="b"/>
              <a:pathLst>
                <a:path w="232" h="503" extrusionOk="0">
                  <a:moveTo>
                    <a:pt x="106" y="0"/>
                  </a:moveTo>
                  <a:lnTo>
                    <a:pt x="1" y="21"/>
                  </a:lnTo>
                  <a:lnTo>
                    <a:pt x="106" y="502"/>
                  </a:lnTo>
                  <a:lnTo>
                    <a:pt x="231" y="461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735100" y="3057388"/>
              <a:ext cx="8925" cy="24100"/>
            </a:xfrm>
            <a:custGeom>
              <a:avLst/>
              <a:gdLst/>
              <a:ahLst/>
              <a:cxnLst/>
              <a:rect l="l" t="t" r="r" b="b"/>
              <a:pathLst>
                <a:path w="357" h="964" extrusionOk="0">
                  <a:moveTo>
                    <a:pt x="126" y="1"/>
                  </a:moveTo>
                  <a:lnTo>
                    <a:pt x="0" y="22"/>
                  </a:lnTo>
                  <a:lnTo>
                    <a:pt x="231" y="963"/>
                  </a:lnTo>
                  <a:lnTo>
                    <a:pt x="356" y="94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746075" y="30547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1" y="21"/>
                  </a:lnTo>
                  <a:lnTo>
                    <a:pt x="105" y="502"/>
                  </a:lnTo>
                  <a:lnTo>
                    <a:pt x="231" y="46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755500" y="3052688"/>
              <a:ext cx="6300" cy="12050"/>
            </a:xfrm>
            <a:custGeom>
              <a:avLst/>
              <a:gdLst/>
              <a:ahLst/>
              <a:cxnLst/>
              <a:rect l="l" t="t" r="r" b="b"/>
              <a:pathLst>
                <a:path w="252" h="482" extrusionOk="0">
                  <a:moveTo>
                    <a:pt x="126" y="0"/>
                  </a:moveTo>
                  <a:lnTo>
                    <a:pt x="0" y="21"/>
                  </a:lnTo>
                  <a:lnTo>
                    <a:pt x="126" y="482"/>
                  </a:lnTo>
                  <a:lnTo>
                    <a:pt x="252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765450" y="3050063"/>
              <a:ext cx="6300" cy="12575"/>
            </a:xfrm>
            <a:custGeom>
              <a:avLst/>
              <a:gdLst/>
              <a:ahLst/>
              <a:cxnLst/>
              <a:rect l="l" t="t" r="r" b="b"/>
              <a:pathLst>
                <a:path w="252" h="503" extrusionOk="0">
                  <a:moveTo>
                    <a:pt x="126" y="1"/>
                  </a:moveTo>
                  <a:lnTo>
                    <a:pt x="0" y="43"/>
                  </a:lnTo>
                  <a:lnTo>
                    <a:pt x="126" y="503"/>
                  </a:lnTo>
                  <a:lnTo>
                    <a:pt x="251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775900" y="30469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42"/>
                  </a:lnTo>
                  <a:lnTo>
                    <a:pt x="105" y="502"/>
                  </a:lnTo>
                  <a:lnTo>
                    <a:pt x="231" y="48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786350" y="3044313"/>
              <a:ext cx="8925" cy="24100"/>
            </a:xfrm>
            <a:custGeom>
              <a:avLst/>
              <a:gdLst/>
              <a:ahLst/>
              <a:cxnLst/>
              <a:rect l="l" t="t" r="r" b="b"/>
              <a:pathLst>
                <a:path w="357" h="964" extrusionOk="0">
                  <a:moveTo>
                    <a:pt x="127" y="1"/>
                  </a:moveTo>
                  <a:lnTo>
                    <a:pt x="1" y="22"/>
                  </a:lnTo>
                  <a:lnTo>
                    <a:pt x="231" y="963"/>
                  </a:lnTo>
                  <a:lnTo>
                    <a:pt x="357" y="942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796825" y="3041688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503"/>
                  </a:lnTo>
                  <a:lnTo>
                    <a:pt x="252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806750" y="3039613"/>
              <a:ext cx="5800" cy="12575"/>
            </a:xfrm>
            <a:custGeom>
              <a:avLst/>
              <a:gdLst/>
              <a:ahLst/>
              <a:cxnLst/>
              <a:rect l="l" t="t" r="r" b="b"/>
              <a:pathLst>
                <a:path w="232" h="503" extrusionOk="0">
                  <a:moveTo>
                    <a:pt x="127" y="0"/>
                  </a:moveTo>
                  <a:lnTo>
                    <a:pt x="1" y="21"/>
                  </a:lnTo>
                  <a:lnTo>
                    <a:pt x="127" y="502"/>
                  </a:lnTo>
                  <a:lnTo>
                    <a:pt x="231" y="46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816700" y="30369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1"/>
                  </a:moveTo>
                  <a:lnTo>
                    <a:pt x="1" y="43"/>
                  </a:lnTo>
                  <a:lnTo>
                    <a:pt x="126" y="503"/>
                  </a:lnTo>
                  <a:lnTo>
                    <a:pt x="231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826650" y="30343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0" y="42"/>
                  </a:lnTo>
                  <a:lnTo>
                    <a:pt x="126" y="502"/>
                  </a:lnTo>
                  <a:lnTo>
                    <a:pt x="230" y="48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837625" y="3031763"/>
              <a:ext cx="8400" cy="24075"/>
            </a:xfrm>
            <a:custGeom>
              <a:avLst/>
              <a:gdLst/>
              <a:ahLst/>
              <a:cxnLst/>
              <a:rect l="l" t="t" r="r" b="b"/>
              <a:pathLst>
                <a:path w="336" h="963" extrusionOk="0">
                  <a:moveTo>
                    <a:pt x="105" y="0"/>
                  </a:moveTo>
                  <a:lnTo>
                    <a:pt x="0" y="21"/>
                  </a:lnTo>
                  <a:lnTo>
                    <a:pt x="231" y="963"/>
                  </a:lnTo>
                  <a:lnTo>
                    <a:pt x="335" y="9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848075" y="3029138"/>
              <a:ext cx="5800" cy="12575"/>
            </a:xfrm>
            <a:custGeom>
              <a:avLst/>
              <a:gdLst/>
              <a:ahLst/>
              <a:cxnLst/>
              <a:rect l="l" t="t" r="r" b="b"/>
              <a:pathLst>
                <a:path w="232" h="503" extrusionOk="0">
                  <a:moveTo>
                    <a:pt x="126" y="1"/>
                  </a:moveTo>
                  <a:lnTo>
                    <a:pt x="1" y="43"/>
                  </a:lnTo>
                  <a:lnTo>
                    <a:pt x="126" y="503"/>
                  </a:lnTo>
                  <a:lnTo>
                    <a:pt x="231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858025" y="30265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0" y="21"/>
                  </a:lnTo>
                  <a:lnTo>
                    <a:pt x="126" y="502"/>
                  </a:lnTo>
                  <a:lnTo>
                    <a:pt x="231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867975" y="3023913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1"/>
                  </a:moveTo>
                  <a:lnTo>
                    <a:pt x="0" y="21"/>
                  </a:lnTo>
                  <a:lnTo>
                    <a:pt x="126" y="503"/>
                  </a:lnTo>
                  <a:lnTo>
                    <a:pt x="230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877900" y="3021813"/>
              <a:ext cx="5775" cy="12600"/>
            </a:xfrm>
            <a:custGeom>
              <a:avLst/>
              <a:gdLst/>
              <a:ahLst/>
              <a:cxnLst/>
              <a:rect l="l" t="t" r="r" b="b"/>
              <a:pathLst>
                <a:path w="231" h="504" extrusionOk="0">
                  <a:moveTo>
                    <a:pt x="105" y="1"/>
                  </a:moveTo>
                  <a:lnTo>
                    <a:pt x="1" y="43"/>
                  </a:lnTo>
                  <a:lnTo>
                    <a:pt x="105" y="503"/>
                  </a:lnTo>
                  <a:lnTo>
                    <a:pt x="231" y="482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888375" y="3019213"/>
              <a:ext cx="8900" cy="24075"/>
            </a:xfrm>
            <a:custGeom>
              <a:avLst/>
              <a:gdLst/>
              <a:ahLst/>
              <a:cxnLst/>
              <a:rect l="l" t="t" r="r" b="b"/>
              <a:pathLst>
                <a:path w="356" h="963" extrusionOk="0">
                  <a:moveTo>
                    <a:pt x="126" y="0"/>
                  </a:moveTo>
                  <a:lnTo>
                    <a:pt x="0" y="21"/>
                  </a:lnTo>
                  <a:lnTo>
                    <a:pt x="230" y="963"/>
                  </a:lnTo>
                  <a:lnTo>
                    <a:pt x="356" y="94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899350" y="30165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1"/>
                  </a:moveTo>
                  <a:lnTo>
                    <a:pt x="0" y="22"/>
                  </a:lnTo>
                  <a:lnTo>
                    <a:pt x="105" y="503"/>
                  </a:lnTo>
                  <a:lnTo>
                    <a:pt x="231" y="46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909300" y="30139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21"/>
                  </a:lnTo>
                  <a:lnTo>
                    <a:pt x="105" y="502"/>
                  </a:lnTo>
                  <a:lnTo>
                    <a:pt x="230" y="48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918700" y="3011888"/>
              <a:ext cx="6300" cy="12575"/>
            </a:xfrm>
            <a:custGeom>
              <a:avLst/>
              <a:gdLst/>
              <a:ahLst/>
              <a:cxnLst/>
              <a:rect l="l" t="t" r="r" b="b"/>
              <a:pathLst>
                <a:path w="252" h="503" extrusionOk="0">
                  <a:moveTo>
                    <a:pt x="126" y="0"/>
                  </a:moveTo>
                  <a:lnTo>
                    <a:pt x="1" y="21"/>
                  </a:lnTo>
                  <a:lnTo>
                    <a:pt x="126" y="502"/>
                  </a:lnTo>
                  <a:lnTo>
                    <a:pt x="252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928650" y="3009263"/>
              <a:ext cx="6300" cy="12050"/>
            </a:xfrm>
            <a:custGeom>
              <a:avLst/>
              <a:gdLst/>
              <a:ahLst/>
              <a:cxnLst/>
              <a:rect l="l" t="t" r="r" b="b"/>
              <a:pathLst>
                <a:path w="252" h="482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482"/>
                  </a:lnTo>
                  <a:lnTo>
                    <a:pt x="25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939625" y="3006663"/>
              <a:ext cx="8400" cy="24075"/>
            </a:xfrm>
            <a:custGeom>
              <a:avLst/>
              <a:gdLst/>
              <a:ahLst/>
              <a:cxnLst/>
              <a:rect l="l" t="t" r="r" b="b"/>
              <a:pathLst>
                <a:path w="336" h="963" extrusionOk="0">
                  <a:moveTo>
                    <a:pt x="105" y="0"/>
                  </a:moveTo>
                  <a:lnTo>
                    <a:pt x="1" y="21"/>
                  </a:lnTo>
                  <a:lnTo>
                    <a:pt x="231" y="963"/>
                  </a:lnTo>
                  <a:lnTo>
                    <a:pt x="335" y="9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950100" y="3003513"/>
              <a:ext cx="6300" cy="12575"/>
            </a:xfrm>
            <a:custGeom>
              <a:avLst/>
              <a:gdLst/>
              <a:ahLst/>
              <a:cxnLst/>
              <a:rect l="l" t="t" r="r" b="b"/>
              <a:pathLst>
                <a:path w="252" h="503" extrusionOk="0">
                  <a:moveTo>
                    <a:pt x="126" y="1"/>
                  </a:moveTo>
                  <a:lnTo>
                    <a:pt x="0" y="21"/>
                  </a:lnTo>
                  <a:lnTo>
                    <a:pt x="126" y="503"/>
                  </a:lnTo>
                  <a:lnTo>
                    <a:pt x="25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4960025" y="3001413"/>
              <a:ext cx="5775" cy="12075"/>
            </a:xfrm>
            <a:custGeom>
              <a:avLst/>
              <a:gdLst/>
              <a:ahLst/>
              <a:cxnLst/>
              <a:rect l="l" t="t" r="r" b="b"/>
              <a:pathLst>
                <a:path w="231" h="483" extrusionOk="0">
                  <a:moveTo>
                    <a:pt x="126" y="1"/>
                  </a:moveTo>
                  <a:lnTo>
                    <a:pt x="1" y="22"/>
                  </a:lnTo>
                  <a:lnTo>
                    <a:pt x="126" y="482"/>
                  </a:lnTo>
                  <a:lnTo>
                    <a:pt x="23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969975" y="2998813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0" y="21"/>
                  </a:lnTo>
                  <a:lnTo>
                    <a:pt x="126" y="502"/>
                  </a:lnTo>
                  <a:lnTo>
                    <a:pt x="230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979900" y="29961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1"/>
                  </a:moveTo>
                  <a:lnTo>
                    <a:pt x="1" y="42"/>
                  </a:lnTo>
                  <a:lnTo>
                    <a:pt x="126" y="503"/>
                  </a:lnTo>
                  <a:lnTo>
                    <a:pt x="231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990900" y="2993063"/>
              <a:ext cx="8375" cy="24600"/>
            </a:xfrm>
            <a:custGeom>
              <a:avLst/>
              <a:gdLst/>
              <a:ahLst/>
              <a:cxnLst/>
              <a:rect l="l" t="t" r="r" b="b"/>
              <a:pathLst>
                <a:path w="335" h="984" extrusionOk="0">
                  <a:moveTo>
                    <a:pt x="105" y="0"/>
                  </a:moveTo>
                  <a:lnTo>
                    <a:pt x="0" y="42"/>
                  </a:lnTo>
                  <a:lnTo>
                    <a:pt x="230" y="983"/>
                  </a:lnTo>
                  <a:lnTo>
                    <a:pt x="335" y="9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001350" y="2990963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1" y="21"/>
                  </a:lnTo>
                  <a:lnTo>
                    <a:pt x="105" y="503"/>
                  </a:lnTo>
                  <a:lnTo>
                    <a:pt x="231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011300" y="2988338"/>
              <a:ext cx="5775" cy="12050"/>
            </a:xfrm>
            <a:custGeom>
              <a:avLst/>
              <a:gdLst/>
              <a:ahLst/>
              <a:cxnLst/>
              <a:rect l="l" t="t" r="r" b="b"/>
              <a:pathLst>
                <a:path w="231" h="482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482"/>
                  </a:lnTo>
                  <a:lnTo>
                    <a:pt x="230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021225" y="29857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1" y="21"/>
                  </a:lnTo>
                  <a:lnTo>
                    <a:pt x="126" y="502"/>
                  </a:lnTo>
                  <a:lnTo>
                    <a:pt x="231" y="46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031175" y="29836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21"/>
                  </a:lnTo>
                  <a:lnTo>
                    <a:pt x="105" y="503"/>
                  </a:lnTo>
                  <a:lnTo>
                    <a:pt x="230" y="46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041625" y="2981013"/>
              <a:ext cx="8925" cy="24100"/>
            </a:xfrm>
            <a:custGeom>
              <a:avLst/>
              <a:gdLst/>
              <a:ahLst/>
              <a:cxnLst/>
              <a:rect l="l" t="t" r="r" b="b"/>
              <a:pathLst>
                <a:path w="357" h="964" extrusionOk="0">
                  <a:moveTo>
                    <a:pt x="126" y="1"/>
                  </a:moveTo>
                  <a:lnTo>
                    <a:pt x="1" y="22"/>
                  </a:lnTo>
                  <a:lnTo>
                    <a:pt x="231" y="963"/>
                  </a:lnTo>
                  <a:lnTo>
                    <a:pt x="356" y="94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052625" y="29778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42"/>
                  </a:lnTo>
                  <a:lnTo>
                    <a:pt x="105" y="502"/>
                  </a:lnTo>
                  <a:lnTo>
                    <a:pt x="230" y="48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062025" y="2975788"/>
              <a:ext cx="6300" cy="12575"/>
            </a:xfrm>
            <a:custGeom>
              <a:avLst/>
              <a:gdLst/>
              <a:ahLst/>
              <a:cxnLst/>
              <a:rect l="l" t="t" r="r" b="b"/>
              <a:pathLst>
                <a:path w="252" h="503" extrusionOk="0">
                  <a:moveTo>
                    <a:pt x="126" y="1"/>
                  </a:moveTo>
                  <a:lnTo>
                    <a:pt x="1" y="42"/>
                  </a:lnTo>
                  <a:lnTo>
                    <a:pt x="126" y="503"/>
                  </a:lnTo>
                  <a:lnTo>
                    <a:pt x="252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071975" y="2973163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503"/>
                  </a:lnTo>
                  <a:lnTo>
                    <a:pt x="25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081900" y="29710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1" y="21"/>
                  </a:lnTo>
                  <a:lnTo>
                    <a:pt x="126" y="502"/>
                  </a:lnTo>
                  <a:lnTo>
                    <a:pt x="231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399263" y="2810788"/>
              <a:ext cx="815000" cy="332350"/>
            </a:xfrm>
            <a:custGeom>
              <a:avLst/>
              <a:gdLst/>
              <a:ahLst/>
              <a:cxnLst/>
              <a:rect l="l" t="t" r="r" b="b"/>
              <a:pathLst>
                <a:path w="32600" h="13294" extrusionOk="0">
                  <a:moveTo>
                    <a:pt x="1877" y="0"/>
                  </a:moveTo>
                  <a:cubicBezTo>
                    <a:pt x="1477" y="0"/>
                    <a:pt x="1106" y="256"/>
                    <a:pt x="984" y="658"/>
                  </a:cubicBezTo>
                  <a:lnTo>
                    <a:pt x="147" y="3609"/>
                  </a:lnTo>
                  <a:cubicBezTo>
                    <a:pt x="0" y="4090"/>
                    <a:pt x="272" y="4592"/>
                    <a:pt x="754" y="4738"/>
                  </a:cubicBezTo>
                  <a:lnTo>
                    <a:pt x="30507" y="13254"/>
                  </a:lnTo>
                  <a:cubicBezTo>
                    <a:pt x="30595" y="13281"/>
                    <a:pt x="30684" y="13294"/>
                    <a:pt x="30772" y="13294"/>
                  </a:cubicBezTo>
                  <a:cubicBezTo>
                    <a:pt x="31160" y="13294"/>
                    <a:pt x="31514" y="13040"/>
                    <a:pt x="31616" y="12648"/>
                  </a:cubicBezTo>
                  <a:lnTo>
                    <a:pt x="32474" y="9697"/>
                  </a:lnTo>
                  <a:cubicBezTo>
                    <a:pt x="32599" y="9216"/>
                    <a:pt x="32327" y="8714"/>
                    <a:pt x="31846" y="8567"/>
                  </a:cubicBezTo>
                  <a:lnTo>
                    <a:pt x="2114" y="31"/>
                  </a:lnTo>
                  <a:cubicBezTo>
                    <a:pt x="2035" y="10"/>
                    <a:pt x="1955" y="0"/>
                    <a:pt x="1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399263" y="2851288"/>
              <a:ext cx="805050" cy="291850"/>
            </a:xfrm>
            <a:custGeom>
              <a:avLst/>
              <a:gdLst/>
              <a:ahLst/>
              <a:cxnLst/>
              <a:rect l="l" t="t" r="r" b="b"/>
              <a:pathLst>
                <a:path w="32202" h="11674" extrusionOk="0">
                  <a:moveTo>
                    <a:pt x="712" y="1"/>
                  </a:moveTo>
                  <a:lnTo>
                    <a:pt x="147" y="1989"/>
                  </a:lnTo>
                  <a:cubicBezTo>
                    <a:pt x="0" y="2470"/>
                    <a:pt x="272" y="2972"/>
                    <a:pt x="775" y="3118"/>
                  </a:cubicBezTo>
                  <a:lnTo>
                    <a:pt x="30507" y="11634"/>
                  </a:lnTo>
                  <a:cubicBezTo>
                    <a:pt x="30595" y="11661"/>
                    <a:pt x="30684" y="11674"/>
                    <a:pt x="30772" y="11674"/>
                  </a:cubicBezTo>
                  <a:cubicBezTo>
                    <a:pt x="31160" y="11674"/>
                    <a:pt x="31514" y="11420"/>
                    <a:pt x="31616" y="11028"/>
                  </a:cubicBezTo>
                  <a:lnTo>
                    <a:pt x="32202" y="9040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399788" y="2891563"/>
              <a:ext cx="793025" cy="251575"/>
            </a:xfrm>
            <a:custGeom>
              <a:avLst/>
              <a:gdLst/>
              <a:ahLst/>
              <a:cxnLst/>
              <a:rect l="l" t="t" r="r" b="b"/>
              <a:pathLst>
                <a:path w="31721" h="10063" extrusionOk="0">
                  <a:moveTo>
                    <a:pt x="251" y="1"/>
                  </a:moveTo>
                  <a:lnTo>
                    <a:pt x="126" y="378"/>
                  </a:lnTo>
                  <a:cubicBezTo>
                    <a:pt x="0" y="859"/>
                    <a:pt x="272" y="1361"/>
                    <a:pt x="754" y="1507"/>
                  </a:cubicBezTo>
                  <a:lnTo>
                    <a:pt x="30486" y="10023"/>
                  </a:lnTo>
                  <a:cubicBezTo>
                    <a:pt x="30574" y="10050"/>
                    <a:pt x="30663" y="10063"/>
                    <a:pt x="30751" y="10063"/>
                  </a:cubicBezTo>
                  <a:cubicBezTo>
                    <a:pt x="31139" y="10063"/>
                    <a:pt x="31493" y="9809"/>
                    <a:pt x="31595" y="9417"/>
                  </a:cubicBezTo>
                  <a:lnTo>
                    <a:pt x="31721" y="9040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444238" y="2812588"/>
              <a:ext cx="12600" cy="33500"/>
            </a:xfrm>
            <a:custGeom>
              <a:avLst/>
              <a:gdLst/>
              <a:ahLst/>
              <a:cxnLst/>
              <a:rect l="l" t="t" r="r" b="b"/>
              <a:pathLst>
                <a:path w="504" h="1340" extrusionOk="0">
                  <a:moveTo>
                    <a:pt x="378" y="0"/>
                  </a:moveTo>
                  <a:lnTo>
                    <a:pt x="1" y="1298"/>
                  </a:lnTo>
                  <a:lnTo>
                    <a:pt x="126" y="1340"/>
                  </a:lnTo>
                  <a:lnTo>
                    <a:pt x="503" y="42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459413" y="2815213"/>
              <a:ext cx="8400" cy="17275"/>
            </a:xfrm>
            <a:custGeom>
              <a:avLst/>
              <a:gdLst/>
              <a:ahLst/>
              <a:cxnLst/>
              <a:rect l="l" t="t" r="r" b="b"/>
              <a:pathLst>
                <a:path w="336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470938" y="2818863"/>
              <a:ext cx="7850" cy="16775"/>
            </a:xfrm>
            <a:custGeom>
              <a:avLst/>
              <a:gdLst/>
              <a:ahLst/>
              <a:cxnLst/>
              <a:rect l="l" t="t" r="r" b="b"/>
              <a:pathLst>
                <a:path w="314" h="671" extrusionOk="0">
                  <a:moveTo>
                    <a:pt x="188" y="1"/>
                  </a:moveTo>
                  <a:lnTo>
                    <a:pt x="0" y="649"/>
                  </a:lnTo>
                  <a:lnTo>
                    <a:pt x="126" y="670"/>
                  </a:lnTo>
                  <a:lnTo>
                    <a:pt x="314" y="2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489763" y="28288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506488" y="283768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499688" y="2828288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57" y="0"/>
                  </a:moveTo>
                  <a:lnTo>
                    <a:pt x="1" y="1297"/>
                  </a:lnTo>
                  <a:lnTo>
                    <a:pt x="126" y="1339"/>
                  </a:lnTo>
                  <a:lnTo>
                    <a:pt x="503" y="4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514863" y="2831413"/>
              <a:ext cx="8400" cy="17300"/>
            </a:xfrm>
            <a:custGeom>
              <a:avLst/>
              <a:gdLst/>
              <a:ahLst/>
              <a:cxnLst/>
              <a:rect l="l" t="t" r="r" b="b"/>
              <a:pathLst>
                <a:path w="336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5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503888" y="2830363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68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536838" y="2837688"/>
              <a:ext cx="8400" cy="16775"/>
            </a:xfrm>
            <a:custGeom>
              <a:avLst/>
              <a:gdLst/>
              <a:ahLst/>
              <a:cxnLst/>
              <a:rect l="l" t="t" r="r" b="b"/>
              <a:pathLst>
                <a:path w="336" h="671" extrusionOk="0">
                  <a:moveTo>
                    <a:pt x="189" y="1"/>
                  </a:moveTo>
                  <a:lnTo>
                    <a:pt x="0" y="649"/>
                  </a:lnTo>
                  <a:lnTo>
                    <a:pt x="147" y="670"/>
                  </a:lnTo>
                  <a:lnTo>
                    <a:pt x="335" y="2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548338" y="284083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554613" y="2843963"/>
              <a:ext cx="13100" cy="33500"/>
            </a:xfrm>
            <a:custGeom>
              <a:avLst/>
              <a:gdLst/>
              <a:ahLst/>
              <a:cxnLst/>
              <a:rect l="l" t="t" r="r" b="b"/>
              <a:pathLst>
                <a:path w="524" h="1340" extrusionOk="0">
                  <a:moveTo>
                    <a:pt x="377" y="1"/>
                  </a:moveTo>
                  <a:lnTo>
                    <a:pt x="1" y="1298"/>
                  </a:lnTo>
                  <a:lnTo>
                    <a:pt x="147" y="1340"/>
                  </a:lnTo>
                  <a:lnTo>
                    <a:pt x="524" y="4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570838" y="2847638"/>
              <a:ext cx="7875" cy="16750"/>
            </a:xfrm>
            <a:custGeom>
              <a:avLst/>
              <a:gdLst/>
              <a:ahLst/>
              <a:cxnLst/>
              <a:rect l="l" t="t" r="r" b="b"/>
              <a:pathLst>
                <a:path w="315" h="670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70"/>
                  </a:lnTo>
                  <a:lnTo>
                    <a:pt x="314" y="2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581288" y="2850238"/>
              <a:ext cx="8400" cy="17300"/>
            </a:xfrm>
            <a:custGeom>
              <a:avLst/>
              <a:gdLst/>
              <a:ahLst/>
              <a:cxnLst/>
              <a:rect l="l" t="t" r="r" b="b"/>
              <a:pathLst>
                <a:path w="336" h="692" extrusionOk="0">
                  <a:moveTo>
                    <a:pt x="189" y="1"/>
                  </a:moveTo>
                  <a:lnTo>
                    <a:pt x="1" y="650"/>
                  </a:lnTo>
                  <a:lnTo>
                    <a:pt x="147" y="691"/>
                  </a:lnTo>
                  <a:lnTo>
                    <a:pt x="336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600663" y="2860713"/>
              <a:ext cx="7850" cy="17275"/>
            </a:xfrm>
            <a:custGeom>
              <a:avLst/>
              <a:gdLst/>
              <a:ahLst/>
              <a:cxnLst/>
              <a:rect l="l" t="t" r="r" b="b"/>
              <a:pathLst>
                <a:path w="314" h="691" extrusionOk="0">
                  <a:moveTo>
                    <a:pt x="188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603788" y="285653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0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610063" y="2859663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77" y="1"/>
                  </a:moveTo>
                  <a:lnTo>
                    <a:pt x="1" y="1298"/>
                  </a:lnTo>
                  <a:lnTo>
                    <a:pt x="126" y="1340"/>
                  </a:lnTo>
                  <a:lnTo>
                    <a:pt x="503" y="4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625763" y="2863338"/>
              <a:ext cx="7875" cy="16750"/>
            </a:xfrm>
            <a:custGeom>
              <a:avLst/>
              <a:gdLst/>
              <a:ahLst/>
              <a:cxnLst/>
              <a:rect l="l" t="t" r="r" b="b"/>
              <a:pathLst>
                <a:path w="315" h="670" extrusionOk="0">
                  <a:moveTo>
                    <a:pt x="189" y="0"/>
                  </a:moveTo>
                  <a:lnTo>
                    <a:pt x="0" y="649"/>
                  </a:lnTo>
                  <a:lnTo>
                    <a:pt x="147" y="670"/>
                  </a:lnTo>
                  <a:lnTo>
                    <a:pt x="314" y="2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649288" y="2877963"/>
              <a:ext cx="8400" cy="17300"/>
            </a:xfrm>
            <a:custGeom>
              <a:avLst/>
              <a:gdLst/>
              <a:ahLst/>
              <a:cxnLst/>
              <a:rect l="l" t="t" r="r" b="b"/>
              <a:pathLst>
                <a:path w="336" h="692" extrusionOk="0">
                  <a:moveTo>
                    <a:pt x="189" y="1"/>
                  </a:moveTo>
                  <a:lnTo>
                    <a:pt x="1" y="650"/>
                  </a:lnTo>
                  <a:lnTo>
                    <a:pt x="147" y="691"/>
                  </a:lnTo>
                  <a:lnTo>
                    <a:pt x="336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647738" y="286908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659238" y="287273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679638" y="2888963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77" y="0"/>
                  </a:moveTo>
                  <a:lnTo>
                    <a:pt x="1" y="1298"/>
                  </a:lnTo>
                  <a:lnTo>
                    <a:pt x="126" y="1339"/>
                  </a:lnTo>
                  <a:lnTo>
                    <a:pt x="503" y="4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681213" y="2879013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692188" y="2882163"/>
              <a:ext cx="8400" cy="17275"/>
            </a:xfrm>
            <a:custGeom>
              <a:avLst/>
              <a:gdLst/>
              <a:ahLst/>
              <a:cxnLst/>
              <a:rect l="l" t="t" r="r" b="b"/>
              <a:pathLst>
                <a:path w="336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703188" y="2885288"/>
              <a:ext cx="8375" cy="17300"/>
            </a:xfrm>
            <a:custGeom>
              <a:avLst/>
              <a:gdLst/>
              <a:ahLst/>
              <a:cxnLst/>
              <a:rect l="l" t="t" r="r" b="b"/>
              <a:pathLst>
                <a:path w="335" h="692" extrusionOk="0">
                  <a:moveTo>
                    <a:pt x="188" y="1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35" y="4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729863" y="290256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720963" y="2891563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77" y="1"/>
                  </a:moveTo>
                  <a:lnTo>
                    <a:pt x="1" y="1298"/>
                  </a:lnTo>
                  <a:lnTo>
                    <a:pt x="126" y="1340"/>
                  </a:lnTo>
                  <a:lnTo>
                    <a:pt x="503" y="4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736663" y="28947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747638" y="289783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50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758638" y="2900988"/>
              <a:ext cx="8375" cy="17275"/>
            </a:xfrm>
            <a:custGeom>
              <a:avLst/>
              <a:gdLst/>
              <a:ahLst/>
              <a:cxnLst/>
              <a:rect l="l" t="t" r="r" b="b"/>
              <a:pathLst>
                <a:path w="335" h="691" extrusionOk="0">
                  <a:moveTo>
                    <a:pt x="188" y="1"/>
                  </a:moveTo>
                  <a:lnTo>
                    <a:pt x="0" y="649"/>
                  </a:lnTo>
                  <a:lnTo>
                    <a:pt x="146" y="691"/>
                  </a:lnTo>
                  <a:lnTo>
                    <a:pt x="335" y="4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769613" y="290413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776413" y="2907788"/>
              <a:ext cx="12575" cy="32975"/>
            </a:xfrm>
            <a:custGeom>
              <a:avLst/>
              <a:gdLst/>
              <a:ahLst/>
              <a:cxnLst/>
              <a:rect l="l" t="t" r="r" b="b"/>
              <a:pathLst>
                <a:path w="503" h="1319" extrusionOk="0">
                  <a:moveTo>
                    <a:pt x="377" y="1"/>
                  </a:moveTo>
                  <a:lnTo>
                    <a:pt x="0" y="1298"/>
                  </a:lnTo>
                  <a:lnTo>
                    <a:pt x="126" y="1319"/>
                  </a:lnTo>
                  <a:lnTo>
                    <a:pt x="503" y="21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791588" y="2910413"/>
              <a:ext cx="8375" cy="17275"/>
            </a:xfrm>
            <a:custGeom>
              <a:avLst/>
              <a:gdLst/>
              <a:ahLst/>
              <a:cxnLst/>
              <a:rect l="l" t="t" r="r" b="b"/>
              <a:pathLst>
                <a:path w="33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3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803088" y="291353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68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814063" y="29172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2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825063" y="2919813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831863" y="2923488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56" y="0"/>
                  </a:moveTo>
                  <a:lnTo>
                    <a:pt x="0" y="1297"/>
                  </a:lnTo>
                  <a:lnTo>
                    <a:pt x="126" y="1339"/>
                  </a:lnTo>
                  <a:lnTo>
                    <a:pt x="502" y="42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847038" y="2926613"/>
              <a:ext cx="8375" cy="17300"/>
            </a:xfrm>
            <a:custGeom>
              <a:avLst/>
              <a:gdLst/>
              <a:ahLst/>
              <a:cxnLst/>
              <a:rect l="l" t="t" r="r" b="b"/>
              <a:pathLst>
                <a:path w="335" h="692" extrusionOk="0">
                  <a:moveTo>
                    <a:pt x="188" y="1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35" y="4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858538" y="292976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844938" y="29287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47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880513" y="293603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886788" y="2939163"/>
              <a:ext cx="12575" cy="33525"/>
            </a:xfrm>
            <a:custGeom>
              <a:avLst/>
              <a:gdLst/>
              <a:ahLst/>
              <a:cxnLst/>
              <a:rect l="l" t="t" r="r" b="b"/>
              <a:pathLst>
                <a:path w="503" h="1341" extrusionOk="0">
                  <a:moveTo>
                    <a:pt x="377" y="1"/>
                  </a:moveTo>
                  <a:lnTo>
                    <a:pt x="0" y="1298"/>
                  </a:lnTo>
                  <a:lnTo>
                    <a:pt x="126" y="1340"/>
                  </a:lnTo>
                  <a:lnTo>
                    <a:pt x="502" y="4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4902488" y="2942838"/>
              <a:ext cx="8375" cy="16750"/>
            </a:xfrm>
            <a:custGeom>
              <a:avLst/>
              <a:gdLst/>
              <a:ahLst/>
              <a:cxnLst/>
              <a:rect l="l" t="t" r="r" b="b"/>
              <a:pathLst>
                <a:path w="335" h="670" extrusionOk="0">
                  <a:moveTo>
                    <a:pt x="188" y="0"/>
                  </a:moveTo>
                  <a:lnTo>
                    <a:pt x="0" y="649"/>
                  </a:lnTo>
                  <a:lnTo>
                    <a:pt x="146" y="670"/>
                  </a:lnTo>
                  <a:lnTo>
                    <a:pt x="335" y="21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929688" y="2960088"/>
              <a:ext cx="8375" cy="17300"/>
            </a:xfrm>
            <a:custGeom>
              <a:avLst/>
              <a:gdLst/>
              <a:ahLst/>
              <a:cxnLst/>
              <a:rect l="l" t="t" r="r" b="b"/>
              <a:pathLst>
                <a:path w="335" h="692" extrusionOk="0">
                  <a:moveTo>
                    <a:pt x="188" y="1"/>
                  </a:moveTo>
                  <a:lnTo>
                    <a:pt x="0" y="650"/>
                  </a:lnTo>
                  <a:lnTo>
                    <a:pt x="146" y="691"/>
                  </a:lnTo>
                  <a:lnTo>
                    <a:pt x="335" y="4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924963" y="29491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2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935963" y="2952263"/>
              <a:ext cx="7850" cy="16750"/>
            </a:xfrm>
            <a:custGeom>
              <a:avLst/>
              <a:gdLst/>
              <a:ahLst/>
              <a:cxnLst/>
              <a:rect l="l" t="t" r="r" b="b"/>
              <a:pathLst>
                <a:path w="314" h="670" extrusionOk="0">
                  <a:moveTo>
                    <a:pt x="188" y="0"/>
                  </a:moveTo>
                  <a:lnTo>
                    <a:pt x="0" y="649"/>
                  </a:lnTo>
                  <a:lnTo>
                    <a:pt x="126" y="670"/>
                  </a:lnTo>
                  <a:lnTo>
                    <a:pt x="314" y="21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942763" y="2955388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56" y="1"/>
                  </a:moveTo>
                  <a:lnTo>
                    <a:pt x="0" y="1298"/>
                  </a:lnTo>
                  <a:lnTo>
                    <a:pt x="126" y="1340"/>
                  </a:lnTo>
                  <a:lnTo>
                    <a:pt x="502" y="42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957913" y="2958538"/>
              <a:ext cx="8400" cy="17275"/>
            </a:xfrm>
            <a:custGeom>
              <a:avLst/>
              <a:gdLst/>
              <a:ahLst/>
              <a:cxnLst/>
              <a:rect l="l" t="t" r="r" b="b"/>
              <a:pathLst>
                <a:path w="336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6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968913" y="296113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980413" y="29648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991413" y="2967938"/>
              <a:ext cx="7850" cy="17300"/>
            </a:xfrm>
            <a:custGeom>
              <a:avLst/>
              <a:gdLst/>
              <a:ahLst/>
              <a:cxnLst/>
              <a:rect l="l" t="t" r="r" b="b"/>
              <a:pathLst>
                <a:path w="314" h="692" extrusionOk="0">
                  <a:moveTo>
                    <a:pt x="188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997688" y="2971088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77" y="0"/>
                  </a:moveTo>
                  <a:lnTo>
                    <a:pt x="0" y="1298"/>
                  </a:lnTo>
                  <a:lnTo>
                    <a:pt x="147" y="1339"/>
                  </a:lnTo>
                  <a:lnTo>
                    <a:pt x="502" y="4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5013363" y="2974213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5024363" y="297736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035863" y="2981013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5046838" y="2983638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5052613" y="2986763"/>
              <a:ext cx="13100" cy="33525"/>
            </a:xfrm>
            <a:custGeom>
              <a:avLst/>
              <a:gdLst/>
              <a:ahLst/>
              <a:cxnLst/>
              <a:rect l="l" t="t" r="r" b="b"/>
              <a:pathLst>
                <a:path w="524" h="1341" extrusionOk="0">
                  <a:moveTo>
                    <a:pt x="377" y="1"/>
                  </a:moveTo>
                  <a:lnTo>
                    <a:pt x="0" y="1298"/>
                  </a:lnTo>
                  <a:lnTo>
                    <a:pt x="147" y="1340"/>
                  </a:lnTo>
                  <a:lnTo>
                    <a:pt x="523" y="43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5068813" y="2990438"/>
              <a:ext cx="8400" cy="17275"/>
            </a:xfrm>
            <a:custGeom>
              <a:avLst/>
              <a:gdLst/>
              <a:ahLst/>
              <a:cxnLst/>
              <a:rect l="l" t="t" r="r" b="b"/>
              <a:pathLst>
                <a:path w="336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079813" y="2993563"/>
              <a:ext cx="7850" cy="16775"/>
            </a:xfrm>
            <a:custGeom>
              <a:avLst/>
              <a:gdLst/>
              <a:ahLst/>
              <a:cxnLst/>
              <a:rect l="l" t="t" r="r" b="b"/>
              <a:pathLst>
                <a:path w="314" h="671" extrusionOk="0">
                  <a:moveTo>
                    <a:pt x="188" y="1"/>
                  </a:moveTo>
                  <a:lnTo>
                    <a:pt x="0" y="650"/>
                  </a:lnTo>
                  <a:lnTo>
                    <a:pt x="126" y="671"/>
                  </a:lnTo>
                  <a:lnTo>
                    <a:pt x="314" y="2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5090788" y="2996188"/>
              <a:ext cx="7875" cy="17300"/>
            </a:xfrm>
            <a:custGeom>
              <a:avLst/>
              <a:gdLst/>
              <a:ahLst/>
              <a:cxnLst/>
              <a:rect l="l" t="t" r="r" b="b"/>
              <a:pathLst>
                <a:path w="315" h="692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5102288" y="299986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68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5108563" y="3002988"/>
              <a:ext cx="12600" cy="32975"/>
            </a:xfrm>
            <a:custGeom>
              <a:avLst/>
              <a:gdLst/>
              <a:ahLst/>
              <a:cxnLst/>
              <a:rect l="l" t="t" r="r" b="b"/>
              <a:pathLst>
                <a:path w="504" h="1319" extrusionOk="0">
                  <a:moveTo>
                    <a:pt x="378" y="1"/>
                  </a:moveTo>
                  <a:lnTo>
                    <a:pt x="1" y="1298"/>
                  </a:lnTo>
                  <a:lnTo>
                    <a:pt x="126" y="1319"/>
                  </a:lnTo>
                  <a:lnTo>
                    <a:pt x="503" y="22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5123738" y="3005613"/>
              <a:ext cx="8400" cy="17275"/>
            </a:xfrm>
            <a:custGeom>
              <a:avLst/>
              <a:gdLst/>
              <a:ahLst/>
              <a:cxnLst/>
              <a:rect l="l" t="t" r="r" b="b"/>
              <a:pathLst>
                <a:path w="336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47" y="691"/>
                  </a:lnTo>
                  <a:lnTo>
                    <a:pt x="33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5135263" y="3009263"/>
              <a:ext cx="7850" cy="17300"/>
            </a:xfrm>
            <a:custGeom>
              <a:avLst/>
              <a:gdLst/>
              <a:ahLst/>
              <a:cxnLst/>
              <a:rect l="l" t="t" r="r" b="b"/>
              <a:pathLst>
                <a:path w="314" h="692" extrusionOk="0">
                  <a:moveTo>
                    <a:pt x="188" y="1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3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5146238" y="301241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0" y="649"/>
                  </a:lnTo>
                  <a:lnTo>
                    <a:pt x="126" y="691"/>
                  </a:lnTo>
                  <a:lnTo>
                    <a:pt x="314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5157213" y="3015538"/>
              <a:ext cx="7875" cy="16775"/>
            </a:xfrm>
            <a:custGeom>
              <a:avLst/>
              <a:gdLst/>
              <a:ahLst/>
              <a:cxnLst/>
              <a:rect l="l" t="t" r="r" b="b"/>
              <a:pathLst>
                <a:path w="315" h="671" extrusionOk="0">
                  <a:moveTo>
                    <a:pt x="189" y="1"/>
                  </a:moveTo>
                  <a:lnTo>
                    <a:pt x="1" y="649"/>
                  </a:lnTo>
                  <a:lnTo>
                    <a:pt x="126" y="670"/>
                  </a:lnTo>
                  <a:lnTo>
                    <a:pt x="315" y="2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164013" y="3018688"/>
              <a:ext cx="12575" cy="33500"/>
            </a:xfrm>
            <a:custGeom>
              <a:avLst/>
              <a:gdLst/>
              <a:ahLst/>
              <a:cxnLst/>
              <a:rect l="l" t="t" r="r" b="b"/>
              <a:pathLst>
                <a:path w="503" h="1340" extrusionOk="0">
                  <a:moveTo>
                    <a:pt x="377" y="0"/>
                  </a:moveTo>
                  <a:lnTo>
                    <a:pt x="1" y="1319"/>
                  </a:lnTo>
                  <a:lnTo>
                    <a:pt x="126" y="1339"/>
                  </a:lnTo>
                  <a:lnTo>
                    <a:pt x="503" y="4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179188" y="3021813"/>
              <a:ext cx="8400" cy="17300"/>
            </a:xfrm>
            <a:custGeom>
              <a:avLst/>
              <a:gdLst/>
              <a:ahLst/>
              <a:cxnLst/>
              <a:rect l="l" t="t" r="r" b="b"/>
              <a:pathLst>
                <a:path w="336" h="692" extrusionOk="0">
                  <a:moveTo>
                    <a:pt x="189" y="1"/>
                  </a:moveTo>
                  <a:lnTo>
                    <a:pt x="1" y="650"/>
                  </a:lnTo>
                  <a:lnTo>
                    <a:pt x="147" y="691"/>
                  </a:lnTo>
                  <a:lnTo>
                    <a:pt x="335" y="4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190688" y="3024963"/>
              <a:ext cx="7875" cy="17275"/>
            </a:xfrm>
            <a:custGeom>
              <a:avLst/>
              <a:gdLst/>
              <a:ahLst/>
              <a:cxnLst/>
              <a:rect l="l" t="t" r="r" b="b"/>
              <a:pathLst>
                <a:path w="315" h="691" extrusionOk="0">
                  <a:moveTo>
                    <a:pt x="189" y="0"/>
                  </a:moveTo>
                  <a:lnTo>
                    <a:pt x="1" y="649"/>
                  </a:lnTo>
                  <a:lnTo>
                    <a:pt x="126" y="691"/>
                  </a:lnTo>
                  <a:lnTo>
                    <a:pt x="315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514863" y="2959563"/>
              <a:ext cx="613600" cy="522600"/>
            </a:xfrm>
            <a:custGeom>
              <a:avLst/>
              <a:gdLst/>
              <a:ahLst/>
              <a:cxnLst/>
              <a:rect l="l" t="t" r="r" b="b"/>
              <a:pathLst>
                <a:path w="24544" h="20904" extrusionOk="0">
                  <a:moveTo>
                    <a:pt x="16237" y="4709"/>
                  </a:moveTo>
                  <a:lnTo>
                    <a:pt x="5629" y="15338"/>
                  </a:lnTo>
                  <a:lnTo>
                    <a:pt x="3746" y="7826"/>
                  </a:lnTo>
                  <a:lnTo>
                    <a:pt x="16237" y="4709"/>
                  </a:lnTo>
                  <a:close/>
                  <a:moveTo>
                    <a:pt x="24544" y="1"/>
                  </a:moveTo>
                  <a:lnTo>
                    <a:pt x="1" y="6153"/>
                  </a:lnTo>
                  <a:lnTo>
                    <a:pt x="3683" y="20904"/>
                  </a:lnTo>
                  <a:lnTo>
                    <a:pt x="245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592288" y="2960088"/>
              <a:ext cx="536175" cy="522075"/>
            </a:xfrm>
            <a:custGeom>
              <a:avLst/>
              <a:gdLst/>
              <a:ahLst/>
              <a:cxnLst/>
              <a:rect l="l" t="t" r="r" b="b"/>
              <a:pathLst>
                <a:path w="21447" h="20883" extrusionOk="0">
                  <a:moveTo>
                    <a:pt x="21447" y="1"/>
                  </a:moveTo>
                  <a:lnTo>
                    <a:pt x="17534" y="963"/>
                  </a:lnTo>
                  <a:lnTo>
                    <a:pt x="0" y="18518"/>
                  </a:lnTo>
                  <a:lnTo>
                    <a:pt x="586" y="20883"/>
                  </a:lnTo>
                  <a:lnTo>
                    <a:pt x="21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600138" y="2960088"/>
              <a:ext cx="528325" cy="522075"/>
            </a:xfrm>
            <a:custGeom>
              <a:avLst/>
              <a:gdLst/>
              <a:ahLst/>
              <a:cxnLst/>
              <a:rect l="l" t="t" r="r" b="b"/>
              <a:pathLst>
                <a:path w="21133" h="20883" extrusionOk="0">
                  <a:moveTo>
                    <a:pt x="21133" y="1"/>
                  </a:moveTo>
                  <a:lnTo>
                    <a:pt x="19375" y="440"/>
                  </a:lnTo>
                  <a:lnTo>
                    <a:pt x="0" y="19795"/>
                  </a:lnTo>
                  <a:lnTo>
                    <a:pt x="272" y="20883"/>
                  </a:lnTo>
                  <a:lnTo>
                    <a:pt x="211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531088" y="3108663"/>
              <a:ext cx="8375" cy="24075"/>
            </a:xfrm>
            <a:custGeom>
              <a:avLst/>
              <a:gdLst/>
              <a:ahLst/>
              <a:cxnLst/>
              <a:rect l="l" t="t" r="r" b="b"/>
              <a:pathLst>
                <a:path w="335" h="963" extrusionOk="0">
                  <a:moveTo>
                    <a:pt x="105" y="0"/>
                  </a:moveTo>
                  <a:lnTo>
                    <a:pt x="0" y="21"/>
                  </a:lnTo>
                  <a:lnTo>
                    <a:pt x="230" y="963"/>
                  </a:lnTo>
                  <a:lnTo>
                    <a:pt x="335" y="9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541538" y="3106038"/>
              <a:ext cx="5775" cy="12050"/>
            </a:xfrm>
            <a:custGeom>
              <a:avLst/>
              <a:gdLst/>
              <a:ahLst/>
              <a:cxnLst/>
              <a:rect l="l" t="t" r="r" b="b"/>
              <a:pathLst>
                <a:path w="231" h="482" extrusionOk="0">
                  <a:moveTo>
                    <a:pt x="126" y="1"/>
                  </a:moveTo>
                  <a:lnTo>
                    <a:pt x="1" y="21"/>
                  </a:lnTo>
                  <a:lnTo>
                    <a:pt x="126" y="482"/>
                  </a:lnTo>
                  <a:lnTo>
                    <a:pt x="23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551488" y="3103413"/>
              <a:ext cx="5775" cy="12600"/>
            </a:xfrm>
            <a:custGeom>
              <a:avLst/>
              <a:gdLst/>
              <a:ahLst/>
              <a:cxnLst/>
              <a:rect l="l" t="t" r="r" b="b"/>
              <a:pathLst>
                <a:path w="231" h="504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503"/>
                  </a:lnTo>
                  <a:lnTo>
                    <a:pt x="230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561413" y="3100813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1" y="21"/>
                  </a:lnTo>
                  <a:lnTo>
                    <a:pt x="126" y="503"/>
                  </a:lnTo>
                  <a:lnTo>
                    <a:pt x="231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571363" y="30981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503"/>
                  </a:lnTo>
                  <a:lnTo>
                    <a:pt x="23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581813" y="3095588"/>
              <a:ext cx="8925" cy="24075"/>
            </a:xfrm>
            <a:custGeom>
              <a:avLst/>
              <a:gdLst/>
              <a:ahLst/>
              <a:cxnLst/>
              <a:rect l="l" t="t" r="r" b="b"/>
              <a:pathLst>
                <a:path w="357" h="963" extrusionOk="0">
                  <a:moveTo>
                    <a:pt x="126" y="0"/>
                  </a:moveTo>
                  <a:lnTo>
                    <a:pt x="1" y="21"/>
                  </a:lnTo>
                  <a:lnTo>
                    <a:pt x="252" y="963"/>
                  </a:lnTo>
                  <a:lnTo>
                    <a:pt x="357" y="94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592813" y="3092963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21"/>
                  </a:lnTo>
                  <a:lnTo>
                    <a:pt x="105" y="503"/>
                  </a:lnTo>
                  <a:lnTo>
                    <a:pt x="230" y="46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602738" y="3090863"/>
              <a:ext cx="5775" cy="12075"/>
            </a:xfrm>
            <a:custGeom>
              <a:avLst/>
              <a:gdLst/>
              <a:ahLst/>
              <a:cxnLst/>
              <a:rect l="l" t="t" r="r" b="b"/>
              <a:pathLst>
                <a:path w="231" h="483" extrusionOk="0">
                  <a:moveTo>
                    <a:pt x="105" y="1"/>
                  </a:moveTo>
                  <a:lnTo>
                    <a:pt x="1" y="22"/>
                  </a:lnTo>
                  <a:lnTo>
                    <a:pt x="105" y="482"/>
                  </a:lnTo>
                  <a:lnTo>
                    <a:pt x="231" y="46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612688" y="30877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42"/>
                  </a:lnTo>
                  <a:lnTo>
                    <a:pt x="105" y="502"/>
                  </a:lnTo>
                  <a:lnTo>
                    <a:pt x="230" y="48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622088" y="3085638"/>
              <a:ext cx="6325" cy="12575"/>
            </a:xfrm>
            <a:custGeom>
              <a:avLst/>
              <a:gdLst/>
              <a:ahLst/>
              <a:cxnLst/>
              <a:rect l="l" t="t" r="r" b="b"/>
              <a:pathLst>
                <a:path w="253" h="503" extrusionOk="0">
                  <a:moveTo>
                    <a:pt x="126" y="1"/>
                  </a:moveTo>
                  <a:lnTo>
                    <a:pt x="1" y="21"/>
                  </a:lnTo>
                  <a:lnTo>
                    <a:pt x="126" y="503"/>
                  </a:lnTo>
                  <a:lnTo>
                    <a:pt x="252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633088" y="3083013"/>
              <a:ext cx="8925" cy="24625"/>
            </a:xfrm>
            <a:custGeom>
              <a:avLst/>
              <a:gdLst/>
              <a:ahLst/>
              <a:cxnLst/>
              <a:rect l="l" t="t" r="r" b="b"/>
              <a:pathLst>
                <a:path w="357" h="985" extrusionOk="0">
                  <a:moveTo>
                    <a:pt x="105" y="1"/>
                  </a:moveTo>
                  <a:lnTo>
                    <a:pt x="0" y="43"/>
                  </a:lnTo>
                  <a:lnTo>
                    <a:pt x="231" y="984"/>
                  </a:lnTo>
                  <a:lnTo>
                    <a:pt x="356" y="942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4643538" y="3079888"/>
              <a:ext cx="6300" cy="12575"/>
            </a:xfrm>
            <a:custGeom>
              <a:avLst/>
              <a:gdLst/>
              <a:ahLst/>
              <a:cxnLst/>
              <a:rect l="l" t="t" r="r" b="b"/>
              <a:pathLst>
                <a:path w="252" h="503" extrusionOk="0">
                  <a:moveTo>
                    <a:pt x="126" y="0"/>
                  </a:moveTo>
                  <a:lnTo>
                    <a:pt x="1" y="42"/>
                  </a:lnTo>
                  <a:lnTo>
                    <a:pt x="126" y="503"/>
                  </a:lnTo>
                  <a:lnTo>
                    <a:pt x="252" y="48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653488" y="3078313"/>
              <a:ext cx="5775" cy="12050"/>
            </a:xfrm>
            <a:custGeom>
              <a:avLst/>
              <a:gdLst/>
              <a:ahLst/>
              <a:cxnLst/>
              <a:rect l="l" t="t" r="r" b="b"/>
              <a:pathLst>
                <a:path w="231" h="482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482"/>
                  </a:lnTo>
                  <a:lnTo>
                    <a:pt x="23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4663413" y="3075713"/>
              <a:ext cx="5800" cy="12050"/>
            </a:xfrm>
            <a:custGeom>
              <a:avLst/>
              <a:gdLst/>
              <a:ahLst/>
              <a:cxnLst/>
              <a:rect l="l" t="t" r="r" b="b"/>
              <a:pathLst>
                <a:path w="232" h="482" extrusionOk="0">
                  <a:moveTo>
                    <a:pt x="126" y="0"/>
                  </a:moveTo>
                  <a:lnTo>
                    <a:pt x="1" y="21"/>
                  </a:lnTo>
                  <a:lnTo>
                    <a:pt x="126" y="481"/>
                  </a:lnTo>
                  <a:lnTo>
                    <a:pt x="231" y="46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4673363" y="3073088"/>
              <a:ext cx="5775" cy="12050"/>
            </a:xfrm>
            <a:custGeom>
              <a:avLst/>
              <a:gdLst/>
              <a:ahLst/>
              <a:cxnLst/>
              <a:rect l="l" t="t" r="r" b="b"/>
              <a:pathLst>
                <a:path w="231" h="482" extrusionOk="0">
                  <a:moveTo>
                    <a:pt x="126" y="0"/>
                  </a:moveTo>
                  <a:lnTo>
                    <a:pt x="0" y="21"/>
                  </a:lnTo>
                  <a:lnTo>
                    <a:pt x="126" y="482"/>
                  </a:lnTo>
                  <a:lnTo>
                    <a:pt x="231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4684338" y="3069938"/>
              <a:ext cx="8400" cy="24100"/>
            </a:xfrm>
            <a:custGeom>
              <a:avLst/>
              <a:gdLst/>
              <a:ahLst/>
              <a:cxnLst/>
              <a:rect l="l" t="t" r="r" b="b"/>
              <a:pathLst>
                <a:path w="336" h="964" extrusionOk="0">
                  <a:moveTo>
                    <a:pt x="105" y="1"/>
                  </a:moveTo>
                  <a:lnTo>
                    <a:pt x="1" y="22"/>
                  </a:lnTo>
                  <a:lnTo>
                    <a:pt x="231" y="963"/>
                  </a:lnTo>
                  <a:lnTo>
                    <a:pt x="336" y="942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694813" y="30673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0" y="21"/>
                  </a:lnTo>
                  <a:lnTo>
                    <a:pt x="126" y="502"/>
                  </a:lnTo>
                  <a:lnTo>
                    <a:pt x="230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4704738" y="3065238"/>
              <a:ext cx="5800" cy="12575"/>
            </a:xfrm>
            <a:custGeom>
              <a:avLst/>
              <a:gdLst/>
              <a:ahLst/>
              <a:cxnLst/>
              <a:rect l="l" t="t" r="r" b="b"/>
              <a:pathLst>
                <a:path w="232" h="503" extrusionOk="0">
                  <a:moveTo>
                    <a:pt x="126" y="1"/>
                  </a:moveTo>
                  <a:lnTo>
                    <a:pt x="1" y="21"/>
                  </a:lnTo>
                  <a:lnTo>
                    <a:pt x="126" y="503"/>
                  </a:lnTo>
                  <a:lnTo>
                    <a:pt x="23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4714688" y="3062613"/>
              <a:ext cx="5775" cy="12600"/>
            </a:xfrm>
            <a:custGeom>
              <a:avLst/>
              <a:gdLst/>
              <a:ahLst/>
              <a:cxnLst/>
              <a:rect l="l" t="t" r="r" b="b"/>
              <a:pathLst>
                <a:path w="231" h="504" extrusionOk="0">
                  <a:moveTo>
                    <a:pt x="105" y="1"/>
                  </a:moveTo>
                  <a:lnTo>
                    <a:pt x="0" y="22"/>
                  </a:lnTo>
                  <a:lnTo>
                    <a:pt x="105" y="503"/>
                  </a:lnTo>
                  <a:lnTo>
                    <a:pt x="231" y="46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4724613" y="3060013"/>
              <a:ext cx="5800" cy="12575"/>
            </a:xfrm>
            <a:custGeom>
              <a:avLst/>
              <a:gdLst/>
              <a:ahLst/>
              <a:cxnLst/>
              <a:rect l="l" t="t" r="r" b="b"/>
              <a:pathLst>
                <a:path w="232" h="503" extrusionOk="0">
                  <a:moveTo>
                    <a:pt x="106" y="0"/>
                  </a:moveTo>
                  <a:lnTo>
                    <a:pt x="1" y="21"/>
                  </a:lnTo>
                  <a:lnTo>
                    <a:pt x="106" y="502"/>
                  </a:lnTo>
                  <a:lnTo>
                    <a:pt x="231" y="461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4735088" y="3057388"/>
              <a:ext cx="8925" cy="24100"/>
            </a:xfrm>
            <a:custGeom>
              <a:avLst/>
              <a:gdLst/>
              <a:ahLst/>
              <a:cxnLst/>
              <a:rect l="l" t="t" r="r" b="b"/>
              <a:pathLst>
                <a:path w="357" h="964" extrusionOk="0">
                  <a:moveTo>
                    <a:pt x="126" y="1"/>
                  </a:moveTo>
                  <a:lnTo>
                    <a:pt x="0" y="22"/>
                  </a:lnTo>
                  <a:lnTo>
                    <a:pt x="231" y="963"/>
                  </a:lnTo>
                  <a:lnTo>
                    <a:pt x="356" y="94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4746063" y="30547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1" y="21"/>
                  </a:lnTo>
                  <a:lnTo>
                    <a:pt x="105" y="502"/>
                  </a:lnTo>
                  <a:lnTo>
                    <a:pt x="231" y="46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755488" y="3052688"/>
              <a:ext cx="6300" cy="12050"/>
            </a:xfrm>
            <a:custGeom>
              <a:avLst/>
              <a:gdLst/>
              <a:ahLst/>
              <a:cxnLst/>
              <a:rect l="l" t="t" r="r" b="b"/>
              <a:pathLst>
                <a:path w="252" h="482" extrusionOk="0">
                  <a:moveTo>
                    <a:pt x="126" y="0"/>
                  </a:moveTo>
                  <a:lnTo>
                    <a:pt x="0" y="21"/>
                  </a:lnTo>
                  <a:lnTo>
                    <a:pt x="126" y="482"/>
                  </a:lnTo>
                  <a:lnTo>
                    <a:pt x="252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765438" y="3050063"/>
              <a:ext cx="6300" cy="12575"/>
            </a:xfrm>
            <a:custGeom>
              <a:avLst/>
              <a:gdLst/>
              <a:ahLst/>
              <a:cxnLst/>
              <a:rect l="l" t="t" r="r" b="b"/>
              <a:pathLst>
                <a:path w="252" h="503" extrusionOk="0">
                  <a:moveTo>
                    <a:pt x="126" y="1"/>
                  </a:moveTo>
                  <a:lnTo>
                    <a:pt x="0" y="43"/>
                  </a:lnTo>
                  <a:lnTo>
                    <a:pt x="126" y="503"/>
                  </a:lnTo>
                  <a:lnTo>
                    <a:pt x="251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775888" y="30469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42"/>
                  </a:lnTo>
                  <a:lnTo>
                    <a:pt x="105" y="502"/>
                  </a:lnTo>
                  <a:lnTo>
                    <a:pt x="231" y="48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786338" y="3044313"/>
              <a:ext cx="8925" cy="24100"/>
            </a:xfrm>
            <a:custGeom>
              <a:avLst/>
              <a:gdLst/>
              <a:ahLst/>
              <a:cxnLst/>
              <a:rect l="l" t="t" r="r" b="b"/>
              <a:pathLst>
                <a:path w="357" h="964" extrusionOk="0">
                  <a:moveTo>
                    <a:pt x="127" y="1"/>
                  </a:moveTo>
                  <a:lnTo>
                    <a:pt x="1" y="22"/>
                  </a:lnTo>
                  <a:lnTo>
                    <a:pt x="231" y="963"/>
                  </a:lnTo>
                  <a:lnTo>
                    <a:pt x="357" y="942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796813" y="3041688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503"/>
                  </a:lnTo>
                  <a:lnTo>
                    <a:pt x="252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806738" y="3039613"/>
              <a:ext cx="5800" cy="12575"/>
            </a:xfrm>
            <a:custGeom>
              <a:avLst/>
              <a:gdLst/>
              <a:ahLst/>
              <a:cxnLst/>
              <a:rect l="l" t="t" r="r" b="b"/>
              <a:pathLst>
                <a:path w="232" h="503" extrusionOk="0">
                  <a:moveTo>
                    <a:pt x="127" y="0"/>
                  </a:moveTo>
                  <a:lnTo>
                    <a:pt x="1" y="21"/>
                  </a:lnTo>
                  <a:lnTo>
                    <a:pt x="127" y="502"/>
                  </a:lnTo>
                  <a:lnTo>
                    <a:pt x="231" y="46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4816688" y="30369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1"/>
                  </a:moveTo>
                  <a:lnTo>
                    <a:pt x="1" y="43"/>
                  </a:lnTo>
                  <a:lnTo>
                    <a:pt x="126" y="503"/>
                  </a:lnTo>
                  <a:lnTo>
                    <a:pt x="231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826638" y="30343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0" y="42"/>
                  </a:lnTo>
                  <a:lnTo>
                    <a:pt x="126" y="502"/>
                  </a:lnTo>
                  <a:lnTo>
                    <a:pt x="230" y="48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837613" y="3031763"/>
              <a:ext cx="8400" cy="24075"/>
            </a:xfrm>
            <a:custGeom>
              <a:avLst/>
              <a:gdLst/>
              <a:ahLst/>
              <a:cxnLst/>
              <a:rect l="l" t="t" r="r" b="b"/>
              <a:pathLst>
                <a:path w="336" h="963" extrusionOk="0">
                  <a:moveTo>
                    <a:pt x="105" y="0"/>
                  </a:moveTo>
                  <a:lnTo>
                    <a:pt x="0" y="21"/>
                  </a:lnTo>
                  <a:lnTo>
                    <a:pt x="231" y="963"/>
                  </a:lnTo>
                  <a:lnTo>
                    <a:pt x="335" y="9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848063" y="3029138"/>
              <a:ext cx="5800" cy="12575"/>
            </a:xfrm>
            <a:custGeom>
              <a:avLst/>
              <a:gdLst/>
              <a:ahLst/>
              <a:cxnLst/>
              <a:rect l="l" t="t" r="r" b="b"/>
              <a:pathLst>
                <a:path w="232" h="503" extrusionOk="0">
                  <a:moveTo>
                    <a:pt x="126" y="1"/>
                  </a:moveTo>
                  <a:lnTo>
                    <a:pt x="1" y="43"/>
                  </a:lnTo>
                  <a:lnTo>
                    <a:pt x="126" y="503"/>
                  </a:lnTo>
                  <a:lnTo>
                    <a:pt x="231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4858013" y="30265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0" y="21"/>
                  </a:lnTo>
                  <a:lnTo>
                    <a:pt x="126" y="502"/>
                  </a:lnTo>
                  <a:lnTo>
                    <a:pt x="231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867963" y="3023913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1"/>
                  </a:moveTo>
                  <a:lnTo>
                    <a:pt x="0" y="21"/>
                  </a:lnTo>
                  <a:lnTo>
                    <a:pt x="126" y="503"/>
                  </a:lnTo>
                  <a:lnTo>
                    <a:pt x="230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877888" y="3021813"/>
              <a:ext cx="5775" cy="12600"/>
            </a:xfrm>
            <a:custGeom>
              <a:avLst/>
              <a:gdLst/>
              <a:ahLst/>
              <a:cxnLst/>
              <a:rect l="l" t="t" r="r" b="b"/>
              <a:pathLst>
                <a:path w="231" h="504" extrusionOk="0">
                  <a:moveTo>
                    <a:pt x="105" y="1"/>
                  </a:moveTo>
                  <a:lnTo>
                    <a:pt x="1" y="43"/>
                  </a:lnTo>
                  <a:lnTo>
                    <a:pt x="105" y="503"/>
                  </a:lnTo>
                  <a:lnTo>
                    <a:pt x="231" y="482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888363" y="3019213"/>
              <a:ext cx="8900" cy="24075"/>
            </a:xfrm>
            <a:custGeom>
              <a:avLst/>
              <a:gdLst/>
              <a:ahLst/>
              <a:cxnLst/>
              <a:rect l="l" t="t" r="r" b="b"/>
              <a:pathLst>
                <a:path w="356" h="963" extrusionOk="0">
                  <a:moveTo>
                    <a:pt x="126" y="0"/>
                  </a:moveTo>
                  <a:lnTo>
                    <a:pt x="0" y="21"/>
                  </a:lnTo>
                  <a:lnTo>
                    <a:pt x="230" y="963"/>
                  </a:lnTo>
                  <a:lnTo>
                    <a:pt x="356" y="94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899338" y="30165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1"/>
                  </a:moveTo>
                  <a:lnTo>
                    <a:pt x="0" y="22"/>
                  </a:lnTo>
                  <a:lnTo>
                    <a:pt x="105" y="503"/>
                  </a:lnTo>
                  <a:lnTo>
                    <a:pt x="231" y="46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909288" y="30139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21"/>
                  </a:lnTo>
                  <a:lnTo>
                    <a:pt x="105" y="502"/>
                  </a:lnTo>
                  <a:lnTo>
                    <a:pt x="230" y="48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918688" y="3011888"/>
              <a:ext cx="6300" cy="12575"/>
            </a:xfrm>
            <a:custGeom>
              <a:avLst/>
              <a:gdLst/>
              <a:ahLst/>
              <a:cxnLst/>
              <a:rect l="l" t="t" r="r" b="b"/>
              <a:pathLst>
                <a:path w="252" h="503" extrusionOk="0">
                  <a:moveTo>
                    <a:pt x="126" y="0"/>
                  </a:moveTo>
                  <a:lnTo>
                    <a:pt x="1" y="21"/>
                  </a:lnTo>
                  <a:lnTo>
                    <a:pt x="126" y="502"/>
                  </a:lnTo>
                  <a:lnTo>
                    <a:pt x="252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928638" y="3009263"/>
              <a:ext cx="6300" cy="12050"/>
            </a:xfrm>
            <a:custGeom>
              <a:avLst/>
              <a:gdLst/>
              <a:ahLst/>
              <a:cxnLst/>
              <a:rect l="l" t="t" r="r" b="b"/>
              <a:pathLst>
                <a:path w="252" h="482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482"/>
                  </a:lnTo>
                  <a:lnTo>
                    <a:pt x="25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939613" y="3006663"/>
              <a:ext cx="8400" cy="24075"/>
            </a:xfrm>
            <a:custGeom>
              <a:avLst/>
              <a:gdLst/>
              <a:ahLst/>
              <a:cxnLst/>
              <a:rect l="l" t="t" r="r" b="b"/>
              <a:pathLst>
                <a:path w="336" h="963" extrusionOk="0">
                  <a:moveTo>
                    <a:pt x="105" y="0"/>
                  </a:moveTo>
                  <a:lnTo>
                    <a:pt x="1" y="21"/>
                  </a:lnTo>
                  <a:lnTo>
                    <a:pt x="231" y="963"/>
                  </a:lnTo>
                  <a:lnTo>
                    <a:pt x="335" y="9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950088" y="3003513"/>
              <a:ext cx="6300" cy="12575"/>
            </a:xfrm>
            <a:custGeom>
              <a:avLst/>
              <a:gdLst/>
              <a:ahLst/>
              <a:cxnLst/>
              <a:rect l="l" t="t" r="r" b="b"/>
              <a:pathLst>
                <a:path w="252" h="503" extrusionOk="0">
                  <a:moveTo>
                    <a:pt x="126" y="1"/>
                  </a:moveTo>
                  <a:lnTo>
                    <a:pt x="0" y="21"/>
                  </a:lnTo>
                  <a:lnTo>
                    <a:pt x="126" y="503"/>
                  </a:lnTo>
                  <a:lnTo>
                    <a:pt x="25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960013" y="3001413"/>
              <a:ext cx="5775" cy="12075"/>
            </a:xfrm>
            <a:custGeom>
              <a:avLst/>
              <a:gdLst/>
              <a:ahLst/>
              <a:cxnLst/>
              <a:rect l="l" t="t" r="r" b="b"/>
              <a:pathLst>
                <a:path w="231" h="483" extrusionOk="0">
                  <a:moveTo>
                    <a:pt x="126" y="1"/>
                  </a:moveTo>
                  <a:lnTo>
                    <a:pt x="1" y="22"/>
                  </a:lnTo>
                  <a:lnTo>
                    <a:pt x="126" y="482"/>
                  </a:lnTo>
                  <a:lnTo>
                    <a:pt x="23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969963" y="2998813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0" y="21"/>
                  </a:lnTo>
                  <a:lnTo>
                    <a:pt x="126" y="502"/>
                  </a:lnTo>
                  <a:lnTo>
                    <a:pt x="230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979888" y="29961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1"/>
                  </a:moveTo>
                  <a:lnTo>
                    <a:pt x="1" y="42"/>
                  </a:lnTo>
                  <a:lnTo>
                    <a:pt x="126" y="503"/>
                  </a:lnTo>
                  <a:lnTo>
                    <a:pt x="231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990888" y="2993063"/>
              <a:ext cx="8375" cy="24600"/>
            </a:xfrm>
            <a:custGeom>
              <a:avLst/>
              <a:gdLst/>
              <a:ahLst/>
              <a:cxnLst/>
              <a:rect l="l" t="t" r="r" b="b"/>
              <a:pathLst>
                <a:path w="335" h="984" extrusionOk="0">
                  <a:moveTo>
                    <a:pt x="105" y="0"/>
                  </a:moveTo>
                  <a:lnTo>
                    <a:pt x="0" y="42"/>
                  </a:lnTo>
                  <a:lnTo>
                    <a:pt x="230" y="983"/>
                  </a:lnTo>
                  <a:lnTo>
                    <a:pt x="335" y="9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001338" y="2990963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1" y="21"/>
                  </a:lnTo>
                  <a:lnTo>
                    <a:pt x="105" y="503"/>
                  </a:lnTo>
                  <a:lnTo>
                    <a:pt x="231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011288" y="2988338"/>
              <a:ext cx="5775" cy="12050"/>
            </a:xfrm>
            <a:custGeom>
              <a:avLst/>
              <a:gdLst/>
              <a:ahLst/>
              <a:cxnLst/>
              <a:rect l="l" t="t" r="r" b="b"/>
              <a:pathLst>
                <a:path w="231" h="482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482"/>
                  </a:lnTo>
                  <a:lnTo>
                    <a:pt x="230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021213" y="29857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1" y="21"/>
                  </a:lnTo>
                  <a:lnTo>
                    <a:pt x="126" y="502"/>
                  </a:lnTo>
                  <a:lnTo>
                    <a:pt x="231" y="46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5031163" y="298363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21"/>
                  </a:lnTo>
                  <a:lnTo>
                    <a:pt x="105" y="503"/>
                  </a:lnTo>
                  <a:lnTo>
                    <a:pt x="230" y="46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5041613" y="2981013"/>
              <a:ext cx="8925" cy="24100"/>
            </a:xfrm>
            <a:custGeom>
              <a:avLst/>
              <a:gdLst/>
              <a:ahLst/>
              <a:cxnLst/>
              <a:rect l="l" t="t" r="r" b="b"/>
              <a:pathLst>
                <a:path w="357" h="964" extrusionOk="0">
                  <a:moveTo>
                    <a:pt x="126" y="1"/>
                  </a:moveTo>
                  <a:lnTo>
                    <a:pt x="1" y="22"/>
                  </a:lnTo>
                  <a:lnTo>
                    <a:pt x="231" y="963"/>
                  </a:lnTo>
                  <a:lnTo>
                    <a:pt x="356" y="94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5052613" y="29778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05" y="0"/>
                  </a:moveTo>
                  <a:lnTo>
                    <a:pt x="0" y="42"/>
                  </a:lnTo>
                  <a:lnTo>
                    <a:pt x="105" y="502"/>
                  </a:lnTo>
                  <a:lnTo>
                    <a:pt x="230" y="48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5062013" y="2975788"/>
              <a:ext cx="6300" cy="12575"/>
            </a:xfrm>
            <a:custGeom>
              <a:avLst/>
              <a:gdLst/>
              <a:ahLst/>
              <a:cxnLst/>
              <a:rect l="l" t="t" r="r" b="b"/>
              <a:pathLst>
                <a:path w="252" h="503" extrusionOk="0">
                  <a:moveTo>
                    <a:pt x="126" y="1"/>
                  </a:moveTo>
                  <a:lnTo>
                    <a:pt x="1" y="42"/>
                  </a:lnTo>
                  <a:lnTo>
                    <a:pt x="126" y="503"/>
                  </a:lnTo>
                  <a:lnTo>
                    <a:pt x="252" y="48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5071963" y="2973163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126" y="1"/>
                  </a:moveTo>
                  <a:lnTo>
                    <a:pt x="0" y="22"/>
                  </a:lnTo>
                  <a:lnTo>
                    <a:pt x="126" y="503"/>
                  </a:lnTo>
                  <a:lnTo>
                    <a:pt x="251" y="461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5081888" y="2971088"/>
              <a:ext cx="5775" cy="12575"/>
            </a:xfrm>
            <a:custGeom>
              <a:avLst/>
              <a:gdLst/>
              <a:ahLst/>
              <a:cxnLst/>
              <a:rect l="l" t="t" r="r" b="b"/>
              <a:pathLst>
                <a:path w="231" h="503" extrusionOk="0">
                  <a:moveTo>
                    <a:pt x="126" y="0"/>
                  </a:moveTo>
                  <a:lnTo>
                    <a:pt x="1" y="21"/>
                  </a:lnTo>
                  <a:lnTo>
                    <a:pt x="126" y="502"/>
                  </a:lnTo>
                  <a:lnTo>
                    <a:pt x="231" y="46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454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4"/>
          <p:cNvGrpSpPr/>
          <p:nvPr/>
        </p:nvGrpSpPr>
        <p:grpSpPr>
          <a:xfrm>
            <a:off x="-74625" y="-50562"/>
            <a:ext cx="9142425" cy="5233800"/>
            <a:chOff x="-119900" y="-50550"/>
            <a:chExt cx="9142425" cy="5233800"/>
          </a:xfrm>
        </p:grpSpPr>
        <p:sp>
          <p:nvSpPr>
            <p:cNvPr id="565" name="Google Shape;565;p4"/>
            <p:cNvSpPr/>
            <p:nvPr/>
          </p:nvSpPr>
          <p:spPr>
            <a:xfrm>
              <a:off x="-119900" y="-50550"/>
              <a:ext cx="8714100" cy="5233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"/>
            <p:cNvSpPr/>
            <p:nvPr/>
          </p:nvSpPr>
          <p:spPr>
            <a:xfrm rot="5400000">
              <a:off x="8278075" y="3908300"/>
              <a:ext cx="1053300" cy="43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67" name="Google Shape;567;p4"/>
          <p:cNvGrpSpPr/>
          <p:nvPr/>
        </p:nvGrpSpPr>
        <p:grpSpPr>
          <a:xfrm>
            <a:off x="-314850" y="-50562"/>
            <a:ext cx="9142400" cy="5233800"/>
            <a:chOff x="-119900" y="-50550"/>
            <a:chExt cx="9142400" cy="5233800"/>
          </a:xfrm>
        </p:grpSpPr>
        <p:sp>
          <p:nvSpPr>
            <p:cNvPr id="568" name="Google Shape;568;p4"/>
            <p:cNvSpPr/>
            <p:nvPr/>
          </p:nvSpPr>
          <p:spPr>
            <a:xfrm>
              <a:off x="-119900" y="-50550"/>
              <a:ext cx="8714100" cy="523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"/>
            <p:cNvSpPr/>
            <p:nvPr/>
          </p:nvSpPr>
          <p:spPr>
            <a:xfrm rot="5400000">
              <a:off x="8278050" y="2687875"/>
              <a:ext cx="1053300" cy="43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4"/>
          <p:cNvGrpSpPr/>
          <p:nvPr/>
        </p:nvGrpSpPr>
        <p:grpSpPr>
          <a:xfrm>
            <a:off x="-553125" y="-50562"/>
            <a:ext cx="9143625" cy="5233800"/>
            <a:chOff x="-119900" y="-50550"/>
            <a:chExt cx="9143625" cy="5233800"/>
          </a:xfrm>
        </p:grpSpPr>
        <p:sp>
          <p:nvSpPr>
            <p:cNvPr id="571" name="Google Shape;571;p4"/>
            <p:cNvSpPr/>
            <p:nvPr/>
          </p:nvSpPr>
          <p:spPr>
            <a:xfrm>
              <a:off x="-119900" y="-50550"/>
              <a:ext cx="8714100" cy="523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8575" dist="28575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"/>
            <p:cNvSpPr/>
            <p:nvPr/>
          </p:nvSpPr>
          <p:spPr>
            <a:xfrm rot="5400000">
              <a:off x="8279275" y="1471125"/>
              <a:ext cx="1053300" cy="43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8575" dist="28575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p4"/>
          <p:cNvGrpSpPr/>
          <p:nvPr/>
        </p:nvGrpSpPr>
        <p:grpSpPr>
          <a:xfrm>
            <a:off x="-784675" y="-54962"/>
            <a:ext cx="9141375" cy="5242625"/>
            <a:chOff x="-119900" y="-59375"/>
            <a:chExt cx="9141375" cy="5242625"/>
          </a:xfrm>
        </p:grpSpPr>
        <p:sp>
          <p:nvSpPr>
            <p:cNvPr id="574" name="Google Shape;574;p4"/>
            <p:cNvSpPr/>
            <p:nvPr/>
          </p:nvSpPr>
          <p:spPr>
            <a:xfrm>
              <a:off x="-119900" y="-50550"/>
              <a:ext cx="8714100" cy="5233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"/>
            <p:cNvSpPr/>
            <p:nvPr/>
          </p:nvSpPr>
          <p:spPr>
            <a:xfrm rot="5400000">
              <a:off x="8277025" y="249475"/>
              <a:ext cx="1053300" cy="43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dk2"/>
            </a:solidFill>
            <a:ln>
              <a:noFill/>
            </a:ln>
            <a:effectLst>
              <a:outerShdw blurRad="28575" dist="38100" dir="240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4"/>
          <p:cNvSpPr txBox="1">
            <a:spLocks noGrp="1"/>
          </p:cNvSpPr>
          <p:nvPr>
            <p:ph type="title"/>
          </p:nvPr>
        </p:nvSpPr>
        <p:spPr>
          <a:xfrm>
            <a:off x="481425" y="290325"/>
            <a:ext cx="59751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4"/>
          <p:cNvSpPr txBox="1"/>
          <p:nvPr/>
        </p:nvSpPr>
        <p:spPr>
          <a:xfrm>
            <a:off x="619025" y="1364200"/>
            <a:ext cx="7694700" cy="3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578" name="Google Shape;578;p4"/>
          <p:cNvGrpSpPr/>
          <p:nvPr/>
        </p:nvGrpSpPr>
        <p:grpSpPr>
          <a:xfrm rot="1279855">
            <a:off x="6562088" y="173194"/>
            <a:ext cx="874779" cy="745152"/>
            <a:chOff x="4626188" y="1862663"/>
            <a:chExt cx="677463" cy="577075"/>
          </a:xfrm>
        </p:grpSpPr>
        <p:sp>
          <p:nvSpPr>
            <p:cNvPr id="579" name="Google Shape;579;p4"/>
            <p:cNvSpPr/>
            <p:nvPr/>
          </p:nvSpPr>
          <p:spPr>
            <a:xfrm>
              <a:off x="4857575" y="1903988"/>
              <a:ext cx="446075" cy="467200"/>
            </a:xfrm>
            <a:custGeom>
              <a:avLst/>
              <a:gdLst/>
              <a:ahLst/>
              <a:cxnLst/>
              <a:rect l="l" t="t" r="r" b="b"/>
              <a:pathLst>
                <a:path w="17843" h="18688" extrusionOk="0">
                  <a:moveTo>
                    <a:pt x="6777" y="0"/>
                  </a:moveTo>
                  <a:lnTo>
                    <a:pt x="6777" y="6340"/>
                  </a:lnTo>
                  <a:cubicBezTo>
                    <a:pt x="6777" y="8662"/>
                    <a:pt x="2508" y="12994"/>
                    <a:pt x="1169" y="15923"/>
                  </a:cubicBezTo>
                  <a:cubicBezTo>
                    <a:pt x="0" y="18539"/>
                    <a:pt x="2024" y="18687"/>
                    <a:pt x="2497" y="18687"/>
                  </a:cubicBezTo>
                  <a:cubicBezTo>
                    <a:pt x="2557" y="18687"/>
                    <a:pt x="2592" y="18685"/>
                    <a:pt x="2592" y="18685"/>
                  </a:cubicBezTo>
                  <a:lnTo>
                    <a:pt x="15251" y="18685"/>
                  </a:lnTo>
                  <a:cubicBezTo>
                    <a:pt x="15251" y="18685"/>
                    <a:pt x="15286" y="18687"/>
                    <a:pt x="15346" y="18687"/>
                  </a:cubicBezTo>
                  <a:cubicBezTo>
                    <a:pt x="15819" y="18687"/>
                    <a:pt x="17843" y="18539"/>
                    <a:pt x="16674" y="15923"/>
                  </a:cubicBezTo>
                  <a:cubicBezTo>
                    <a:pt x="15335" y="12994"/>
                    <a:pt x="11066" y="8662"/>
                    <a:pt x="11066" y="6340"/>
                  </a:cubicBezTo>
                  <a:lnTo>
                    <a:pt x="11066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4876575" y="2228813"/>
              <a:ext cx="408075" cy="132950"/>
            </a:xfrm>
            <a:custGeom>
              <a:avLst/>
              <a:gdLst/>
              <a:ahLst/>
              <a:cxnLst/>
              <a:rect l="l" t="t" r="r" b="b"/>
              <a:pathLst>
                <a:path w="16323" h="5318" extrusionOk="0">
                  <a:moveTo>
                    <a:pt x="2795" y="1"/>
                  </a:moveTo>
                  <a:cubicBezTo>
                    <a:pt x="2146" y="879"/>
                    <a:pt x="1560" y="1821"/>
                    <a:pt x="1079" y="2804"/>
                  </a:cubicBezTo>
                  <a:cubicBezTo>
                    <a:pt x="0" y="5185"/>
                    <a:pt x="1864" y="5317"/>
                    <a:pt x="2292" y="5317"/>
                  </a:cubicBezTo>
                  <a:cubicBezTo>
                    <a:pt x="2345" y="5317"/>
                    <a:pt x="2376" y="5315"/>
                    <a:pt x="2376" y="5315"/>
                  </a:cubicBezTo>
                  <a:lnTo>
                    <a:pt x="13947" y="5315"/>
                  </a:lnTo>
                  <a:cubicBezTo>
                    <a:pt x="13947" y="5315"/>
                    <a:pt x="13978" y="5317"/>
                    <a:pt x="14031" y="5317"/>
                  </a:cubicBezTo>
                  <a:cubicBezTo>
                    <a:pt x="14459" y="5317"/>
                    <a:pt x="16323" y="5185"/>
                    <a:pt x="15244" y="2804"/>
                  </a:cubicBezTo>
                  <a:cubicBezTo>
                    <a:pt x="14763" y="1821"/>
                    <a:pt x="14177" y="879"/>
                    <a:pt x="13507" y="1"/>
                  </a:cubicBezTo>
                  <a:close/>
                </a:path>
              </a:pathLst>
            </a:custGeom>
            <a:solidFill>
              <a:srgbClr val="68AAE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5010250" y="1862663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56" y="0"/>
                  </a:moveTo>
                  <a:cubicBezTo>
                    <a:pt x="168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8" y="1653"/>
                    <a:pt x="356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5010250" y="1888288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8" y="628"/>
                    <a:pt x="356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4946425" y="2212613"/>
              <a:ext cx="267850" cy="32450"/>
            </a:xfrm>
            <a:custGeom>
              <a:avLst/>
              <a:gdLst/>
              <a:ahLst/>
              <a:cxnLst/>
              <a:rect l="l" t="t" r="r" b="b"/>
              <a:pathLst>
                <a:path w="10714" h="1298" extrusionOk="0">
                  <a:moveTo>
                    <a:pt x="5357" y="0"/>
                  </a:moveTo>
                  <a:cubicBezTo>
                    <a:pt x="2407" y="0"/>
                    <a:pt x="1" y="293"/>
                    <a:pt x="1" y="649"/>
                  </a:cubicBezTo>
                  <a:cubicBezTo>
                    <a:pt x="1" y="1004"/>
                    <a:pt x="2407" y="1297"/>
                    <a:pt x="5357" y="1297"/>
                  </a:cubicBezTo>
                  <a:cubicBezTo>
                    <a:pt x="8307" y="1297"/>
                    <a:pt x="10713" y="1004"/>
                    <a:pt x="10713" y="649"/>
                  </a:cubicBezTo>
                  <a:cubicBezTo>
                    <a:pt x="10713" y="293"/>
                    <a:pt x="8307" y="0"/>
                    <a:pt x="5357" y="0"/>
                  </a:cubicBezTo>
                  <a:close/>
                </a:path>
              </a:pathLst>
            </a:custGeom>
            <a:solidFill>
              <a:srgbClr val="218EF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5039525" y="1956813"/>
              <a:ext cx="14675" cy="109350"/>
            </a:xfrm>
            <a:custGeom>
              <a:avLst/>
              <a:gdLst/>
              <a:ahLst/>
              <a:cxnLst/>
              <a:rect l="l" t="t" r="r" b="b"/>
              <a:pathLst>
                <a:path w="587" h="4374" extrusionOk="0">
                  <a:moveTo>
                    <a:pt x="294" y="0"/>
                  </a:moveTo>
                  <a:cubicBezTo>
                    <a:pt x="127" y="0"/>
                    <a:pt x="1" y="147"/>
                    <a:pt x="1" y="293"/>
                  </a:cubicBezTo>
                  <a:lnTo>
                    <a:pt x="1" y="4080"/>
                  </a:lnTo>
                  <a:cubicBezTo>
                    <a:pt x="1" y="4248"/>
                    <a:pt x="127" y="4373"/>
                    <a:pt x="294" y="4373"/>
                  </a:cubicBezTo>
                  <a:cubicBezTo>
                    <a:pt x="440" y="4373"/>
                    <a:pt x="587" y="4248"/>
                    <a:pt x="587" y="4080"/>
                  </a:cubicBezTo>
                  <a:lnTo>
                    <a:pt x="587" y="293"/>
                  </a:lnTo>
                  <a:cubicBezTo>
                    <a:pt x="587" y="147"/>
                    <a:pt x="440" y="0"/>
                    <a:pt x="294" y="0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5039525" y="191338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27" y="1"/>
                    <a:pt x="1" y="147"/>
                    <a:pt x="1" y="294"/>
                  </a:cubicBezTo>
                  <a:lnTo>
                    <a:pt x="1" y="524"/>
                  </a:lnTo>
                  <a:cubicBezTo>
                    <a:pt x="1" y="691"/>
                    <a:pt x="127" y="817"/>
                    <a:pt x="294" y="817"/>
                  </a:cubicBezTo>
                  <a:cubicBezTo>
                    <a:pt x="440" y="817"/>
                    <a:pt x="587" y="691"/>
                    <a:pt x="587" y="524"/>
                  </a:cubicBezTo>
                  <a:lnTo>
                    <a:pt x="587" y="294"/>
                  </a:lnTo>
                  <a:cubicBezTo>
                    <a:pt x="566" y="147"/>
                    <a:pt x="440" y="1"/>
                    <a:pt x="294" y="1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4626200" y="1972513"/>
              <a:ext cx="445825" cy="467225"/>
            </a:xfrm>
            <a:custGeom>
              <a:avLst/>
              <a:gdLst/>
              <a:ahLst/>
              <a:cxnLst/>
              <a:rect l="l" t="t" r="r" b="b"/>
              <a:pathLst>
                <a:path w="17833" h="18689" extrusionOk="0">
                  <a:moveTo>
                    <a:pt x="6763" y="0"/>
                  </a:moveTo>
                  <a:lnTo>
                    <a:pt x="6763" y="6361"/>
                  </a:lnTo>
                  <a:cubicBezTo>
                    <a:pt x="6763" y="8662"/>
                    <a:pt x="2494" y="12994"/>
                    <a:pt x="1155" y="15944"/>
                  </a:cubicBezTo>
                  <a:cubicBezTo>
                    <a:pt x="1" y="18528"/>
                    <a:pt x="1960" y="18688"/>
                    <a:pt x="2464" y="18688"/>
                  </a:cubicBezTo>
                  <a:cubicBezTo>
                    <a:pt x="2536" y="18688"/>
                    <a:pt x="2578" y="18685"/>
                    <a:pt x="2578" y="18685"/>
                  </a:cubicBezTo>
                  <a:lnTo>
                    <a:pt x="15258" y="18685"/>
                  </a:lnTo>
                  <a:cubicBezTo>
                    <a:pt x="15258" y="18685"/>
                    <a:pt x="15300" y="18688"/>
                    <a:pt x="15371" y="18688"/>
                  </a:cubicBezTo>
                  <a:cubicBezTo>
                    <a:pt x="15876" y="18688"/>
                    <a:pt x="17832" y="18528"/>
                    <a:pt x="16660" y="15944"/>
                  </a:cubicBezTo>
                  <a:cubicBezTo>
                    <a:pt x="15341" y="12994"/>
                    <a:pt x="11073" y="8662"/>
                    <a:pt x="11073" y="6361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4644825" y="2297863"/>
              <a:ext cx="408650" cy="132950"/>
            </a:xfrm>
            <a:custGeom>
              <a:avLst/>
              <a:gdLst/>
              <a:ahLst/>
              <a:cxnLst/>
              <a:rect l="l" t="t" r="r" b="b"/>
              <a:pathLst>
                <a:path w="16346" h="5318" extrusionOk="0">
                  <a:moveTo>
                    <a:pt x="2816" y="1"/>
                  </a:moveTo>
                  <a:cubicBezTo>
                    <a:pt x="2147" y="879"/>
                    <a:pt x="1582" y="1800"/>
                    <a:pt x="1080" y="2783"/>
                  </a:cubicBezTo>
                  <a:cubicBezTo>
                    <a:pt x="0" y="5185"/>
                    <a:pt x="1885" y="5317"/>
                    <a:pt x="2314" y="5317"/>
                  </a:cubicBezTo>
                  <a:cubicBezTo>
                    <a:pt x="2367" y="5317"/>
                    <a:pt x="2398" y="5315"/>
                    <a:pt x="2398" y="5315"/>
                  </a:cubicBezTo>
                  <a:lnTo>
                    <a:pt x="13948" y="5315"/>
                  </a:lnTo>
                  <a:cubicBezTo>
                    <a:pt x="13948" y="5315"/>
                    <a:pt x="13979" y="5317"/>
                    <a:pt x="14032" y="5317"/>
                  </a:cubicBezTo>
                  <a:cubicBezTo>
                    <a:pt x="14461" y="5317"/>
                    <a:pt x="16346" y="5185"/>
                    <a:pt x="15266" y="2783"/>
                  </a:cubicBezTo>
                  <a:cubicBezTo>
                    <a:pt x="14764" y="1800"/>
                    <a:pt x="14178" y="858"/>
                    <a:pt x="13529" y="1"/>
                  </a:cubicBezTo>
                  <a:close/>
                </a:path>
              </a:pathLst>
            </a:custGeom>
            <a:solidFill>
              <a:srgbClr val="ED6868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4778525" y="1931188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77" y="0"/>
                  </a:moveTo>
                  <a:cubicBezTo>
                    <a:pt x="167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7" y="1653"/>
                    <a:pt x="377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4778525" y="1956813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7" y="628"/>
                    <a:pt x="377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rgbClr val="00E1D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4715225" y="2281638"/>
              <a:ext cx="267325" cy="31950"/>
            </a:xfrm>
            <a:custGeom>
              <a:avLst/>
              <a:gdLst/>
              <a:ahLst/>
              <a:cxnLst/>
              <a:rect l="l" t="t" r="r" b="b"/>
              <a:pathLst>
                <a:path w="10693" h="1278" extrusionOk="0">
                  <a:moveTo>
                    <a:pt x="5357" y="1"/>
                  </a:moveTo>
                  <a:cubicBezTo>
                    <a:pt x="2386" y="1"/>
                    <a:pt x="0" y="273"/>
                    <a:pt x="0" y="650"/>
                  </a:cubicBezTo>
                  <a:cubicBezTo>
                    <a:pt x="0" y="1005"/>
                    <a:pt x="2386" y="1277"/>
                    <a:pt x="5357" y="1277"/>
                  </a:cubicBezTo>
                  <a:cubicBezTo>
                    <a:pt x="8307" y="1277"/>
                    <a:pt x="10692" y="1005"/>
                    <a:pt x="10692" y="650"/>
                  </a:cubicBezTo>
                  <a:cubicBezTo>
                    <a:pt x="10692" y="273"/>
                    <a:pt x="8307" y="1"/>
                    <a:pt x="5357" y="1"/>
                  </a:cubicBezTo>
                  <a:close/>
                </a:path>
              </a:pathLst>
            </a:custGeom>
            <a:solidFill>
              <a:srgbClr val="FB212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4807800" y="2025863"/>
              <a:ext cx="14675" cy="108825"/>
            </a:xfrm>
            <a:custGeom>
              <a:avLst/>
              <a:gdLst/>
              <a:ahLst/>
              <a:cxnLst/>
              <a:rect l="l" t="t" r="r" b="b"/>
              <a:pathLst>
                <a:path w="587" h="4353" extrusionOk="0">
                  <a:moveTo>
                    <a:pt x="294" y="0"/>
                  </a:moveTo>
                  <a:cubicBezTo>
                    <a:pt x="147" y="0"/>
                    <a:pt x="1" y="126"/>
                    <a:pt x="1" y="293"/>
                  </a:cubicBezTo>
                  <a:lnTo>
                    <a:pt x="1" y="4059"/>
                  </a:lnTo>
                  <a:cubicBezTo>
                    <a:pt x="1" y="4227"/>
                    <a:pt x="147" y="4352"/>
                    <a:pt x="294" y="4352"/>
                  </a:cubicBezTo>
                  <a:cubicBezTo>
                    <a:pt x="461" y="4352"/>
                    <a:pt x="587" y="4227"/>
                    <a:pt x="587" y="4059"/>
                  </a:cubicBezTo>
                  <a:lnTo>
                    <a:pt x="587" y="293"/>
                  </a:lnTo>
                  <a:cubicBezTo>
                    <a:pt x="587" y="126"/>
                    <a:pt x="461" y="0"/>
                    <a:pt x="294" y="0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4807800" y="198243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47" y="1"/>
                    <a:pt x="1" y="126"/>
                    <a:pt x="1" y="294"/>
                  </a:cubicBezTo>
                  <a:lnTo>
                    <a:pt x="1" y="524"/>
                  </a:lnTo>
                  <a:cubicBezTo>
                    <a:pt x="1" y="670"/>
                    <a:pt x="147" y="817"/>
                    <a:pt x="294" y="817"/>
                  </a:cubicBezTo>
                  <a:cubicBezTo>
                    <a:pt x="461" y="817"/>
                    <a:pt x="587" y="670"/>
                    <a:pt x="587" y="524"/>
                  </a:cubicBezTo>
                  <a:lnTo>
                    <a:pt x="587" y="294"/>
                  </a:lnTo>
                  <a:cubicBezTo>
                    <a:pt x="587" y="126"/>
                    <a:pt x="461" y="1"/>
                    <a:pt x="294" y="1"/>
                  </a:cubicBezTo>
                  <a:close/>
                </a:path>
              </a:pathLst>
            </a:custGeom>
            <a:solidFill>
              <a:srgbClr val="F1F1F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4857563" y="1903988"/>
              <a:ext cx="446075" cy="467200"/>
            </a:xfrm>
            <a:custGeom>
              <a:avLst/>
              <a:gdLst/>
              <a:ahLst/>
              <a:cxnLst/>
              <a:rect l="l" t="t" r="r" b="b"/>
              <a:pathLst>
                <a:path w="17843" h="18688" extrusionOk="0">
                  <a:moveTo>
                    <a:pt x="6777" y="0"/>
                  </a:moveTo>
                  <a:lnTo>
                    <a:pt x="6777" y="6340"/>
                  </a:lnTo>
                  <a:cubicBezTo>
                    <a:pt x="6777" y="8662"/>
                    <a:pt x="2508" y="12994"/>
                    <a:pt x="1169" y="15923"/>
                  </a:cubicBezTo>
                  <a:cubicBezTo>
                    <a:pt x="0" y="18539"/>
                    <a:pt x="2024" y="18687"/>
                    <a:pt x="2497" y="18687"/>
                  </a:cubicBezTo>
                  <a:cubicBezTo>
                    <a:pt x="2557" y="18687"/>
                    <a:pt x="2592" y="18685"/>
                    <a:pt x="2592" y="18685"/>
                  </a:cubicBezTo>
                  <a:lnTo>
                    <a:pt x="15251" y="18685"/>
                  </a:lnTo>
                  <a:cubicBezTo>
                    <a:pt x="15251" y="18685"/>
                    <a:pt x="15286" y="18687"/>
                    <a:pt x="15346" y="18687"/>
                  </a:cubicBezTo>
                  <a:cubicBezTo>
                    <a:pt x="15819" y="18687"/>
                    <a:pt x="17843" y="18539"/>
                    <a:pt x="16674" y="15923"/>
                  </a:cubicBezTo>
                  <a:cubicBezTo>
                    <a:pt x="15335" y="12994"/>
                    <a:pt x="11066" y="8662"/>
                    <a:pt x="11066" y="6340"/>
                  </a:cubicBezTo>
                  <a:lnTo>
                    <a:pt x="110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4876563" y="2228813"/>
              <a:ext cx="408075" cy="132950"/>
            </a:xfrm>
            <a:custGeom>
              <a:avLst/>
              <a:gdLst/>
              <a:ahLst/>
              <a:cxnLst/>
              <a:rect l="l" t="t" r="r" b="b"/>
              <a:pathLst>
                <a:path w="16323" h="5318" extrusionOk="0">
                  <a:moveTo>
                    <a:pt x="2795" y="1"/>
                  </a:moveTo>
                  <a:cubicBezTo>
                    <a:pt x="2146" y="879"/>
                    <a:pt x="1560" y="1821"/>
                    <a:pt x="1079" y="2804"/>
                  </a:cubicBezTo>
                  <a:cubicBezTo>
                    <a:pt x="0" y="5185"/>
                    <a:pt x="1864" y="5317"/>
                    <a:pt x="2292" y="5317"/>
                  </a:cubicBezTo>
                  <a:cubicBezTo>
                    <a:pt x="2345" y="5317"/>
                    <a:pt x="2376" y="5315"/>
                    <a:pt x="2376" y="5315"/>
                  </a:cubicBezTo>
                  <a:lnTo>
                    <a:pt x="13947" y="5315"/>
                  </a:lnTo>
                  <a:cubicBezTo>
                    <a:pt x="13947" y="5315"/>
                    <a:pt x="13978" y="5317"/>
                    <a:pt x="14031" y="5317"/>
                  </a:cubicBezTo>
                  <a:cubicBezTo>
                    <a:pt x="14459" y="5317"/>
                    <a:pt x="16323" y="5185"/>
                    <a:pt x="15244" y="2804"/>
                  </a:cubicBezTo>
                  <a:cubicBezTo>
                    <a:pt x="14763" y="1821"/>
                    <a:pt x="14177" y="879"/>
                    <a:pt x="13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5010238" y="1862663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56" y="0"/>
                  </a:moveTo>
                  <a:cubicBezTo>
                    <a:pt x="168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8" y="1653"/>
                    <a:pt x="356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5010238" y="1888288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8" y="628"/>
                    <a:pt x="356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4946413" y="2212613"/>
              <a:ext cx="267850" cy="32450"/>
            </a:xfrm>
            <a:custGeom>
              <a:avLst/>
              <a:gdLst/>
              <a:ahLst/>
              <a:cxnLst/>
              <a:rect l="l" t="t" r="r" b="b"/>
              <a:pathLst>
                <a:path w="10714" h="1298" extrusionOk="0">
                  <a:moveTo>
                    <a:pt x="5357" y="0"/>
                  </a:moveTo>
                  <a:cubicBezTo>
                    <a:pt x="2407" y="0"/>
                    <a:pt x="1" y="293"/>
                    <a:pt x="1" y="649"/>
                  </a:cubicBezTo>
                  <a:cubicBezTo>
                    <a:pt x="1" y="1004"/>
                    <a:pt x="2407" y="1297"/>
                    <a:pt x="5357" y="1297"/>
                  </a:cubicBezTo>
                  <a:cubicBezTo>
                    <a:pt x="8307" y="1297"/>
                    <a:pt x="10713" y="1004"/>
                    <a:pt x="10713" y="649"/>
                  </a:cubicBezTo>
                  <a:cubicBezTo>
                    <a:pt x="10713" y="293"/>
                    <a:pt x="8307" y="0"/>
                    <a:pt x="5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5039513" y="1956813"/>
              <a:ext cx="14675" cy="109350"/>
            </a:xfrm>
            <a:custGeom>
              <a:avLst/>
              <a:gdLst/>
              <a:ahLst/>
              <a:cxnLst/>
              <a:rect l="l" t="t" r="r" b="b"/>
              <a:pathLst>
                <a:path w="587" h="4374" extrusionOk="0">
                  <a:moveTo>
                    <a:pt x="294" y="0"/>
                  </a:moveTo>
                  <a:cubicBezTo>
                    <a:pt x="127" y="0"/>
                    <a:pt x="1" y="147"/>
                    <a:pt x="1" y="293"/>
                  </a:cubicBezTo>
                  <a:lnTo>
                    <a:pt x="1" y="4080"/>
                  </a:lnTo>
                  <a:cubicBezTo>
                    <a:pt x="1" y="4248"/>
                    <a:pt x="127" y="4373"/>
                    <a:pt x="294" y="4373"/>
                  </a:cubicBezTo>
                  <a:cubicBezTo>
                    <a:pt x="440" y="4373"/>
                    <a:pt x="587" y="4248"/>
                    <a:pt x="587" y="4080"/>
                  </a:cubicBezTo>
                  <a:lnTo>
                    <a:pt x="587" y="293"/>
                  </a:lnTo>
                  <a:cubicBezTo>
                    <a:pt x="587" y="147"/>
                    <a:pt x="440" y="0"/>
                    <a:pt x="29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5039513" y="191338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27" y="1"/>
                    <a:pt x="1" y="147"/>
                    <a:pt x="1" y="294"/>
                  </a:cubicBezTo>
                  <a:lnTo>
                    <a:pt x="1" y="524"/>
                  </a:lnTo>
                  <a:cubicBezTo>
                    <a:pt x="1" y="691"/>
                    <a:pt x="127" y="817"/>
                    <a:pt x="294" y="817"/>
                  </a:cubicBezTo>
                  <a:cubicBezTo>
                    <a:pt x="440" y="817"/>
                    <a:pt x="587" y="691"/>
                    <a:pt x="587" y="524"/>
                  </a:cubicBezTo>
                  <a:lnTo>
                    <a:pt x="587" y="294"/>
                  </a:lnTo>
                  <a:cubicBezTo>
                    <a:pt x="566" y="147"/>
                    <a:pt x="440" y="1"/>
                    <a:pt x="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4626188" y="1972513"/>
              <a:ext cx="445825" cy="467225"/>
            </a:xfrm>
            <a:custGeom>
              <a:avLst/>
              <a:gdLst/>
              <a:ahLst/>
              <a:cxnLst/>
              <a:rect l="l" t="t" r="r" b="b"/>
              <a:pathLst>
                <a:path w="17833" h="18689" extrusionOk="0">
                  <a:moveTo>
                    <a:pt x="6763" y="0"/>
                  </a:moveTo>
                  <a:lnTo>
                    <a:pt x="6763" y="6361"/>
                  </a:lnTo>
                  <a:cubicBezTo>
                    <a:pt x="6763" y="8662"/>
                    <a:pt x="2494" y="12994"/>
                    <a:pt x="1155" y="15944"/>
                  </a:cubicBezTo>
                  <a:cubicBezTo>
                    <a:pt x="1" y="18528"/>
                    <a:pt x="1960" y="18688"/>
                    <a:pt x="2464" y="18688"/>
                  </a:cubicBezTo>
                  <a:cubicBezTo>
                    <a:pt x="2536" y="18688"/>
                    <a:pt x="2578" y="18685"/>
                    <a:pt x="2578" y="18685"/>
                  </a:cubicBezTo>
                  <a:lnTo>
                    <a:pt x="15258" y="18685"/>
                  </a:lnTo>
                  <a:cubicBezTo>
                    <a:pt x="15258" y="18685"/>
                    <a:pt x="15300" y="18688"/>
                    <a:pt x="15371" y="18688"/>
                  </a:cubicBezTo>
                  <a:cubicBezTo>
                    <a:pt x="15876" y="18688"/>
                    <a:pt x="17832" y="18528"/>
                    <a:pt x="16660" y="15944"/>
                  </a:cubicBezTo>
                  <a:cubicBezTo>
                    <a:pt x="15341" y="12994"/>
                    <a:pt x="11073" y="8662"/>
                    <a:pt x="11073" y="6361"/>
                  </a:cubicBez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4644813" y="2297863"/>
              <a:ext cx="408650" cy="132950"/>
            </a:xfrm>
            <a:custGeom>
              <a:avLst/>
              <a:gdLst/>
              <a:ahLst/>
              <a:cxnLst/>
              <a:rect l="l" t="t" r="r" b="b"/>
              <a:pathLst>
                <a:path w="16346" h="5318" extrusionOk="0">
                  <a:moveTo>
                    <a:pt x="2816" y="1"/>
                  </a:moveTo>
                  <a:cubicBezTo>
                    <a:pt x="2147" y="879"/>
                    <a:pt x="1582" y="1800"/>
                    <a:pt x="1080" y="2783"/>
                  </a:cubicBezTo>
                  <a:cubicBezTo>
                    <a:pt x="0" y="5185"/>
                    <a:pt x="1885" y="5317"/>
                    <a:pt x="2314" y="5317"/>
                  </a:cubicBezTo>
                  <a:cubicBezTo>
                    <a:pt x="2367" y="5317"/>
                    <a:pt x="2398" y="5315"/>
                    <a:pt x="2398" y="5315"/>
                  </a:cubicBezTo>
                  <a:lnTo>
                    <a:pt x="13948" y="5315"/>
                  </a:lnTo>
                  <a:cubicBezTo>
                    <a:pt x="13948" y="5315"/>
                    <a:pt x="13979" y="5317"/>
                    <a:pt x="14032" y="5317"/>
                  </a:cubicBezTo>
                  <a:cubicBezTo>
                    <a:pt x="14461" y="5317"/>
                    <a:pt x="16346" y="5185"/>
                    <a:pt x="15266" y="2783"/>
                  </a:cubicBezTo>
                  <a:cubicBezTo>
                    <a:pt x="14764" y="1800"/>
                    <a:pt x="14178" y="858"/>
                    <a:pt x="135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4778513" y="1931188"/>
              <a:ext cx="140725" cy="41350"/>
            </a:xfrm>
            <a:custGeom>
              <a:avLst/>
              <a:gdLst/>
              <a:ahLst/>
              <a:cxnLst/>
              <a:rect l="l" t="t" r="r" b="b"/>
              <a:pathLst>
                <a:path w="5629" h="1654" extrusionOk="0">
                  <a:moveTo>
                    <a:pt x="377" y="0"/>
                  </a:moveTo>
                  <a:cubicBezTo>
                    <a:pt x="167" y="0"/>
                    <a:pt x="0" y="168"/>
                    <a:pt x="0" y="377"/>
                  </a:cubicBezTo>
                  <a:lnTo>
                    <a:pt x="0" y="1276"/>
                  </a:lnTo>
                  <a:cubicBezTo>
                    <a:pt x="0" y="1486"/>
                    <a:pt x="167" y="1653"/>
                    <a:pt x="377" y="1653"/>
                  </a:cubicBezTo>
                  <a:lnTo>
                    <a:pt x="5252" y="1653"/>
                  </a:lnTo>
                  <a:cubicBezTo>
                    <a:pt x="5461" y="1653"/>
                    <a:pt x="5629" y="1486"/>
                    <a:pt x="5629" y="1276"/>
                  </a:cubicBezTo>
                  <a:lnTo>
                    <a:pt x="5629" y="377"/>
                  </a:lnTo>
                  <a:cubicBezTo>
                    <a:pt x="5629" y="168"/>
                    <a:pt x="5461" y="0"/>
                    <a:pt x="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4778513" y="1956813"/>
              <a:ext cx="140725" cy="15725"/>
            </a:xfrm>
            <a:custGeom>
              <a:avLst/>
              <a:gdLst/>
              <a:ahLst/>
              <a:cxnLst/>
              <a:rect l="l" t="t" r="r" b="b"/>
              <a:pathLst>
                <a:path w="5629" h="629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461"/>
                    <a:pt x="167" y="628"/>
                    <a:pt x="377" y="628"/>
                  </a:cubicBezTo>
                  <a:lnTo>
                    <a:pt x="5252" y="628"/>
                  </a:lnTo>
                  <a:cubicBezTo>
                    <a:pt x="5461" y="628"/>
                    <a:pt x="5629" y="461"/>
                    <a:pt x="5629" y="251"/>
                  </a:cubicBezTo>
                  <a:lnTo>
                    <a:pt x="5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4715213" y="2281638"/>
              <a:ext cx="267325" cy="31950"/>
            </a:xfrm>
            <a:custGeom>
              <a:avLst/>
              <a:gdLst/>
              <a:ahLst/>
              <a:cxnLst/>
              <a:rect l="l" t="t" r="r" b="b"/>
              <a:pathLst>
                <a:path w="10693" h="1278" extrusionOk="0">
                  <a:moveTo>
                    <a:pt x="5357" y="1"/>
                  </a:moveTo>
                  <a:cubicBezTo>
                    <a:pt x="2386" y="1"/>
                    <a:pt x="0" y="273"/>
                    <a:pt x="0" y="650"/>
                  </a:cubicBezTo>
                  <a:cubicBezTo>
                    <a:pt x="0" y="1005"/>
                    <a:pt x="2386" y="1277"/>
                    <a:pt x="5357" y="1277"/>
                  </a:cubicBezTo>
                  <a:cubicBezTo>
                    <a:pt x="8307" y="1277"/>
                    <a:pt x="10692" y="1005"/>
                    <a:pt x="10692" y="650"/>
                  </a:cubicBezTo>
                  <a:cubicBezTo>
                    <a:pt x="10692" y="273"/>
                    <a:pt x="8307" y="1"/>
                    <a:pt x="5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4807788" y="2025863"/>
              <a:ext cx="14675" cy="108825"/>
            </a:xfrm>
            <a:custGeom>
              <a:avLst/>
              <a:gdLst/>
              <a:ahLst/>
              <a:cxnLst/>
              <a:rect l="l" t="t" r="r" b="b"/>
              <a:pathLst>
                <a:path w="587" h="4353" extrusionOk="0">
                  <a:moveTo>
                    <a:pt x="294" y="0"/>
                  </a:moveTo>
                  <a:cubicBezTo>
                    <a:pt x="147" y="0"/>
                    <a:pt x="1" y="126"/>
                    <a:pt x="1" y="293"/>
                  </a:cubicBezTo>
                  <a:lnTo>
                    <a:pt x="1" y="4059"/>
                  </a:lnTo>
                  <a:cubicBezTo>
                    <a:pt x="1" y="4227"/>
                    <a:pt x="147" y="4352"/>
                    <a:pt x="294" y="4352"/>
                  </a:cubicBezTo>
                  <a:cubicBezTo>
                    <a:pt x="461" y="4352"/>
                    <a:pt x="587" y="4227"/>
                    <a:pt x="587" y="4059"/>
                  </a:cubicBezTo>
                  <a:lnTo>
                    <a:pt x="587" y="293"/>
                  </a:lnTo>
                  <a:cubicBezTo>
                    <a:pt x="587" y="126"/>
                    <a:pt x="461" y="0"/>
                    <a:pt x="29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4807788" y="1982438"/>
              <a:ext cx="14675" cy="20425"/>
            </a:xfrm>
            <a:custGeom>
              <a:avLst/>
              <a:gdLst/>
              <a:ahLst/>
              <a:cxnLst/>
              <a:rect l="l" t="t" r="r" b="b"/>
              <a:pathLst>
                <a:path w="587" h="817" extrusionOk="0">
                  <a:moveTo>
                    <a:pt x="294" y="1"/>
                  </a:moveTo>
                  <a:cubicBezTo>
                    <a:pt x="147" y="1"/>
                    <a:pt x="1" y="126"/>
                    <a:pt x="1" y="294"/>
                  </a:cubicBezTo>
                  <a:lnTo>
                    <a:pt x="1" y="524"/>
                  </a:lnTo>
                  <a:cubicBezTo>
                    <a:pt x="1" y="670"/>
                    <a:pt x="147" y="817"/>
                    <a:pt x="294" y="817"/>
                  </a:cubicBezTo>
                  <a:cubicBezTo>
                    <a:pt x="461" y="817"/>
                    <a:pt x="587" y="670"/>
                    <a:pt x="587" y="524"/>
                  </a:cubicBezTo>
                  <a:lnTo>
                    <a:pt x="587" y="294"/>
                  </a:lnTo>
                  <a:cubicBezTo>
                    <a:pt x="587" y="126"/>
                    <a:pt x="461" y="1"/>
                    <a:pt x="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4"/>
          <p:cNvGrpSpPr/>
          <p:nvPr/>
        </p:nvGrpSpPr>
        <p:grpSpPr>
          <a:xfrm rot="-7594251">
            <a:off x="6816083" y="4392347"/>
            <a:ext cx="572853" cy="840306"/>
            <a:chOff x="1713713" y="4972438"/>
            <a:chExt cx="443613" cy="650725"/>
          </a:xfrm>
        </p:grpSpPr>
        <p:sp>
          <p:nvSpPr>
            <p:cNvPr id="608" name="Google Shape;608;p4"/>
            <p:cNvSpPr/>
            <p:nvPr/>
          </p:nvSpPr>
          <p:spPr>
            <a:xfrm>
              <a:off x="1922975" y="5313488"/>
              <a:ext cx="127125" cy="99925"/>
            </a:xfrm>
            <a:custGeom>
              <a:avLst/>
              <a:gdLst/>
              <a:ahLst/>
              <a:cxnLst/>
              <a:rect l="l" t="t" r="r" b="b"/>
              <a:pathLst>
                <a:path w="5085" h="3997" extrusionOk="0">
                  <a:moveTo>
                    <a:pt x="942" y="0"/>
                  </a:moveTo>
                  <a:lnTo>
                    <a:pt x="0" y="1674"/>
                  </a:lnTo>
                  <a:lnTo>
                    <a:pt x="4164" y="3997"/>
                  </a:lnTo>
                  <a:lnTo>
                    <a:pt x="4101" y="2867"/>
                  </a:lnTo>
                  <a:lnTo>
                    <a:pt x="5085" y="2323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C0272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1924000" y="5319238"/>
              <a:ext cx="65425" cy="125050"/>
            </a:xfrm>
            <a:custGeom>
              <a:avLst/>
              <a:gdLst/>
              <a:ahLst/>
              <a:cxnLst/>
              <a:rect l="l" t="t" r="r" b="b"/>
              <a:pathLst>
                <a:path w="2617" h="5002" extrusionOk="0">
                  <a:moveTo>
                    <a:pt x="1905" y="0"/>
                  </a:moveTo>
                  <a:lnTo>
                    <a:pt x="1" y="293"/>
                  </a:lnTo>
                  <a:lnTo>
                    <a:pt x="712" y="5001"/>
                  </a:lnTo>
                  <a:lnTo>
                    <a:pt x="1570" y="4269"/>
                  </a:lnTo>
                  <a:lnTo>
                    <a:pt x="2616" y="4708"/>
                  </a:lnTo>
                  <a:lnTo>
                    <a:pt x="2616" y="4708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C0272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1713725" y="4972438"/>
              <a:ext cx="443600" cy="650725"/>
            </a:xfrm>
            <a:custGeom>
              <a:avLst/>
              <a:gdLst/>
              <a:ahLst/>
              <a:cxnLst/>
              <a:rect l="l" t="t" r="r" b="b"/>
              <a:pathLst>
                <a:path w="17744" h="26029" extrusionOk="0">
                  <a:moveTo>
                    <a:pt x="13015" y="0"/>
                  </a:moveTo>
                  <a:lnTo>
                    <a:pt x="1" y="23393"/>
                  </a:lnTo>
                  <a:cubicBezTo>
                    <a:pt x="670" y="25757"/>
                    <a:pt x="4750" y="26029"/>
                    <a:pt x="4750" y="26029"/>
                  </a:cubicBezTo>
                  <a:lnTo>
                    <a:pt x="17744" y="2636"/>
                  </a:lnTo>
                  <a:cubicBezTo>
                    <a:pt x="17200" y="837"/>
                    <a:pt x="13015" y="0"/>
                    <a:pt x="13015" y="0"/>
                  </a:cubicBezTo>
                  <a:close/>
                </a:path>
              </a:pathLst>
            </a:custGeom>
            <a:solidFill>
              <a:srgbClr val="FFF0A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1772850" y="4997538"/>
              <a:ext cx="384475" cy="625625"/>
            </a:xfrm>
            <a:custGeom>
              <a:avLst/>
              <a:gdLst/>
              <a:ahLst/>
              <a:cxnLst/>
              <a:rect l="l" t="t" r="r" b="b"/>
              <a:pathLst>
                <a:path w="15379" h="25025" extrusionOk="0">
                  <a:moveTo>
                    <a:pt x="13621" y="0"/>
                  </a:moveTo>
                  <a:lnTo>
                    <a:pt x="0" y="24502"/>
                  </a:lnTo>
                  <a:cubicBezTo>
                    <a:pt x="774" y="24774"/>
                    <a:pt x="1569" y="24941"/>
                    <a:pt x="2385" y="25025"/>
                  </a:cubicBezTo>
                  <a:lnTo>
                    <a:pt x="15379" y="1632"/>
                  </a:lnTo>
                  <a:cubicBezTo>
                    <a:pt x="15170" y="963"/>
                    <a:pt x="14458" y="419"/>
                    <a:pt x="13621" y="0"/>
                  </a:cubicBezTo>
                  <a:close/>
                </a:path>
              </a:pathLst>
            </a:custGeom>
            <a:solidFill>
              <a:srgbClr val="FFF0A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1813650" y="5021588"/>
              <a:ext cx="343675" cy="601575"/>
            </a:xfrm>
            <a:custGeom>
              <a:avLst/>
              <a:gdLst/>
              <a:ahLst/>
              <a:cxnLst/>
              <a:rect l="l" t="t" r="r" b="b"/>
              <a:pathLst>
                <a:path w="13747" h="24063" extrusionOk="0">
                  <a:moveTo>
                    <a:pt x="13349" y="1"/>
                  </a:moveTo>
                  <a:lnTo>
                    <a:pt x="0" y="23958"/>
                  </a:lnTo>
                  <a:cubicBezTo>
                    <a:pt x="439" y="24042"/>
                    <a:pt x="732" y="24063"/>
                    <a:pt x="732" y="24063"/>
                  </a:cubicBezTo>
                  <a:lnTo>
                    <a:pt x="13747" y="670"/>
                  </a:lnTo>
                  <a:cubicBezTo>
                    <a:pt x="13663" y="419"/>
                    <a:pt x="13517" y="189"/>
                    <a:pt x="13349" y="1"/>
                  </a:cubicBezTo>
                  <a:close/>
                </a:path>
              </a:pathLst>
            </a:custGeom>
            <a:solidFill>
              <a:srgbClr val="FFF0AB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1857050" y="5254513"/>
              <a:ext cx="148600" cy="111300"/>
            </a:xfrm>
            <a:custGeom>
              <a:avLst/>
              <a:gdLst/>
              <a:ahLst/>
              <a:cxnLst/>
              <a:rect l="l" t="t" r="r" b="b"/>
              <a:pathLst>
                <a:path w="5944" h="4452" extrusionOk="0">
                  <a:moveTo>
                    <a:pt x="1" y="1814"/>
                  </a:moveTo>
                  <a:cubicBezTo>
                    <a:pt x="1" y="1815"/>
                    <a:pt x="1" y="1815"/>
                    <a:pt x="1" y="1815"/>
                  </a:cubicBezTo>
                  <a:lnTo>
                    <a:pt x="1" y="1814"/>
                  </a:lnTo>
                  <a:close/>
                  <a:moveTo>
                    <a:pt x="1220" y="1"/>
                  </a:moveTo>
                  <a:cubicBezTo>
                    <a:pt x="1006" y="1"/>
                    <a:pt x="963" y="79"/>
                    <a:pt x="963" y="79"/>
                  </a:cubicBezTo>
                  <a:lnTo>
                    <a:pt x="1" y="1814"/>
                  </a:lnTo>
                  <a:lnTo>
                    <a:pt x="1" y="1814"/>
                  </a:lnTo>
                  <a:cubicBezTo>
                    <a:pt x="6" y="1807"/>
                    <a:pt x="52" y="1737"/>
                    <a:pt x="251" y="1737"/>
                  </a:cubicBezTo>
                  <a:cubicBezTo>
                    <a:pt x="554" y="1737"/>
                    <a:pt x="1212" y="1897"/>
                    <a:pt x="2616" y="2673"/>
                  </a:cubicBezTo>
                  <a:cubicBezTo>
                    <a:pt x="4981" y="3991"/>
                    <a:pt x="4729" y="4452"/>
                    <a:pt x="4729" y="4452"/>
                  </a:cubicBezTo>
                  <a:lnTo>
                    <a:pt x="5692" y="2715"/>
                  </a:lnTo>
                  <a:cubicBezTo>
                    <a:pt x="5692" y="2715"/>
                    <a:pt x="5943" y="2255"/>
                    <a:pt x="3579" y="936"/>
                  </a:cubicBezTo>
                  <a:cubicBezTo>
                    <a:pt x="2187" y="160"/>
                    <a:pt x="1527" y="1"/>
                    <a:pt x="1220" y="1"/>
                  </a:cubicBezTo>
                  <a:close/>
                </a:path>
              </a:pathLst>
            </a:custGeom>
            <a:solidFill>
              <a:srgbClr val="C0272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1922963" y="5313488"/>
              <a:ext cx="127125" cy="99925"/>
            </a:xfrm>
            <a:custGeom>
              <a:avLst/>
              <a:gdLst/>
              <a:ahLst/>
              <a:cxnLst/>
              <a:rect l="l" t="t" r="r" b="b"/>
              <a:pathLst>
                <a:path w="5085" h="3997" extrusionOk="0">
                  <a:moveTo>
                    <a:pt x="942" y="0"/>
                  </a:moveTo>
                  <a:lnTo>
                    <a:pt x="0" y="1674"/>
                  </a:lnTo>
                  <a:lnTo>
                    <a:pt x="4164" y="3997"/>
                  </a:lnTo>
                  <a:lnTo>
                    <a:pt x="4101" y="2867"/>
                  </a:lnTo>
                  <a:lnTo>
                    <a:pt x="5085" y="2323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1923988" y="5319238"/>
              <a:ext cx="65425" cy="125050"/>
            </a:xfrm>
            <a:custGeom>
              <a:avLst/>
              <a:gdLst/>
              <a:ahLst/>
              <a:cxnLst/>
              <a:rect l="l" t="t" r="r" b="b"/>
              <a:pathLst>
                <a:path w="2617" h="5002" extrusionOk="0">
                  <a:moveTo>
                    <a:pt x="1905" y="0"/>
                  </a:moveTo>
                  <a:lnTo>
                    <a:pt x="1" y="293"/>
                  </a:lnTo>
                  <a:lnTo>
                    <a:pt x="712" y="5001"/>
                  </a:lnTo>
                  <a:lnTo>
                    <a:pt x="1570" y="4269"/>
                  </a:lnTo>
                  <a:lnTo>
                    <a:pt x="2616" y="4708"/>
                  </a:lnTo>
                  <a:lnTo>
                    <a:pt x="2616" y="4708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13713" y="4972438"/>
              <a:ext cx="443600" cy="650725"/>
            </a:xfrm>
            <a:custGeom>
              <a:avLst/>
              <a:gdLst/>
              <a:ahLst/>
              <a:cxnLst/>
              <a:rect l="l" t="t" r="r" b="b"/>
              <a:pathLst>
                <a:path w="17744" h="26029" extrusionOk="0">
                  <a:moveTo>
                    <a:pt x="13015" y="0"/>
                  </a:moveTo>
                  <a:lnTo>
                    <a:pt x="1" y="23393"/>
                  </a:lnTo>
                  <a:cubicBezTo>
                    <a:pt x="670" y="25757"/>
                    <a:pt x="4750" y="26029"/>
                    <a:pt x="4750" y="26029"/>
                  </a:cubicBezTo>
                  <a:lnTo>
                    <a:pt x="17744" y="2636"/>
                  </a:lnTo>
                  <a:cubicBezTo>
                    <a:pt x="17200" y="837"/>
                    <a:pt x="13015" y="0"/>
                    <a:pt x="130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772838" y="4997538"/>
              <a:ext cx="384475" cy="625625"/>
            </a:xfrm>
            <a:custGeom>
              <a:avLst/>
              <a:gdLst/>
              <a:ahLst/>
              <a:cxnLst/>
              <a:rect l="l" t="t" r="r" b="b"/>
              <a:pathLst>
                <a:path w="15379" h="25025" extrusionOk="0">
                  <a:moveTo>
                    <a:pt x="13621" y="0"/>
                  </a:moveTo>
                  <a:lnTo>
                    <a:pt x="0" y="24502"/>
                  </a:lnTo>
                  <a:cubicBezTo>
                    <a:pt x="774" y="24774"/>
                    <a:pt x="1569" y="24941"/>
                    <a:pt x="2385" y="25025"/>
                  </a:cubicBezTo>
                  <a:lnTo>
                    <a:pt x="15379" y="1632"/>
                  </a:lnTo>
                  <a:cubicBezTo>
                    <a:pt x="15170" y="963"/>
                    <a:pt x="14458" y="419"/>
                    <a:pt x="13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1813638" y="5021588"/>
              <a:ext cx="343675" cy="601575"/>
            </a:xfrm>
            <a:custGeom>
              <a:avLst/>
              <a:gdLst/>
              <a:ahLst/>
              <a:cxnLst/>
              <a:rect l="l" t="t" r="r" b="b"/>
              <a:pathLst>
                <a:path w="13747" h="24063" extrusionOk="0">
                  <a:moveTo>
                    <a:pt x="13349" y="1"/>
                  </a:moveTo>
                  <a:lnTo>
                    <a:pt x="0" y="23958"/>
                  </a:lnTo>
                  <a:cubicBezTo>
                    <a:pt x="439" y="24042"/>
                    <a:pt x="732" y="24063"/>
                    <a:pt x="732" y="24063"/>
                  </a:cubicBezTo>
                  <a:lnTo>
                    <a:pt x="13747" y="670"/>
                  </a:lnTo>
                  <a:cubicBezTo>
                    <a:pt x="13663" y="419"/>
                    <a:pt x="13517" y="189"/>
                    <a:pt x="133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857038" y="5254513"/>
              <a:ext cx="148600" cy="111300"/>
            </a:xfrm>
            <a:custGeom>
              <a:avLst/>
              <a:gdLst/>
              <a:ahLst/>
              <a:cxnLst/>
              <a:rect l="l" t="t" r="r" b="b"/>
              <a:pathLst>
                <a:path w="5944" h="4452" extrusionOk="0">
                  <a:moveTo>
                    <a:pt x="1" y="1814"/>
                  </a:moveTo>
                  <a:cubicBezTo>
                    <a:pt x="1" y="1815"/>
                    <a:pt x="1" y="1815"/>
                    <a:pt x="1" y="1815"/>
                  </a:cubicBezTo>
                  <a:lnTo>
                    <a:pt x="1" y="1814"/>
                  </a:lnTo>
                  <a:close/>
                  <a:moveTo>
                    <a:pt x="1220" y="1"/>
                  </a:moveTo>
                  <a:cubicBezTo>
                    <a:pt x="1006" y="1"/>
                    <a:pt x="963" y="79"/>
                    <a:pt x="963" y="79"/>
                  </a:cubicBezTo>
                  <a:lnTo>
                    <a:pt x="1" y="1814"/>
                  </a:lnTo>
                  <a:lnTo>
                    <a:pt x="1" y="1814"/>
                  </a:lnTo>
                  <a:cubicBezTo>
                    <a:pt x="6" y="1807"/>
                    <a:pt x="52" y="1737"/>
                    <a:pt x="251" y="1737"/>
                  </a:cubicBezTo>
                  <a:cubicBezTo>
                    <a:pt x="554" y="1737"/>
                    <a:pt x="1212" y="1897"/>
                    <a:pt x="2616" y="2673"/>
                  </a:cubicBezTo>
                  <a:cubicBezTo>
                    <a:pt x="4981" y="3991"/>
                    <a:pt x="4729" y="4452"/>
                    <a:pt x="4729" y="4452"/>
                  </a:cubicBezTo>
                  <a:lnTo>
                    <a:pt x="5692" y="2715"/>
                  </a:lnTo>
                  <a:cubicBezTo>
                    <a:pt x="5692" y="2715"/>
                    <a:pt x="5943" y="2255"/>
                    <a:pt x="3579" y="936"/>
                  </a:cubicBezTo>
                  <a:cubicBezTo>
                    <a:pt x="2187" y="160"/>
                    <a:pt x="1527" y="1"/>
                    <a:pt x="1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774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78100" y="397650"/>
            <a:ext cx="8064000" cy="44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501900" y="321450"/>
            <a:ext cx="8064000" cy="442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22400" y="1047900"/>
            <a:ext cx="6499200" cy="25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22400" y="3633900"/>
            <a:ext cx="649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5387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/>
          <p:nvPr/>
        </p:nvSpPr>
        <p:spPr>
          <a:xfrm>
            <a:off x="578100" y="397650"/>
            <a:ext cx="8064000" cy="44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501900" y="321450"/>
            <a:ext cx="8064000" cy="442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/>
          </p:nvPr>
        </p:nvSpPr>
        <p:spPr>
          <a:xfrm>
            <a:off x="3623247" y="1418125"/>
            <a:ext cx="2617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" hasCustomPrompt="1"/>
          </p:nvPr>
        </p:nvSpPr>
        <p:spPr>
          <a:xfrm>
            <a:off x="2903250" y="1364125"/>
            <a:ext cx="720000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1"/>
          </p:nvPr>
        </p:nvSpPr>
        <p:spPr>
          <a:xfrm>
            <a:off x="3623247" y="1756525"/>
            <a:ext cx="26175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3"/>
          </p:nvPr>
        </p:nvSpPr>
        <p:spPr>
          <a:xfrm>
            <a:off x="3623247" y="2589613"/>
            <a:ext cx="2617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4" hasCustomPrompt="1"/>
          </p:nvPr>
        </p:nvSpPr>
        <p:spPr>
          <a:xfrm>
            <a:off x="2903250" y="2535675"/>
            <a:ext cx="720000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5"/>
          </p:nvPr>
        </p:nvSpPr>
        <p:spPr>
          <a:xfrm>
            <a:off x="3623247" y="2928013"/>
            <a:ext cx="26175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6"/>
          </p:nvPr>
        </p:nvSpPr>
        <p:spPr>
          <a:xfrm>
            <a:off x="3623247" y="3761100"/>
            <a:ext cx="2617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7" hasCustomPrompt="1"/>
          </p:nvPr>
        </p:nvSpPr>
        <p:spPr>
          <a:xfrm>
            <a:off x="2903250" y="3707100"/>
            <a:ext cx="720000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8"/>
          </p:nvPr>
        </p:nvSpPr>
        <p:spPr>
          <a:xfrm>
            <a:off x="3623247" y="4099500"/>
            <a:ext cx="26175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9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03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/>
          <p:nvPr/>
        </p:nvSpPr>
        <p:spPr>
          <a:xfrm>
            <a:off x="578100" y="397650"/>
            <a:ext cx="8064000" cy="44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501900" y="321450"/>
            <a:ext cx="8064000" cy="442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>
            <a:spLocks noGrp="1"/>
          </p:cNvSpPr>
          <p:nvPr>
            <p:ph type="subTitle" idx="1"/>
          </p:nvPr>
        </p:nvSpPr>
        <p:spPr>
          <a:xfrm>
            <a:off x="2233575" y="2271600"/>
            <a:ext cx="4676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2233575" y="1455900"/>
            <a:ext cx="4676700" cy="8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6506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"/>
          <p:cNvSpPr/>
          <p:nvPr/>
        </p:nvSpPr>
        <p:spPr>
          <a:xfrm>
            <a:off x="578100" y="397650"/>
            <a:ext cx="8064000" cy="44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501900" y="321450"/>
            <a:ext cx="8064000" cy="442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 txBox="1">
            <a:spLocks noGrp="1"/>
          </p:cNvSpPr>
          <p:nvPr>
            <p:ph type="subTitle" idx="1"/>
          </p:nvPr>
        </p:nvSpPr>
        <p:spPr>
          <a:xfrm>
            <a:off x="1683000" y="3095100"/>
            <a:ext cx="5778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2" name="Google Shape;282;p16"/>
          <p:cNvSpPr txBox="1">
            <a:spLocks noGrp="1"/>
          </p:cNvSpPr>
          <p:nvPr>
            <p:ph type="title"/>
          </p:nvPr>
        </p:nvSpPr>
        <p:spPr>
          <a:xfrm>
            <a:off x="1683000" y="1371300"/>
            <a:ext cx="57780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75890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8100" y="397650"/>
            <a:ext cx="8064000" cy="44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501900" y="321450"/>
            <a:ext cx="8064000" cy="442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41900" y="2100600"/>
            <a:ext cx="28602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141900" y="1380600"/>
            <a:ext cx="2860200" cy="7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141900" y="3085800"/>
            <a:ext cx="286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509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 2">
  <p:cSld name="OBJECT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3732725" y="-145325"/>
            <a:ext cx="5727805" cy="5046416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4520246" y="996198"/>
            <a:ext cx="3603819" cy="2990351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3796027" y="1867834"/>
            <a:ext cx="4635300" cy="12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72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3796027" y="3295125"/>
            <a:ext cx="46353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">
  <p:cSld name="OBJEC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562725" y="1723711"/>
            <a:ext cx="2868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i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5082125" y="3067512"/>
            <a:ext cx="3349200" cy="90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 rot="10800000" flipH="1">
            <a:off x="4150228" y="195596"/>
            <a:ext cx="5808977" cy="4583817"/>
          </a:xfrm>
          <a:custGeom>
            <a:avLst/>
            <a:gdLst/>
            <a:ahLst/>
            <a:cxnLst/>
            <a:rect l="l" t="t" r="r" b="b"/>
            <a:pathLst>
              <a:path w="90191" h="71169" extrusionOk="0">
                <a:moveTo>
                  <a:pt x="51262" y="4765"/>
                </a:moveTo>
                <a:cubicBezTo>
                  <a:pt x="51543" y="4765"/>
                  <a:pt x="51822" y="4770"/>
                  <a:pt x="52107" y="4781"/>
                </a:cubicBezTo>
                <a:cubicBezTo>
                  <a:pt x="53975" y="4833"/>
                  <a:pt x="54987" y="5361"/>
                  <a:pt x="55432" y="6154"/>
                </a:cubicBezTo>
                <a:cubicBezTo>
                  <a:pt x="51794" y="7210"/>
                  <a:pt x="48217" y="9267"/>
                  <a:pt x="46121" y="10663"/>
                </a:cubicBezTo>
                <a:cubicBezTo>
                  <a:pt x="46025" y="10731"/>
                  <a:pt x="45925" y="10799"/>
                  <a:pt x="45825" y="10863"/>
                </a:cubicBezTo>
                <a:cubicBezTo>
                  <a:pt x="45553" y="10363"/>
                  <a:pt x="45052" y="9947"/>
                  <a:pt x="44389" y="9719"/>
                </a:cubicBezTo>
                <a:cubicBezTo>
                  <a:pt x="46153" y="8262"/>
                  <a:pt x="44493" y="6181"/>
                  <a:pt x="42360" y="6181"/>
                </a:cubicBezTo>
                <a:cubicBezTo>
                  <a:pt x="42252" y="6181"/>
                  <a:pt x="42140" y="6190"/>
                  <a:pt x="42032" y="6198"/>
                </a:cubicBezTo>
                <a:cubicBezTo>
                  <a:pt x="44973" y="5302"/>
                  <a:pt x="48058" y="4765"/>
                  <a:pt x="51262" y="4765"/>
                </a:cubicBezTo>
                <a:close/>
                <a:moveTo>
                  <a:pt x="53559" y="12371"/>
                </a:moveTo>
                <a:lnTo>
                  <a:pt x="53559" y="12371"/>
                </a:lnTo>
                <a:cubicBezTo>
                  <a:pt x="53323" y="12716"/>
                  <a:pt x="53087" y="13044"/>
                  <a:pt x="52859" y="13348"/>
                </a:cubicBezTo>
                <a:cubicBezTo>
                  <a:pt x="52583" y="13296"/>
                  <a:pt x="52315" y="13252"/>
                  <a:pt x="52038" y="13216"/>
                </a:cubicBezTo>
                <a:cubicBezTo>
                  <a:pt x="52551" y="12916"/>
                  <a:pt x="53059" y="12632"/>
                  <a:pt x="53559" y="12371"/>
                </a:cubicBezTo>
                <a:close/>
                <a:moveTo>
                  <a:pt x="60457" y="10499"/>
                </a:moveTo>
                <a:cubicBezTo>
                  <a:pt x="60693" y="10607"/>
                  <a:pt x="60869" y="10772"/>
                  <a:pt x="60978" y="10999"/>
                </a:cubicBezTo>
                <a:cubicBezTo>
                  <a:pt x="61593" y="12308"/>
                  <a:pt x="60645" y="13856"/>
                  <a:pt x="59453" y="15213"/>
                </a:cubicBezTo>
                <a:cubicBezTo>
                  <a:pt x="58601" y="15592"/>
                  <a:pt x="57772" y="16017"/>
                  <a:pt x="56965" y="16465"/>
                </a:cubicBezTo>
                <a:cubicBezTo>
                  <a:pt x="57004" y="16417"/>
                  <a:pt x="57044" y="16369"/>
                  <a:pt x="57080" y="16325"/>
                </a:cubicBezTo>
                <a:cubicBezTo>
                  <a:pt x="58365" y="14737"/>
                  <a:pt x="59685" y="12648"/>
                  <a:pt x="60457" y="10499"/>
                </a:cubicBezTo>
                <a:close/>
                <a:moveTo>
                  <a:pt x="48430" y="17945"/>
                </a:moveTo>
                <a:lnTo>
                  <a:pt x="48430" y="17945"/>
                </a:lnTo>
                <a:cubicBezTo>
                  <a:pt x="47685" y="18670"/>
                  <a:pt x="46889" y="19346"/>
                  <a:pt x="46041" y="19985"/>
                </a:cubicBezTo>
                <a:cubicBezTo>
                  <a:pt x="45949" y="19542"/>
                  <a:pt x="45721" y="19121"/>
                  <a:pt x="45397" y="18766"/>
                </a:cubicBezTo>
                <a:cubicBezTo>
                  <a:pt x="46389" y="18382"/>
                  <a:pt x="47405" y="18098"/>
                  <a:pt x="48430" y="17945"/>
                </a:cubicBezTo>
                <a:close/>
                <a:moveTo>
                  <a:pt x="14204" y="18897"/>
                </a:moveTo>
                <a:lnTo>
                  <a:pt x="14204" y="18897"/>
                </a:lnTo>
                <a:cubicBezTo>
                  <a:pt x="11908" y="21130"/>
                  <a:pt x="9710" y="23439"/>
                  <a:pt x="7582" y="25787"/>
                </a:cubicBezTo>
                <a:cubicBezTo>
                  <a:pt x="8911" y="23163"/>
                  <a:pt x="11455" y="20874"/>
                  <a:pt x="14204" y="18897"/>
                </a:cubicBezTo>
                <a:close/>
                <a:moveTo>
                  <a:pt x="35198" y="24947"/>
                </a:moveTo>
                <a:cubicBezTo>
                  <a:pt x="35198" y="25015"/>
                  <a:pt x="35202" y="25084"/>
                  <a:pt x="35206" y="25152"/>
                </a:cubicBezTo>
                <a:cubicBezTo>
                  <a:pt x="34670" y="25728"/>
                  <a:pt x="34138" y="26304"/>
                  <a:pt x="33606" y="26880"/>
                </a:cubicBezTo>
                <a:cubicBezTo>
                  <a:pt x="32177" y="27564"/>
                  <a:pt x="30768" y="28253"/>
                  <a:pt x="29412" y="28960"/>
                </a:cubicBezTo>
                <a:cubicBezTo>
                  <a:pt x="31313" y="27600"/>
                  <a:pt x="33257" y="26275"/>
                  <a:pt x="35198" y="24947"/>
                </a:cubicBezTo>
                <a:close/>
                <a:moveTo>
                  <a:pt x="82050" y="30753"/>
                </a:moveTo>
                <a:cubicBezTo>
                  <a:pt x="83182" y="32002"/>
                  <a:pt x="81618" y="35483"/>
                  <a:pt x="80535" y="37715"/>
                </a:cubicBezTo>
                <a:cubicBezTo>
                  <a:pt x="80363" y="37691"/>
                  <a:pt x="80191" y="37683"/>
                  <a:pt x="80015" y="37679"/>
                </a:cubicBezTo>
                <a:cubicBezTo>
                  <a:pt x="80631" y="36171"/>
                  <a:pt x="81051" y="34635"/>
                  <a:pt x="81103" y="33122"/>
                </a:cubicBezTo>
                <a:cubicBezTo>
                  <a:pt x="81243" y="32969"/>
                  <a:pt x="81383" y="32829"/>
                  <a:pt x="81519" y="32677"/>
                </a:cubicBezTo>
                <a:cubicBezTo>
                  <a:pt x="81984" y="32162"/>
                  <a:pt x="82100" y="31625"/>
                  <a:pt x="81995" y="31133"/>
                </a:cubicBezTo>
                <a:cubicBezTo>
                  <a:pt x="82113" y="30996"/>
                  <a:pt x="82150" y="30866"/>
                  <a:pt x="82050" y="30753"/>
                </a:cubicBezTo>
                <a:close/>
                <a:moveTo>
                  <a:pt x="24039" y="37231"/>
                </a:moveTo>
                <a:lnTo>
                  <a:pt x="24039" y="37231"/>
                </a:lnTo>
                <a:cubicBezTo>
                  <a:pt x="21838" y="39604"/>
                  <a:pt x="19629" y="41972"/>
                  <a:pt x="17396" y="44321"/>
                </a:cubicBezTo>
                <a:cubicBezTo>
                  <a:pt x="17372" y="44333"/>
                  <a:pt x="17353" y="44341"/>
                  <a:pt x="17329" y="44353"/>
                </a:cubicBezTo>
                <a:lnTo>
                  <a:pt x="17329" y="44353"/>
                </a:lnTo>
                <a:cubicBezTo>
                  <a:pt x="18181" y="43385"/>
                  <a:pt x="19001" y="42448"/>
                  <a:pt x="19730" y="41552"/>
                </a:cubicBezTo>
                <a:cubicBezTo>
                  <a:pt x="20634" y="40444"/>
                  <a:pt x="21462" y="39287"/>
                  <a:pt x="22262" y="38116"/>
                </a:cubicBezTo>
                <a:cubicBezTo>
                  <a:pt x="22866" y="37823"/>
                  <a:pt x="23459" y="37527"/>
                  <a:pt x="24039" y="37231"/>
                </a:cubicBezTo>
                <a:close/>
                <a:moveTo>
                  <a:pt x="47909" y="45757"/>
                </a:moveTo>
                <a:lnTo>
                  <a:pt x="47909" y="45757"/>
                </a:lnTo>
                <a:cubicBezTo>
                  <a:pt x="47757" y="46286"/>
                  <a:pt x="47613" y="46818"/>
                  <a:pt x="47486" y="47350"/>
                </a:cubicBezTo>
                <a:cubicBezTo>
                  <a:pt x="45705" y="49346"/>
                  <a:pt x="43813" y="51271"/>
                  <a:pt x="41816" y="53144"/>
                </a:cubicBezTo>
                <a:cubicBezTo>
                  <a:pt x="41844" y="52991"/>
                  <a:pt x="41868" y="52843"/>
                  <a:pt x="41896" y="52695"/>
                </a:cubicBezTo>
                <a:cubicBezTo>
                  <a:pt x="41988" y="52195"/>
                  <a:pt x="42108" y="51703"/>
                  <a:pt x="42228" y="51207"/>
                </a:cubicBezTo>
                <a:cubicBezTo>
                  <a:pt x="42801" y="50491"/>
                  <a:pt x="43377" y="49778"/>
                  <a:pt x="43961" y="49067"/>
                </a:cubicBezTo>
                <a:cubicBezTo>
                  <a:pt x="45292" y="47974"/>
                  <a:pt x="46609" y="46873"/>
                  <a:pt x="47909" y="45757"/>
                </a:cubicBezTo>
                <a:close/>
                <a:moveTo>
                  <a:pt x="42628" y="36615"/>
                </a:moveTo>
                <a:lnTo>
                  <a:pt x="42628" y="36615"/>
                </a:lnTo>
                <a:cubicBezTo>
                  <a:pt x="42092" y="37539"/>
                  <a:pt x="41576" y="38483"/>
                  <a:pt x="41072" y="39440"/>
                </a:cubicBezTo>
                <a:cubicBezTo>
                  <a:pt x="38243" y="42389"/>
                  <a:pt x="35550" y="45409"/>
                  <a:pt x="33054" y="48386"/>
                </a:cubicBezTo>
                <a:cubicBezTo>
                  <a:pt x="32457" y="49094"/>
                  <a:pt x="31549" y="50295"/>
                  <a:pt x="30624" y="51719"/>
                </a:cubicBezTo>
                <a:cubicBezTo>
                  <a:pt x="29200" y="52808"/>
                  <a:pt x="27560" y="53999"/>
                  <a:pt x="25708" y="54564"/>
                </a:cubicBezTo>
                <a:cubicBezTo>
                  <a:pt x="25887" y="53667"/>
                  <a:pt x="26260" y="52788"/>
                  <a:pt x="26727" y="51927"/>
                </a:cubicBezTo>
                <a:cubicBezTo>
                  <a:pt x="30284" y="47514"/>
                  <a:pt x="34550" y="43436"/>
                  <a:pt x="38747" y="39324"/>
                </a:cubicBezTo>
                <a:cubicBezTo>
                  <a:pt x="40083" y="38479"/>
                  <a:pt x="41372" y="37571"/>
                  <a:pt x="42628" y="36615"/>
                </a:cubicBezTo>
                <a:close/>
                <a:moveTo>
                  <a:pt x="64182" y="53560"/>
                </a:moveTo>
                <a:lnTo>
                  <a:pt x="64182" y="53560"/>
                </a:lnTo>
                <a:cubicBezTo>
                  <a:pt x="63086" y="55377"/>
                  <a:pt x="61750" y="57681"/>
                  <a:pt x="60065" y="59650"/>
                </a:cubicBezTo>
                <a:cubicBezTo>
                  <a:pt x="60278" y="58717"/>
                  <a:pt x="60553" y="57777"/>
                  <a:pt x="60885" y="56836"/>
                </a:cubicBezTo>
                <a:cubicBezTo>
                  <a:pt x="60954" y="56708"/>
                  <a:pt x="61026" y="56581"/>
                  <a:pt x="61098" y="56452"/>
                </a:cubicBezTo>
                <a:cubicBezTo>
                  <a:pt x="62141" y="55504"/>
                  <a:pt x="63170" y="54536"/>
                  <a:pt x="64182" y="53560"/>
                </a:cubicBezTo>
                <a:close/>
                <a:moveTo>
                  <a:pt x="72865" y="51691"/>
                </a:moveTo>
                <a:cubicBezTo>
                  <a:pt x="71520" y="53840"/>
                  <a:pt x="70128" y="55876"/>
                  <a:pt x="68499" y="57901"/>
                </a:cubicBezTo>
                <a:cubicBezTo>
                  <a:pt x="67219" y="59497"/>
                  <a:pt x="65931" y="61085"/>
                  <a:pt x="64518" y="62598"/>
                </a:cubicBezTo>
                <a:cubicBezTo>
                  <a:pt x="65811" y="61118"/>
                  <a:pt x="66939" y="59521"/>
                  <a:pt x="67971" y="58012"/>
                </a:cubicBezTo>
                <a:cubicBezTo>
                  <a:pt x="69323" y="56044"/>
                  <a:pt x="70560" y="54020"/>
                  <a:pt x="71768" y="51983"/>
                </a:cubicBezTo>
                <a:cubicBezTo>
                  <a:pt x="72148" y="51903"/>
                  <a:pt x="72509" y="51803"/>
                  <a:pt x="72865" y="51691"/>
                </a:cubicBezTo>
                <a:close/>
                <a:moveTo>
                  <a:pt x="40544" y="62790"/>
                </a:moveTo>
                <a:lnTo>
                  <a:pt x="40544" y="62790"/>
                </a:lnTo>
                <a:cubicBezTo>
                  <a:pt x="40515" y="63059"/>
                  <a:pt x="40544" y="63323"/>
                  <a:pt x="40616" y="63578"/>
                </a:cubicBezTo>
                <a:cubicBezTo>
                  <a:pt x="39656" y="63839"/>
                  <a:pt x="38687" y="64010"/>
                  <a:pt x="37715" y="64067"/>
                </a:cubicBezTo>
                <a:cubicBezTo>
                  <a:pt x="38675" y="63694"/>
                  <a:pt x="39619" y="63266"/>
                  <a:pt x="40544" y="62790"/>
                </a:cubicBezTo>
                <a:close/>
                <a:moveTo>
                  <a:pt x="50186" y="0"/>
                </a:moveTo>
                <a:cubicBezTo>
                  <a:pt x="45685" y="0"/>
                  <a:pt x="40923" y="1348"/>
                  <a:pt x="36618" y="3181"/>
                </a:cubicBezTo>
                <a:cubicBezTo>
                  <a:pt x="36178" y="2361"/>
                  <a:pt x="35154" y="1729"/>
                  <a:pt x="34077" y="1729"/>
                </a:cubicBezTo>
                <a:cubicBezTo>
                  <a:pt x="33826" y="1729"/>
                  <a:pt x="33573" y="1764"/>
                  <a:pt x="33325" y="1836"/>
                </a:cubicBezTo>
                <a:cubicBezTo>
                  <a:pt x="27968" y="3409"/>
                  <a:pt x="24286" y="7651"/>
                  <a:pt x="21090" y="11575"/>
                </a:cubicBezTo>
                <a:cubicBezTo>
                  <a:pt x="19313" y="12495"/>
                  <a:pt x="17597" y="13472"/>
                  <a:pt x="15956" y="14456"/>
                </a:cubicBezTo>
                <a:cubicBezTo>
                  <a:pt x="10915" y="17477"/>
                  <a:pt x="5053" y="21594"/>
                  <a:pt x="3577" y="26860"/>
                </a:cubicBezTo>
                <a:cubicBezTo>
                  <a:pt x="3376" y="27580"/>
                  <a:pt x="3833" y="28441"/>
                  <a:pt x="4774" y="28609"/>
                </a:cubicBezTo>
                <a:cubicBezTo>
                  <a:pt x="4861" y="28624"/>
                  <a:pt x="4953" y="28628"/>
                  <a:pt x="5042" y="28640"/>
                </a:cubicBezTo>
                <a:cubicBezTo>
                  <a:pt x="3733" y="30133"/>
                  <a:pt x="2445" y="31629"/>
                  <a:pt x="1168" y="33126"/>
                </a:cubicBezTo>
                <a:cubicBezTo>
                  <a:pt x="0" y="34490"/>
                  <a:pt x="1320" y="36059"/>
                  <a:pt x="2937" y="36459"/>
                </a:cubicBezTo>
                <a:cubicBezTo>
                  <a:pt x="2625" y="37339"/>
                  <a:pt x="2429" y="38247"/>
                  <a:pt x="2373" y="39191"/>
                </a:cubicBezTo>
                <a:cubicBezTo>
                  <a:pt x="2329" y="39955"/>
                  <a:pt x="2933" y="40904"/>
                  <a:pt x="3789" y="41236"/>
                </a:cubicBezTo>
                <a:cubicBezTo>
                  <a:pt x="4061" y="41340"/>
                  <a:pt x="4342" y="41436"/>
                  <a:pt x="4621" y="41520"/>
                </a:cubicBezTo>
                <a:cubicBezTo>
                  <a:pt x="2949" y="44141"/>
                  <a:pt x="1600" y="46878"/>
                  <a:pt x="848" y="49826"/>
                </a:cubicBezTo>
                <a:cubicBezTo>
                  <a:pt x="484" y="51263"/>
                  <a:pt x="1876" y="52795"/>
                  <a:pt x="3544" y="52795"/>
                </a:cubicBezTo>
                <a:cubicBezTo>
                  <a:pt x="3813" y="52795"/>
                  <a:pt x="4089" y="52755"/>
                  <a:pt x="4366" y="52668"/>
                </a:cubicBezTo>
                <a:lnTo>
                  <a:pt x="4366" y="52668"/>
                </a:lnTo>
                <a:cubicBezTo>
                  <a:pt x="2809" y="55332"/>
                  <a:pt x="1720" y="58105"/>
                  <a:pt x="1568" y="60982"/>
                </a:cubicBezTo>
                <a:cubicBezTo>
                  <a:pt x="1496" y="62334"/>
                  <a:pt x="3016" y="63318"/>
                  <a:pt x="4497" y="63318"/>
                </a:cubicBezTo>
                <a:cubicBezTo>
                  <a:pt x="5182" y="63318"/>
                  <a:pt x="5858" y="63107"/>
                  <a:pt x="6370" y="62630"/>
                </a:cubicBezTo>
                <a:cubicBezTo>
                  <a:pt x="7862" y="61229"/>
                  <a:pt x="9330" y="59809"/>
                  <a:pt x="10791" y="58381"/>
                </a:cubicBezTo>
                <a:cubicBezTo>
                  <a:pt x="10867" y="59585"/>
                  <a:pt x="12395" y="60505"/>
                  <a:pt x="13856" y="60505"/>
                </a:cubicBezTo>
                <a:cubicBezTo>
                  <a:pt x="14344" y="60505"/>
                  <a:pt x="14824" y="60406"/>
                  <a:pt x="15241" y="60173"/>
                </a:cubicBezTo>
                <a:lnTo>
                  <a:pt x="15241" y="60173"/>
                </a:lnTo>
                <a:cubicBezTo>
                  <a:pt x="14912" y="60926"/>
                  <a:pt x="14604" y="61682"/>
                  <a:pt x="14332" y="62459"/>
                </a:cubicBezTo>
                <a:cubicBezTo>
                  <a:pt x="13856" y="63827"/>
                  <a:pt x="15272" y="65527"/>
                  <a:pt x="17001" y="65527"/>
                </a:cubicBezTo>
                <a:cubicBezTo>
                  <a:pt x="17281" y="65527"/>
                  <a:pt x="17573" y="65483"/>
                  <a:pt x="17861" y="65383"/>
                </a:cubicBezTo>
                <a:cubicBezTo>
                  <a:pt x="21290" y="64215"/>
                  <a:pt x="24371" y="62654"/>
                  <a:pt x="27228" y="60858"/>
                </a:cubicBezTo>
                <a:lnTo>
                  <a:pt x="27228" y="60858"/>
                </a:lnTo>
                <a:cubicBezTo>
                  <a:pt x="27076" y="61590"/>
                  <a:pt x="26960" y="62334"/>
                  <a:pt x="26919" y="63090"/>
                </a:cubicBezTo>
                <a:cubicBezTo>
                  <a:pt x="26847" y="64455"/>
                  <a:pt x="28296" y="65427"/>
                  <a:pt x="29820" y="65495"/>
                </a:cubicBezTo>
                <a:lnTo>
                  <a:pt x="29893" y="65495"/>
                </a:lnTo>
                <a:cubicBezTo>
                  <a:pt x="30513" y="66884"/>
                  <a:pt x="31729" y="68028"/>
                  <a:pt x="33778" y="68612"/>
                </a:cubicBezTo>
                <a:cubicBezTo>
                  <a:pt x="34958" y="68948"/>
                  <a:pt x="36158" y="69096"/>
                  <a:pt x="37355" y="69096"/>
                </a:cubicBezTo>
                <a:cubicBezTo>
                  <a:pt x="41888" y="69096"/>
                  <a:pt x="46441" y="66952"/>
                  <a:pt x="50262" y="64627"/>
                </a:cubicBezTo>
                <a:cubicBezTo>
                  <a:pt x="51059" y="64315"/>
                  <a:pt x="51822" y="63938"/>
                  <a:pt x="52543" y="63506"/>
                </a:cubicBezTo>
                <a:lnTo>
                  <a:pt x="52543" y="63506"/>
                </a:lnTo>
                <a:cubicBezTo>
                  <a:pt x="52419" y="64287"/>
                  <a:pt x="52339" y="65087"/>
                  <a:pt x="52311" y="65903"/>
                </a:cubicBezTo>
                <a:cubicBezTo>
                  <a:pt x="52271" y="67120"/>
                  <a:pt x="53479" y="68160"/>
                  <a:pt x="54871" y="68328"/>
                </a:cubicBezTo>
                <a:cubicBezTo>
                  <a:pt x="55900" y="69912"/>
                  <a:pt x="57833" y="71168"/>
                  <a:pt x="59977" y="71168"/>
                </a:cubicBezTo>
                <a:cubicBezTo>
                  <a:pt x="60169" y="71168"/>
                  <a:pt x="60365" y="71157"/>
                  <a:pt x="60561" y="71137"/>
                </a:cubicBezTo>
                <a:cubicBezTo>
                  <a:pt x="64062" y="70760"/>
                  <a:pt x="66615" y="68263"/>
                  <a:pt x="68712" y="66123"/>
                </a:cubicBezTo>
                <a:cubicBezTo>
                  <a:pt x="72237" y="62526"/>
                  <a:pt x="75282" y="58629"/>
                  <a:pt x="77870" y="54536"/>
                </a:cubicBezTo>
                <a:cubicBezTo>
                  <a:pt x="81003" y="49582"/>
                  <a:pt x="83964" y="44525"/>
                  <a:pt x="86285" y="39268"/>
                </a:cubicBezTo>
                <a:cubicBezTo>
                  <a:pt x="87789" y="35867"/>
                  <a:pt x="90190" y="30217"/>
                  <a:pt x="86388" y="27232"/>
                </a:cubicBezTo>
                <a:cubicBezTo>
                  <a:pt x="85184" y="26288"/>
                  <a:pt x="83904" y="25900"/>
                  <a:pt x="82615" y="25900"/>
                </a:cubicBezTo>
                <a:cubicBezTo>
                  <a:pt x="81579" y="25900"/>
                  <a:pt x="80539" y="26151"/>
                  <a:pt x="79539" y="26568"/>
                </a:cubicBezTo>
                <a:cubicBezTo>
                  <a:pt x="80971" y="24576"/>
                  <a:pt x="82451" y="22611"/>
                  <a:pt x="84048" y="20722"/>
                </a:cubicBezTo>
                <a:cubicBezTo>
                  <a:pt x="85533" y="18962"/>
                  <a:pt x="83504" y="17185"/>
                  <a:pt x="81419" y="17185"/>
                </a:cubicBezTo>
                <a:cubicBezTo>
                  <a:pt x="80743" y="17185"/>
                  <a:pt x="80063" y="17374"/>
                  <a:pt x="79495" y="17806"/>
                </a:cubicBezTo>
                <a:cubicBezTo>
                  <a:pt x="78102" y="18870"/>
                  <a:pt x="76818" y="19990"/>
                  <a:pt x="75602" y="21150"/>
                </a:cubicBezTo>
                <a:cubicBezTo>
                  <a:pt x="75057" y="20338"/>
                  <a:pt x="74061" y="19946"/>
                  <a:pt x="72948" y="19946"/>
                </a:cubicBezTo>
                <a:cubicBezTo>
                  <a:pt x="72732" y="19946"/>
                  <a:pt x="72512" y="19961"/>
                  <a:pt x="72292" y="19990"/>
                </a:cubicBezTo>
                <a:cubicBezTo>
                  <a:pt x="72213" y="20002"/>
                  <a:pt x="72132" y="20018"/>
                  <a:pt x="72052" y="20030"/>
                </a:cubicBezTo>
                <a:cubicBezTo>
                  <a:pt x="72252" y="19346"/>
                  <a:pt x="72364" y="18654"/>
                  <a:pt x="72348" y="17957"/>
                </a:cubicBezTo>
                <a:cubicBezTo>
                  <a:pt x="72292" y="15797"/>
                  <a:pt x="70576" y="14421"/>
                  <a:pt x="68416" y="13852"/>
                </a:cubicBezTo>
                <a:cubicBezTo>
                  <a:pt x="68023" y="13400"/>
                  <a:pt x="67447" y="13080"/>
                  <a:pt x="66735" y="13008"/>
                </a:cubicBezTo>
                <a:cubicBezTo>
                  <a:pt x="67147" y="11043"/>
                  <a:pt x="66675" y="9079"/>
                  <a:pt x="64738" y="7267"/>
                </a:cubicBezTo>
                <a:cubicBezTo>
                  <a:pt x="63678" y="6270"/>
                  <a:pt x="62385" y="5742"/>
                  <a:pt x="60974" y="5553"/>
                </a:cubicBezTo>
                <a:cubicBezTo>
                  <a:pt x="60561" y="3749"/>
                  <a:pt x="59312" y="2177"/>
                  <a:pt x="56773" y="1169"/>
                </a:cubicBezTo>
                <a:cubicBezTo>
                  <a:pt x="54708" y="353"/>
                  <a:pt x="52479" y="0"/>
                  <a:pt x="50186" y="0"/>
                </a:cubicBezTo>
                <a:close/>
              </a:path>
            </a:pathLst>
          </a:custGeom>
          <a:solidFill>
            <a:srgbClr val="FFFFFF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6"/>
          <p:cNvGrpSpPr/>
          <p:nvPr/>
        </p:nvGrpSpPr>
        <p:grpSpPr>
          <a:xfrm>
            <a:off x="307855" y="496497"/>
            <a:ext cx="8584689" cy="4460827"/>
            <a:chOff x="307855" y="496497"/>
            <a:chExt cx="8584689" cy="4460827"/>
          </a:xfrm>
        </p:grpSpPr>
        <p:sp>
          <p:nvSpPr>
            <p:cNvPr id="48" name="Google Shape;48;p6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4636440" y="67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" hasCustomPrompt="1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4"/>
          </p:nvPr>
        </p:nvSpPr>
        <p:spPr>
          <a:xfrm>
            <a:off x="1762475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5" hasCustomPrompt="1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7"/>
          </p:nvPr>
        </p:nvSpPr>
        <p:spPr>
          <a:xfrm>
            <a:off x="4869049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8" hasCustomPrompt="1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3"/>
          </p:nvPr>
        </p:nvSpPr>
        <p:spPr>
          <a:xfrm>
            <a:off x="4869049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132" name="Google Shape;132;p13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133" name="Google Shape;133;p13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35"/>
          <p:cNvSpPr txBox="1">
            <a:spLocks noGrp="1"/>
          </p:cNvSpPr>
          <p:nvPr>
            <p:ph type="subTitle" idx="1"/>
          </p:nvPr>
        </p:nvSpPr>
        <p:spPr>
          <a:xfrm flipH="1">
            <a:off x="5418125" y="1819925"/>
            <a:ext cx="2660100" cy="6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6" name="Google Shape;456;p35"/>
          <p:cNvSpPr txBox="1">
            <a:spLocks noGrp="1"/>
          </p:cNvSpPr>
          <p:nvPr>
            <p:ph type="subTitle" idx="2"/>
          </p:nvPr>
        </p:nvSpPr>
        <p:spPr>
          <a:xfrm flipH="1">
            <a:off x="5418175" y="3962450"/>
            <a:ext cx="2660100" cy="6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7" name="Google Shape;457;p35"/>
          <p:cNvSpPr txBox="1">
            <a:spLocks noGrp="1"/>
          </p:cNvSpPr>
          <p:nvPr>
            <p:ph type="subTitle" idx="3"/>
          </p:nvPr>
        </p:nvSpPr>
        <p:spPr>
          <a:xfrm flipH="1">
            <a:off x="1065775" y="2909725"/>
            <a:ext cx="2660100" cy="6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8" name="Google Shape;458;p35"/>
          <p:cNvSpPr txBox="1">
            <a:spLocks noGrp="1"/>
          </p:cNvSpPr>
          <p:nvPr>
            <p:ph type="subTitle" idx="4"/>
          </p:nvPr>
        </p:nvSpPr>
        <p:spPr>
          <a:xfrm flipH="1">
            <a:off x="5418125" y="1428775"/>
            <a:ext cx="3013200" cy="33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2200">
                <a:solidFill>
                  <a:schemeClr val="accent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35"/>
          <p:cNvSpPr txBox="1">
            <a:spLocks noGrp="1"/>
          </p:cNvSpPr>
          <p:nvPr>
            <p:ph type="subTitle" idx="5"/>
          </p:nvPr>
        </p:nvSpPr>
        <p:spPr>
          <a:xfrm flipH="1">
            <a:off x="5418125" y="3571300"/>
            <a:ext cx="3013200" cy="33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2200">
                <a:solidFill>
                  <a:schemeClr val="accent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35"/>
          <p:cNvSpPr txBox="1">
            <a:spLocks noGrp="1"/>
          </p:cNvSpPr>
          <p:nvPr>
            <p:ph type="subTitle" idx="6"/>
          </p:nvPr>
        </p:nvSpPr>
        <p:spPr>
          <a:xfrm flipH="1">
            <a:off x="712675" y="2518576"/>
            <a:ext cx="3013200" cy="33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2200">
                <a:solidFill>
                  <a:schemeClr val="accent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461" name="Google Shape;461;p35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462" name="Google Shape;462;p35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37"/>
          <p:cNvSpPr txBox="1">
            <a:spLocks noGrp="1"/>
          </p:cNvSpPr>
          <p:nvPr>
            <p:ph type="subTitle" idx="1"/>
          </p:nvPr>
        </p:nvSpPr>
        <p:spPr>
          <a:xfrm flipH="1">
            <a:off x="1539850" y="1523425"/>
            <a:ext cx="3272100" cy="85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6" name="Google Shape;486;p37"/>
          <p:cNvSpPr txBox="1">
            <a:spLocks noGrp="1"/>
          </p:cNvSpPr>
          <p:nvPr>
            <p:ph type="subTitle" idx="2"/>
          </p:nvPr>
        </p:nvSpPr>
        <p:spPr>
          <a:xfrm flipH="1">
            <a:off x="1539849" y="3665950"/>
            <a:ext cx="3272100" cy="85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7" name="Google Shape;487;p37"/>
          <p:cNvSpPr txBox="1">
            <a:spLocks noGrp="1"/>
          </p:cNvSpPr>
          <p:nvPr>
            <p:ph type="subTitle" idx="3"/>
          </p:nvPr>
        </p:nvSpPr>
        <p:spPr>
          <a:xfrm flipH="1">
            <a:off x="1539826" y="2613227"/>
            <a:ext cx="3272100" cy="85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488" name="Google Shape;488;p37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489" name="Google Shape;489;p37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BJEC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7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940" name="Google Shape;940;p7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6" name="Google Shape;946;p72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72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72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9" r:id="rId5"/>
    <p:sldLayoutId id="2147483681" r:id="rId6"/>
    <p:sldLayoutId id="2147483683" r:id="rId7"/>
    <p:sldLayoutId id="2147483718" r:id="rId8"/>
    <p:sldLayoutId id="2147483719" r:id="rId9"/>
    <p:sldLayoutId id="214748372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350" y="445025"/>
            <a:ext cx="77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lita One"/>
              <a:buNone/>
              <a:defRPr sz="4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350" y="1152475"/>
            <a:ext cx="7723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●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○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idact Gothic"/>
              <a:buChar char="■"/>
              <a:defRPr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23171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metto One"/>
              <a:buNone/>
              <a:defRPr sz="3000" b="1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4818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0025" y="227975"/>
            <a:ext cx="7028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ven Pro"/>
              <a:buNone/>
              <a:defRPr sz="26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ven Pro"/>
              <a:buNone/>
              <a:defRPr sz="26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ven Pro"/>
              <a:buNone/>
              <a:defRPr sz="26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ven Pro"/>
              <a:buNone/>
              <a:defRPr sz="26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ven Pro"/>
              <a:buNone/>
              <a:defRPr sz="26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ven Pro"/>
              <a:buNone/>
              <a:defRPr sz="26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ven Pro"/>
              <a:buNone/>
              <a:defRPr sz="26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ven Pro"/>
              <a:buNone/>
              <a:defRPr sz="26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ven Pro"/>
              <a:buNone/>
              <a:defRPr sz="26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0025" y="1866700"/>
            <a:ext cx="44331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207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 Black"/>
              <a:buNone/>
              <a:defRPr sz="3500">
                <a:solidFill>
                  <a:schemeClr val="lt1"/>
                </a:solidFill>
                <a:latin typeface="Exo 2 Black"/>
                <a:ea typeface="Exo 2 Black"/>
                <a:cs typeface="Exo 2 Black"/>
                <a:sym typeface="Exo 2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20478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png"/><Relationship Id="rId4" Type="http://schemas.microsoft.com/office/2007/relationships/hdphoto" Target="../media/hdphoto1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7"/>
          <p:cNvSpPr txBox="1">
            <a:spLocks noGrp="1"/>
          </p:cNvSpPr>
          <p:nvPr>
            <p:ph type="title"/>
          </p:nvPr>
        </p:nvSpPr>
        <p:spPr>
          <a:xfrm>
            <a:off x="2215050" y="2458167"/>
            <a:ext cx="4713900" cy="122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800" dirty="0"/>
              <a:t>Unit 1: Nombor Hingga 100</a:t>
            </a:r>
            <a:br>
              <a:rPr lang="ms-MY" sz="2400" dirty="0"/>
            </a:br>
            <a:r>
              <a:rPr lang="ms-MY" sz="3200" b="1" dirty="0"/>
              <a:t>BANYAK DAN SEDIKIT, DAN KENALI NOMBOR 1 HINGGA 10</a:t>
            </a:r>
          </a:p>
        </p:txBody>
      </p:sp>
      <p:sp>
        <p:nvSpPr>
          <p:cNvPr id="961" name="Google Shape;961;p77"/>
          <p:cNvSpPr/>
          <p:nvPr/>
        </p:nvSpPr>
        <p:spPr>
          <a:xfrm>
            <a:off x="3352631" y="4056857"/>
            <a:ext cx="782233" cy="78335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77"/>
          <p:cNvSpPr/>
          <p:nvPr/>
        </p:nvSpPr>
        <p:spPr>
          <a:xfrm>
            <a:off x="5824390" y="569974"/>
            <a:ext cx="316595" cy="769151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77"/>
          <p:cNvSpPr/>
          <p:nvPr/>
        </p:nvSpPr>
        <p:spPr>
          <a:xfrm>
            <a:off x="1835689" y="569910"/>
            <a:ext cx="367" cy="79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77"/>
          <p:cNvGrpSpPr/>
          <p:nvPr/>
        </p:nvGrpSpPr>
        <p:grpSpPr>
          <a:xfrm>
            <a:off x="929003" y="418707"/>
            <a:ext cx="906932" cy="1274369"/>
            <a:chOff x="1243187" y="482882"/>
            <a:chExt cx="848552" cy="1192336"/>
          </a:xfrm>
        </p:grpSpPr>
        <p:sp>
          <p:nvSpPr>
            <p:cNvPr id="965" name="Google Shape;965;p77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6" name="Google Shape;966;p77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967" name="Google Shape;967;p77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7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7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7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7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7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7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7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77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77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77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8" name="Google Shape;978;p77"/>
          <p:cNvGrpSpPr/>
          <p:nvPr/>
        </p:nvGrpSpPr>
        <p:grpSpPr>
          <a:xfrm>
            <a:off x="1868553" y="2902024"/>
            <a:ext cx="2083352" cy="1623423"/>
            <a:chOff x="2489257" y="2639067"/>
            <a:chExt cx="2406830" cy="1875488"/>
          </a:xfrm>
        </p:grpSpPr>
        <p:sp>
          <p:nvSpPr>
            <p:cNvPr id="979" name="Google Shape;979;p77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7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7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7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7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7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7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7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7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7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7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7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7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7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7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77"/>
          <p:cNvSpPr/>
          <p:nvPr/>
        </p:nvSpPr>
        <p:spPr>
          <a:xfrm>
            <a:off x="4257223" y="303036"/>
            <a:ext cx="1159872" cy="1148081"/>
          </a:xfrm>
          <a:custGeom>
            <a:avLst/>
            <a:gdLst/>
            <a:ahLst/>
            <a:cxnLst/>
            <a:rect l="l" t="t" r="r" b="b"/>
            <a:pathLst>
              <a:path w="47998" h="47515" extrusionOk="0">
                <a:moveTo>
                  <a:pt x="26998" y="1533"/>
                </a:moveTo>
                <a:cubicBezTo>
                  <a:pt x="29864" y="1533"/>
                  <a:pt x="32742" y="2142"/>
                  <a:pt x="35363" y="3315"/>
                </a:cubicBezTo>
                <a:cubicBezTo>
                  <a:pt x="34173" y="4070"/>
                  <a:pt x="33334" y="5296"/>
                  <a:pt x="32547" y="6458"/>
                </a:cubicBezTo>
                <a:cubicBezTo>
                  <a:pt x="31608" y="7848"/>
                  <a:pt x="30587" y="9342"/>
                  <a:pt x="29977" y="10932"/>
                </a:cubicBezTo>
                <a:cubicBezTo>
                  <a:pt x="29721" y="10728"/>
                  <a:pt x="29458" y="10532"/>
                  <a:pt x="29185" y="10345"/>
                </a:cubicBezTo>
                <a:cubicBezTo>
                  <a:pt x="27785" y="9375"/>
                  <a:pt x="26289" y="8972"/>
                  <a:pt x="24783" y="8972"/>
                </a:cubicBezTo>
                <a:cubicBezTo>
                  <a:pt x="21379" y="8972"/>
                  <a:pt x="17925" y="11030"/>
                  <a:pt x="15434" y="13247"/>
                </a:cubicBezTo>
                <a:cubicBezTo>
                  <a:pt x="10954" y="17225"/>
                  <a:pt x="10572" y="22432"/>
                  <a:pt x="9209" y="27827"/>
                </a:cubicBezTo>
                <a:cubicBezTo>
                  <a:pt x="8976" y="27645"/>
                  <a:pt x="8722" y="27490"/>
                  <a:pt x="8448" y="27368"/>
                </a:cubicBezTo>
                <a:cubicBezTo>
                  <a:pt x="8544" y="27126"/>
                  <a:pt x="8490" y="26843"/>
                  <a:pt x="8189" y="26706"/>
                </a:cubicBezTo>
                <a:cubicBezTo>
                  <a:pt x="7960" y="26602"/>
                  <a:pt x="7733" y="26501"/>
                  <a:pt x="7506" y="26401"/>
                </a:cubicBezTo>
                <a:cubicBezTo>
                  <a:pt x="7901" y="18460"/>
                  <a:pt x="9173" y="10235"/>
                  <a:pt x="15939" y="5109"/>
                </a:cubicBezTo>
                <a:cubicBezTo>
                  <a:pt x="19138" y="2685"/>
                  <a:pt x="23057" y="1533"/>
                  <a:pt x="26998" y="1533"/>
                </a:cubicBezTo>
                <a:close/>
                <a:moveTo>
                  <a:pt x="3027" y="25353"/>
                </a:moveTo>
                <a:cubicBezTo>
                  <a:pt x="4116" y="26182"/>
                  <a:pt x="5355" y="26711"/>
                  <a:pt x="6617" y="27276"/>
                </a:cubicBezTo>
                <a:cubicBezTo>
                  <a:pt x="6617" y="27294"/>
                  <a:pt x="6621" y="27313"/>
                  <a:pt x="6621" y="27330"/>
                </a:cubicBezTo>
                <a:cubicBezTo>
                  <a:pt x="6654" y="27546"/>
                  <a:pt x="6811" y="27640"/>
                  <a:pt x="6981" y="27640"/>
                </a:cubicBezTo>
                <a:cubicBezTo>
                  <a:pt x="7069" y="27640"/>
                  <a:pt x="7161" y="27614"/>
                  <a:pt x="7241" y="27568"/>
                </a:cubicBezTo>
                <a:cubicBezTo>
                  <a:pt x="7355" y="27622"/>
                  <a:pt x="7473" y="27673"/>
                  <a:pt x="7588" y="27732"/>
                </a:cubicBezTo>
                <a:cubicBezTo>
                  <a:pt x="7628" y="27750"/>
                  <a:pt x="7674" y="27768"/>
                  <a:pt x="7714" y="27778"/>
                </a:cubicBezTo>
                <a:cubicBezTo>
                  <a:pt x="8162" y="28155"/>
                  <a:pt x="8503" y="28643"/>
                  <a:pt x="8954" y="29012"/>
                </a:cubicBezTo>
                <a:cubicBezTo>
                  <a:pt x="8995" y="29258"/>
                  <a:pt x="9163" y="29486"/>
                  <a:pt x="9419" y="29540"/>
                </a:cubicBezTo>
                <a:cubicBezTo>
                  <a:pt x="11005" y="29891"/>
                  <a:pt x="12417" y="30625"/>
                  <a:pt x="13798" y="31435"/>
                </a:cubicBezTo>
                <a:cubicBezTo>
                  <a:pt x="13287" y="32415"/>
                  <a:pt x="12831" y="33427"/>
                  <a:pt x="12275" y="34379"/>
                </a:cubicBezTo>
                <a:cubicBezTo>
                  <a:pt x="9460" y="32142"/>
                  <a:pt x="5300" y="32238"/>
                  <a:pt x="1864" y="31381"/>
                </a:cubicBezTo>
                <a:cubicBezTo>
                  <a:pt x="2981" y="29563"/>
                  <a:pt x="2953" y="27481"/>
                  <a:pt x="3027" y="25353"/>
                </a:cubicBezTo>
                <a:close/>
                <a:moveTo>
                  <a:pt x="36511" y="3874"/>
                </a:moveTo>
                <a:cubicBezTo>
                  <a:pt x="37805" y="4558"/>
                  <a:pt x="39021" y="5378"/>
                  <a:pt x="40124" y="6345"/>
                </a:cubicBezTo>
                <a:cubicBezTo>
                  <a:pt x="43550" y="9338"/>
                  <a:pt x="44589" y="13789"/>
                  <a:pt x="45451" y="18058"/>
                </a:cubicBezTo>
                <a:cubicBezTo>
                  <a:pt x="46347" y="22501"/>
                  <a:pt x="45077" y="26657"/>
                  <a:pt x="42324" y="30183"/>
                </a:cubicBezTo>
                <a:cubicBezTo>
                  <a:pt x="40251" y="32844"/>
                  <a:pt x="37572" y="35031"/>
                  <a:pt x="34789" y="36894"/>
                </a:cubicBezTo>
                <a:cubicBezTo>
                  <a:pt x="34141" y="37327"/>
                  <a:pt x="31526" y="38512"/>
                  <a:pt x="30665" y="39592"/>
                </a:cubicBezTo>
                <a:cubicBezTo>
                  <a:pt x="30651" y="39590"/>
                  <a:pt x="30638" y="39589"/>
                  <a:pt x="30624" y="39589"/>
                </a:cubicBezTo>
                <a:cubicBezTo>
                  <a:pt x="30610" y="39589"/>
                  <a:pt x="30597" y="39590"/>
                  <a:pt x="30583" y="39592"/>
                </a:cubicBezTo>
                <a:cubicBezTo>
                  <a:pt x="30567" y="39590"/>
                  <a:pt x="30550" y="39589"/>
                  <a:pt x="30534" y="39589"/>
                </a:cubicBezTo>
                <a:cubicBezTo>
                  <a:pt x="30459" y="39589"/>
                  <a:pt x="30387" y="39607"/>
                  <a:pt x="30323" y="39637"/>
                </a:cubicBezTo>
                <a:lnTo>
                  <a:pt x="30318" y="39632"/>
                </a:lnTo>
                <a:cubicBezTo>
                  <a:pt x="30100" y="39582"/>
                  <a:pt x="29881" y="39519"/>
                  <a:pt x="29662" y="39455"/>
                </a:cubicBezTo>
                <a:cubicBezTo>
                  <a:pt x="29448" y="39391"/>
                  <a:pt x="29229" y="39336"/>
                  <a:pt x="29006" y="39300"/>
                </a:cubicBezTo>
                <a:cubicBezTo>
                  <a:pt x="28934" y="39286"/>
                  <a:pt x="28870" y="39280"/>
                  <a:pt x="28808" y="39280"/>
                </a:cubicBezTo>
                <a:cubicBezTo>
                  <a:pt x="28753" y="39280"/>
                  <a:pt x="28700" y="39284"/>
                  <a:pt x="28646" y="39291"/>
                </a:cubicBezTo>
                <a:cubicBezTo>
                  <a:pt x="29799" y="36885"/>
                  <a:pt x="31841" y="35031"/>
                  <a:pt x="32825" y="32552"/>
                </a:cubicBezTo>
                <a:cubicBezTo>
                  <a:pt x="34041" y="29500"/>
                  <a:pt x="34756" y="26369"/>
                  <a:pt x="35035" y="23103"/>
                </a:cubicBezTo>
                <a:cubicBezTo>
                  <a:pt x="35412" y="18701"/>
                  <a:pt x="33973" y="14669"/>
                  <a:pt x="30907" y="11752"/>
                </a:cubicBezTo>
                <a:cubicBezTo>
                  <a:pt x="31900" y="10686"/>
                  <a:pt x="32583" y="9329"/>
                  <a:pt x="33372" y="8116"/>
                </a:cubicBezTo>
                <a:cubicBezTo>
                  <a:pt x="34328" y="6631"/>
                  <a:pt x="35494" y="5310"/>
                  <a:pt x="36511" y="3874"/>
                </a:cubicBezTo>
                <a:close/>
                <a:moveTo>
                  <a:pt x="24182" y="37668"/>
                </a:moveTo>
                <a:cubicBezTo>
                  <a:pt x="25406" y="38357"/>
                  <a:pt x="26637" y="39008"/>
                  <a:pt x="27772" y="39861"/>
                </a:cubicBezTo>
                <a:cubicBezTo>
                  <a:pt x="27837" y="39908"/>
                  <a:pt x="27922" y="39928"/>
                  <a:pt x="28011" y="39928"/>
                </a:cubicBezTo>
                <a:cubicBezTo>
                  <a:pt x="28034" y="39928"/>
                  <a:pt x="28058" y="39927"/>
                  <a:pt x="28081" y="39924"/>
                </a:cubicBezTo>
                <a:cubicBezTo>
                  <a:pt x="28118" y="39970"/>
                  <a:pt x="28163" y="40006"/>
                  <a:pt x="28228" y="40019"/>
                </a:cubicBezTo>
                <a:cubicBezTo>
                  <a:pt x="28596" y="40129"/>
                  <a:pt x="28988" y="40389"/>
                  <a:pt x="29339" y="40562"/>
                </a:cubicBezTo>
                <a:cubicBezTo>
                  <a:pt x="29622" y="40703"/>
                  <a:pt x="29876" y="40798"/>
                  <a:pt x="30126" y="40798"/>
                </a:cubicBezTo>
                <a:cubicBezTo>
                  <a:pt x="30206" y="40798"/>
                  <a:pt x="30285" y="40788"/>
                  <a:pt x="30364" y="40767"/>
                </a:cubicBezTo>
                <a:cubicBezTo>
                  <a:pt x="30638" y="41058"/>
                  <a:pt x="31071" y="41264"/>
                  <a:pt x="31393" y="41501"/>
                </a:cubicBezTo>
                <a:cubicBezTo>
                  <a:pt x="32278" y="42143"/>
                  <a:pt x="33176" y="42704"/>
                  <a:pt x="34160" y="43100"/>
                </a:cubicBezTo>
                <a:cubicBezTo>
                  <a:pt x="33203" y="44130"/>
                  <a:pt x="32501" y="45350"/>
                  <a:pt x="31521" y="46372"/>
                </a:cubicBezTo>
                <a:cubicBezTo>
                  <a:pt x="29631" y="43387"/>
                  <a:pt x="26136" y="42107"/>
                  <a:pt x="23042" y="40626"/>
                </a:cubicBezTo>
                <a:cubicBezTo>
                  <a:pt x="23598" y="39660"/>
                  <a:pt x="24003" y="38744"/>
                  <a:pt x="24182" y="37668"/>
                </a:cubicBezTo>
                <a:close/>
                <a:moveTo>
                  <a:pt x="27138" y="1"/>
                </a:moveTo>
                <a:cubicBezTo>
                  <a:pt x="22613" y="1"/>
                  <a:pt x="18107" y="1410"/>
                  <a:pt x="14572" y="4299"/>
                </a:cubicBezTo>
                <a:cubicBezTo>
                  <a:pt x="8425" y="9315"/>
                  <a:pt x="5729" y="18113"/>
                  <a:pt x="6457" y="25950"/>
                </a:cubicBezTo>
                <a:cubicBezTo>
                  <a:pt x="5163" y="25381"/>
                  <a:pt x="3919" y="24761"/>
                  <a:pt x="2917" y="23677"/>
                </a:cubicBezTo>
                <a:cubicBezTo>
                  <a:pt x="2799" y="23549"/>
                  <a:pt x="2662" y="23495"/>
                  <a:pt x="2528" y="23495"/>
                </a:cubicBezTo>
                <a:cubicBezTo>
                  <a:pt x="2226" y="23495"/>
                  <a:pt x="1937" y="23768"/>
                  <a:pt x="1906" y="24096"/>
                </a:cubicBezTo>
                <a:cubicBezTo>
                  <a:pt x="1655" y="26533"/>
                  <a:pt x="2074" y="29322"/>
                  <a:pt x="333" y="31299"/>
                </a:cubicBezTo>
                <a:cubicBezTo>
                  <a:pt x="1" y="31677"/>
                  <a:pt x="146" y="32215"/>
                  <a:pt x="621" y="32383"/>
                </a:cubicBezTo>
                <a:cubicBezTo>
                  <a:pt x="4152" y="33622"/>
                  <a:pt x="9140" y="33145"/>
                  <a:pt x="11934" y="35937"/>
                </a:cubicBezTo>
                <a:cubicBezTo>
                  <a:pt x="12072" y="36074"/>
                  <a:pt x="12241" y="36136"/>
                  <a:pt x="12408" y="36136"/>
                </a:cubicBezTo>
                <a:cubicBezTo>
                  <a:pt x="12644" y="36136"/>
                  <a:pt x="12878" y="36012"/>
                  <a:pt x="13022" y="35796"/>
                </a:cubicBezTo>
                <a:cubicBezTo>
                  <a:pt x="13920" y="34452"/>
                  <a:pt x="14494" y="32939"/>
                  <a:pt x="15274" y="31527"/>
                </a:cubicBezTo>
                <a:cubicBezTo>
                  <a:pt x="15451" y="31208"/>
                  <a:pt x="15356" y="30798"/>
                  <a:pt x="15037" y="30611"/>
                </a:cubicBezTo>
                <a:cubicBezTo>
                  <a:pt x="13556" y="29740"/>
                  <a:pt x="12052" y="28912"/>
                  <a:pt x="10398" y="28456"/>
                </a:cubicBezTo>
                <a:cubicBezTo>
                  <a:pt x="11678" y="23978"/>
                  <a:pt x="11765" y="19280"/>
                  <a:pt x="15041" y="15607"/>
                </a:cubicBezTo>
                <a:cubicBezTo>
                  <a:pt x="17527" y="12820"/>
                  <a:pt x="21004" y="10493"/>
                  <a:pt x="24573" y="10493"/>
                </a:cubicBezTo>
                <a:cubicBezTo>
                  <a:pt x="26092" y="10493"/>
                  <a:pt x="27628" y="10915"/>
                  <a:pt x="29111" y="11903"/>
                </a:cubicBezTo>
                <a:cubicBezTo>
                  <a:pt x="33567" y="14864"/>
                  <a:pt x="34305" y="20041"/>
                  <a:pt x="33727" y="24948"/>
                </a:cubicBezTo>
                <a:cubicBezTo>
                  <a:pt x="33395" y="27736"/>
                  <a:pt x="32674" y="31017"/>
                  <a:pt x="31212" y="33445"/>
                </a:cubicBezTo>
                <a:cubicBezTo>
                  <a:pt x="30127" y="35241"/>
                  <a:pt x="28760" y="36776"/>
                  <a:pt x="27831" y="38648"/>
                </a:cubicBezTo>
                <a:cubicBezTo>
                  <a:pt x="26615" y="37815"/>
                  <a:pt x="25307" y="37168"/>
                  <a:pt x="24026" y="36434"/>
                </a:cubicBezTo>
                <a:cubicBezTo>
                  <a:pt x="23944" y="36387"/>
                  <a:pt x="23859" y="36366"/>
                  <a:pt x="23777" y="36366"/>
                </a:cubicBezTo>
                <a:cubicBezTo>
                  <a:pt x="23518" y="36366"/>
                  <a:pt x="23288" y="36578"/>
                  <a:pt x="23274" y="36863"/>
                </a:cubicBezTo>
                <a:cubicBezTo>
                  <a:pt x="23206" y="38320"/>
                  <a:pt x="22668" y="39363"/>
                  <a:pt x="21934" y="40589"/>
                </a:cubicBezTo>
                <a:cubicBezTo>
                  <a:pt x="21808" y="40804"/>
                  <a:pt x="21871" y="41140"/>
                  <a:pt x="22108" y="41255"/>
                </a:cubicBezTo>
                <a:cubicBezTo>
                  <a:pt x="25166" y="42740"/>
                  <a:pt x="29448" y="44034"/>
                  <a:pt x="31052" y="47301"/>
                </a:cubicBezTo>
                <a:cubicBezTo>
                  <a:pt x="31124" y="47442"/>
                  <a:pt x="31277" y="47514"/>
                  <a:pt x="31430" y="47514"/>
                </a:cubicBezTo>
                <a:cubicBezTo>
                  <a:pt x="31510" y="47514"/>
                  <a:pt x="31590" y="47495"/>
                  <a:pt x="31658" y="47455"/>
                </a:cubicBezTo>
                <a:cubicBezTo>
                  <a:pt x="33416" y="46454"/>
                  <a:pt x="34282" y="44513"/>
                  <a:pt x="35868" y="43283"/>
                </a:cubicBezTo>
                <a:cubicBezTo>
                  <a:pt x="36260" y="42977"/>
                  <a:pt x="36019" y="42298"/>
                  <a:pt x="35582" y="42193"/>
                </a:cubicBezTo>
                <a:cubicBezTo>
                  <a:pt x="34724" y="41988"/>
                  <a:pt x="33973" y="41638"/>
                  <a:pt x="33203" y="41218"/>
                </a:cubicBezTo>
                <a:cubicBezTo>
                  <a:pt x="33075" y="41150"/>
                  <a:pt x="31931" y="40521"/>
                  <a:pt x="31376" y="40216"/>
                </a:cubicBezTo>
                <a:cubicBezTo>
                  <a:pt x="31649" y="39855"/>
                  <a:pt x="34506" y="38293"/>
                  <a:pt x="34920" y="38038"/>
                </a:cubicBezTo>
                <a:cubicBezTo>
                  <a:pt x="36269" y="37209"/>
                  <a:pt x="37632" y="36438"/>
                  <a:pt x="38911" y="35496"/>
                </a:cubicBezTo>
                <a:cubicBezTo>
                  <a:pt x="42120" y="33126"/>
                  <a:pt x="44717" y="30133"/>
                  <a:pt x="46265" y="26442"/>
                </a:cubicBezTo>
                <a:cubicBezTo>
                  <a:pt x="47997" y="22314"/>
                  <a:pt x="47136" y="17958"/>
                  <a:pt x="46052" y="13789"/>
                </a:cubicBezTo>
                <a:cubicBezTo>
                  <a:pt x="44867" y="9220"/>
                  <a:pt x="42301" y="5592"/>
                  <a:pt x="38274" y="3100"/>
                </a:cubicBezTo>
                <a:cubicBezTo>
                  <a:pt x="34957" y="1049"/>
                  <a:pt x="31041" y="1"/>
                  <a:pt x="271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77"/>
          <p:cNvSpPr/>
          <p:nvPr/>
        </p:nvSpPr>
        <p:spPr>
          <a:xfrm>
            <a:off x="5214920" y="3758273"/>
            <a:ext cx="873915" cy="911970"/>
          </a:xfrm>
          <a:custGeom>
            <a:avLst/>
            <a:gdLst/>
            <a:ahLst/>
            <a:cxnLst/>
            <a:rect l="l" t="t" r="r" b="b"/>
            <a:pathLst>
              <a:path w="54104" h="56460" extrusionOk="0">
                <a:moveTo>
                  <a:pt x="50357" y="982"/>
                </a:moveTo>
                <a:cubicBezTo>
                  <a:pt x="51507" y="982"/>
                  <a:pt x="52384" y="1978"/>
                  <a:pt x="52873" y="3008"/>
                </a:cubicBezTo>
                <a:cubicBezTo>
                  <a:pt x="53547" y="4430"/>
                  <a:pt x="53132" y="6074"/>
                  <a:pt x="52257" y="7291"/>
                </a:cubicBezTo>
                <a:cubicBezTo>
                  <a:pt x="51738" y="8011"/>
                  <a:pt x="51141" y="8676"/>
                  <a:pt x="50495" y="9304"/>
                </a:cubicBezTo>
                <a:cubicBezTo>
                  <a:pt x="49278" y="7428"/>
                  <a:pt x="47473" y="5960"/>
                  <a:pt x="45957" y="4325"/>
                </a:cubicBezTo>
                <a:cubicBezTo>
                  <a:pt x="46375" y="3914"/>
                  <a:pt x="46804" y="3504"/>
                  <a:pt x="47227" y="3094"/>
                </a:cubicBezTo>
                <a:cubicBezTo>
                  <a:pt x="47988" y="2361"/>
                  <a:pt x="48703" y="1372"/>
                  <a:pt x="49770" y="1067"/>
                </a:cubicBezTo>
                <a:cubicBezTo>
                  <a:pt x="49972" y="1009"/>
                  <a:pt x="50168" y="982"/>
                  <a:pt x="50357" y="982"/>
                </a:cubicBezTo>
                <a:close/>
                <a:moveTo>
                  <a:pt x="45692" y="4589"/>
                </a:moveTo>
                <a:cubicBezTo>
                  <a:pt x="46621" y="6639"/>
                  <a:pt x="48731" y="7924"/>
                  <a:pt x="49944" y="9834"/>
                </a:cubicBezTo>
                <a:cubicBezTo>
                  <a:pt x="49688" y="10065"/>
                  <a:pt x="49428" y="10293"/>
                  <a:pt x="49164" y="10521"/>
                </a:cubicBezTo>
                <a:cubicBezTo>
                  <a:pt x="48571" y="9724"/>
                  <a:pt x="47852" y="8976"/>
                  <a:pt x="47255" y="8175"/>
                </a:cubicBezTo>
                <a:cubicBezTo>
                  <a:pt x="46521" y="7195"/>
                  <a:pt x="45560" y="6425"/>
                  <a:pt x="44817" y="5464"/>
                </a:cubicBezTo>
                <a:cubicBezTo>
                  <a:pt x="45105" y="5168"/>
                  <a:pt x="45400" y="4876"/>
                  <a:pt x="45692" y="4589"/>
                </a:cubicBezTo>
                <a:close/>
                <a:moveTo>
                  <a:pt x="44403" y="5892"/>
                </a:moveTo>
                <a:cubicBezTo>
                  <a:pt x="44580" y="6206"/>
                  <a:pt x="44804" y="6503"/>
                  <a:pt x="45045" y="6785"/>
                </a:cubicBezTo>
                <a:cubicBezTo>
                  <a:pt x="45036" y="6794"/>
                  <a:pt x="45027" y="6799"/>
                  <a:pt x="45023" y="6804"/>
                </a:cubicBezTo>
                <a:cubicBezTo>
                  <a:pt x="43642" y="8248"/>
                  <a:pt x="42047" y="9500"/>
                  <a:pt x="40634" y="10922"/>
                </a:cubicBezTo>
                <a:cubicBezTo>
                  <a:pt x="38926" y="12649"/>
                  <a:pt x="37253" y="14408"/>
                  <a:pt x="35595" y="16180"/>
                </a:cubicBezTo>
                <a:cubicBezTo>
                  <a:pt x="32288" y="19703"/>
                  <a:pt x="29043" y="23278"/>
                  <a:pt x="25712" y="26783"/>
                </a:cubicBezTo>
                <a:cubicBezTo>
                  <a:pt x="22596" y="30068"/>
                  <a:pt x="19407" y="33275"/>
                  <a:pt x="16404" y="36670"/>
                </a:cubicBezTo>
                <a:cubicBezTo>
                  <a:pt x="13734" y="39687"/>
                  <a:pt x="11105" y="42803"/>
                  <a:pt x="8239" y="45646"/>
                </a:cubicBezTo>
                <a:cubicBezTo>
                  <a:pt x="8407" y="45176"/>
                  <a:pt x="8466" y="44707"/>
                  <a:pt x="8335" y="44338"/>
                </a:cubicBezTo>
                <a:cubicBezTo>
                  <a:pt x="8189" y="43924"/>
                  <a:pt x="7936" y="43772"/>
                  <a:pt x="7648" y="43772"/>
                </a:cubicBezTo>
                <a:cubicBezTo>
                  <a:pt x="7515" y="43772"/>
                  <a:pt x="7374" y="43805"/>
                  <a:pt x="7232" y="43859"/>
                </a:cubicBezTo>
                <a:cubicBezTo>
                  <a:pt x="7934" y="43003"/>
                  <a:pt x="8735" y="42229"/>
                  <a:pt x="9560" y="41491"/>
                </a:cubicBezTo>
                <a:cubicBezTo>
                  <a:pt x="14358" y="37176"/>
                  <a:pt x="18440" y="32072"/>
                  <a:pt x="23079" y="27585"/>
                </a:cubicBezTo>
                <a:cubicBezTo>
                  <a:pt x="27909" y="22914"/>
                  <a:pt x="32588" y="18080"/>
                  <a:pt x="37341" y="13333"/>
                </a:cubicBezTo>
                <a:cubicBezTo>
                  <a:pt x="39696" y="10976"/>
                  <a:pt x="41919" y="8516"/>
                  <a:pt x="44203" y="6097"/>
                </a:cubicBezTo>
                <a:cubicBezTo>
                  <a:pt x="44270" y="6028"/>
                  <a:pt x="44334" y="5960"/>
                  <a:pt x="44403" y="5892"/>
                </a:cubicBezTo>
                <a:close/>
                <a:moveTo>
                  <a:pt x="45469" y="7254"/>
                </a:moveTo>
                <a:cubicBezTo>
                  <a:pt x="45898" y="7710"/>
                  <a:pt x="46348" y="8152"/>
                  <a:pt x="46712" y="8625"/>
                </a:cubicBezTo>
                <a:cubicBezTo>
                  <a:pt x="46772" y="8703"/>
                  <a:pt x="46831" y="8789"/>
                  <a:pt x="46895" y="8877"/>
                </a:cubicBezTo>
                <a:cubicBezTo>
                  <a:pt x="46289" y="9022"/>
                  <a:pt x="45464" y="10207"/>
                  <a:pt x="45159" y="10530"/>
                </a:cubicBezTo>
                <a:cubicBezTo>
                  <a:pt x="43829" y="11920"/>
                  <a:pt x="42525" y="13333"/>
                  <a:pt x="41227" y="14754"/>
                </a:cubicBezTo>
                <a:cubicBezTo>
                  <a:pt x="37696" y="18613"/>
                  <a:pt x="33987" y="22281"/>
                  <a:pt x="30305" y="25990"/>
                </a:cubicBezTo>
                <a:cubicBezTo>
                  <a:pt x="26719" y="29603"/>
                  <a:pt x="23311" y="33376"/>
                  <a:pt x="19694" y="36957"/>
                </a:cubicBezTo>
                <a:cubicBezTo>
                  <a:pt x="17903" y="38730"/>
                  <a:pt x="16104" y="40497"/>
                  <a:pt x="14331" y="42297"/>
                </a:cubicBezTo>
                <a:cubicBezTo>
                  <a:pt x="13078" y="43573"/>
                  <a:pt x="11561" y="44921"/>
                  <a:pt x="10371" y="46389"/>
                </a:cubicBezTo>
                <a:cubicBezTo>
                  <a:pt x="10367" y="46270"/>
                  <a:pt x="10348" y="46151"/>
                  <a:pt x="10317" y="46033"/>
                </a:cubicBezTo>
                <a:cubicBezTo>
                  <a:pt x="10276" y="45912"/>
                  <a:pt x="10186" y="45823"/>
                  <a:pt x="10065" y="45823"/>
                </a:cubicBezTo>
                <a:cubicBezTo>
                  <a:pt x="10049" y="45823"/>
                  <a:pt x="10033" y="45825"/>
                  <a:pt x="10016" y="45828"/>
                </a:cubicBezTo>
                <a:cubicBezTo>
                  <a:pt x="9547" y="45910"/>
                  <a:pt x="9109" y="45996"/>
                  <a:pt x="8695" y="46120"/>
                </a:cubicBezTo>
                <a:cubicBezTo>
                  <a:pt x="9369" y="45500"/>
                  <a:pt x="9961" y="44748"/>
                  <a:pt x="10550" y="44101"/>
                </a:cubicBezTo>
                <a:cubicBezTo>
                  <a:pt x="12176" y="42306"/>
                  <a:pt x="13825" y="40529"/>
                  <a:pt x="15447" y="38730"/>
                </a:cubicBezTo>
                <a:cubicBezTo>
                  <a:pt x="18823" y="34979"/>
                  <a:pt x="22250" y="31316"/>
                  <a:pt x="25740" y="27671"/>
                </a:cubicBezTo>
                <a:cubicBezTo>
                  <a:pt x="29085" y="24186"/>
                  <a:pt x="32332" y="20609"/>
                  <a:pt x="35627" y="17083"/>
                </a:cubicBezTo>
                <a:cubicBezTo>
                  <a:pt x="37286" y="15310"/>
                  <a:pt x="38958" y="13552"/>
                  <a:pt x="40657" y="11815"/>
                </a:cubicBezTo>
                <a:cubicBezTo>
                  <a:pt x="42193" y="10248"/>
                  <a:pt x="43929" y="8877"/>
                  <a:pt x="45437" y="7300"/>
                </a:cubicBezTo>
                <a:cubicBezTo>
                  <a:pt x="45450" y="7286"/>
                  <a:pt x="45460" y="7273"/>
                  <a:pt x="45469" y="7254"/>
                </a:cubicBezTo>
                <a:close/>
                <a:moveTo>
                  <a:pt x="47319" y="9523"/>
                </a:moveTo>
                <a:cubicBezTo>
                  <a:pt x="47688" y="10088"/>
                  <a:pt x="48116" y="10685"/>
                  <a:pt x="48617" y="10976"/>
                </a:cubicBezTo>
                <a:cubicBezTo>
                  <a:pt x="47286" y="12075"/>
                  <a:pt x="45898" y="13109"/>
                  <a:pt x="44662" y="14208"/>
                </a:cubicBezTo>
                <a:cubicBezTo>
                  <a:pt x="39163" y="19091"/>
                  <a:pt x="34292" y="24614"/>
                  <a:pt x="29285" y="29982"/>
                </a:cubicBezTo>
                <a:cubicBezTo>
                  <a:pt x="24341" y="35280"/>
                  <a:pt x="19762" y="40907"/>
                  <a:pt x="14846" y="46233"/>
                </a:cubicBezTo>
                <a:cubicBezTo>
                  <a:pt x="13925" y="47232"/>
                  <a:pt x="13019" y="48233"/>
                  <a:pt x="12016" y="49150"/>
                </a:cubicBezTo>
                <a:cubicBezTo>
                  <a:pt x="11961" y="48599"/>
                  <a:pt x="11670" y="48038"/>
                  <a:pt x="11246" y="47800"/>
                </a:cubicBezTo>
                <a:cubicBezTo>
                  <a:pt x="11009" y="47670"/>
                  <a:pt x="10757" y="47615"/>
                  <a:pt x="10501" y="47615"/>
                </a:cubicBezTo>
                <a:cubicBezTo>
                  <a:pt x="10463" y="47615"/>
                  <a:pt x="10424" y="47616"/>
                  <a:pt x="10386" y="47619"/>
                </a:cubicBezTo>
                <a:cubicBezTo>
                  <a:pt x="11825" y="46292"/>
                  <a:pt x="13087" y="44639"/>
                  <a:pt x="14436" y="43249"/>
                </a:cubicBezTo>
                <a:cubicBezTo>
                  <a:pt x="16066" y="41567"/>
                  <a:pt x="17739" y="39933"/>
                  <a:pt x="19402" y="38287"/>
                </a:cubicBezTo>
                <a:cubicBezTo>
                  <a:pt x="22888" y="34842"/>
                  <a:pt x="26200" y="31244"/>
                  <a:pt x="29622" y="27734"/>
                </a:cubicBezTo>
                <a:cubicBezTo>
                  <a:pt x="33125" y="24140"/>
                  <a:pt x="36744" y="20659"/>
                  <a:pt x="40170" y="16982"/>
                </a:cubicBezTo>
                <a:cubicBezTo>
                  <a:pt x="41692" y="15350"/>
                  <a:pt x="43118" y="13333"/>
                  <a:pt x="44826" y="11906"/>
                </a:cubicBezTo>
                <a:cubicBezTo>
                  <a:pt x="45200" y="11596"/>
                  <a:pt x="46764" y="9600"/>
                  <a:pt x="47023" y="9600"/>
                </a:cubicBezTo>
                <a:cubicBezTo>
                  <a:pt x="47026" y="9600"/>
                  <a:pt x="47029" y="9600"/>
                  <a:pt x="47031" y="9601"/>
                </a:cubicBezTo>
                <a:cubicBezTo>
                  <a:pt x="47061" y="9607"/>
                  <a:pt x="47088" y="9610"/>
                  <a:pt x="47114" y="9610"/>
                </a:cubicBezTo>
                <a:cubicBezTo>
                  <a:pt x="47201" y="9610"/>
                  <a:pt x="47269" y="9576"/>
                  <a:pt x="47319" y="9523"/>
                </a:cubicBezTo>
                <a:close/>
                <a:moveTo>
                  <a:pt x="7537" y="44264"/>
                </a:moveTo>
                <a:cubicBezTo>
                  <a:pt x="8027" y="44264"/>
                  <a:pt x="7798" y="45062"/>
                  <a:pt x="7697" y="45359"/>
                </a:cubicBezTo>
                <a:cubicBezTo>
                  <a:pt x="7446" y="46105"/>
                  <a:pt x="6950" y="46753"/>
                  <a:pt x="6704" y="47495"/>
                </a:cubicBezTo>
                <a:cubicBezTo>
                  <a:pt x="6680" y="47564"/>
                  <a:pt x="6733" y="47614"/>
                  <a:pt x="6791" y="47614"/>
                </a:cubicBezTo>
                <a:cubicBezTo>
                  <a:pt x="6811" y="47614"/>
                  <a:pt x="6831" y="47609"/>
                  <a:pt x="6849" y="47596"/>
                </a:cubicBezTo>
                <a:cubicBezTo>
                  <a:pt x="6914" y="47554"/>
                  <a:pt x="6981" y="47500"/>
                  <a:pt x="7045" y="47441"/>
                </a:cubicBezTo>
                <a:cubicBezTo>
                  <a:pt x="7072" y="47441"/>
                  <a:pt x="7095" y="47432"/>
                  <a:pt x="7114" y="47409"/>
                </a:cubicBezTo>
                <a:cubicBezTo>
                  <a:pt x="7875" y="46643"/>
                  <a:pt x="8800" y="46448"/>
                  <a:pt x="9811" y="46361"/>
                </a:cubicBezTo>
                <a:lnTo>
                  <a:pt x="9811" y="46361"/>
                </a:lnTo>
                <a:cubicBezTo>
                  <a:pt x="9743" y="47259"/>
                  <a:pt x="8630" y="48174"/>
                  <a:pt x="8029" y="48685"/>
                </a:cubicBezTo>
                <a:cubicBezTo>
                  <a:pt x="7724" y="48946"/>
                  <a:pt x="7972" y="49326"/>
                  <a:pt x="8284" y="49326"/>
                </a:cubicBezTo>
                <a:cubicBezTo>
                  <a:pt x="8359" y="49326"/>
                  <a:pt x="8437" y="49305"/>
                  <a:pt x="8512" y="49255"/>
                </a:cubicBezTo>
                <a:cubicBezTo>
                  <a:pt x="9055" y="48899"/>
                  <a:pt x="9620" y="48571"/>
                  <a:pt x="10253" y="48407"/>
                </a:cubicBezTo>
                <a:cubicBezTo>
                  <a:pt x="10349" y="48383"/>
                  <a:pt x="10437" y="48371"/>
                  <a:pt x="10517" y="48371"/>
                </a:cubicBezTo>
                <a:cubicBezTo>
                  <a:pt x="11240" y="48371"/>
                  <a:pt x="11337" y="49302"/>
                  <a:pt x="11128" y="49897"/>
                </a:cubicBezTo>
                <a:cubicBezTo>
                  <a:pt x="10098" y="50649"/>
                  <a:pt x="8954" y="51118"/>
                  <a:pt x="7810" y="51710"/>
                </a:cubicBezTo>
                <a:cubicBezTo>
                  <a:pt x="6635" y="52317"/>
                  <a:pt x="5541" y="53123"/>
                  <a:pt x="4426" y="53865"/>
                </a:cubicBezTo>
                <a:cubicBezTo>
                  <a:pt x="4416" y="53829"/>
                  <a:pt x="4403" y="53797"/>
                  <a:pt x="4376" y="53766"/>
                </a:cubicBezTo>
                <a:cubicBezTo>
                  <a:pt x="4252" y="53615"/>
                  <a:pt x="4061" y="53510"/>
                  <a:pt x="3911" y="53383"/>
                </a:cubicBezTo>
                <a:cubicBezTo>
                  <a:pt x="3669" y="53182"/>
                  <a:pt x="3455" y="52950"/>
                  <a:pt x="3245" y="52717"/>
                </a:cubicBezTo>
                <a:cubicBezTo>
                  <a:pt x="2977" y="52416"/>
                  <a:pt x="2794" y="52029"/>
                  <a:pt x="2553" y="51715"/>
                </a:cubicBezTo>
                <a:cubicBezTo>
                  <a:pt x="3204" y="50622"/>
                  <a:pt x="3915" y="49564"/>
                  <a:pt x="4521" y="48475"/>
                </a:cubicBezTo>
                <a:cubicBezTo>
                  <a:pt x="5191" y="47272"/>
                  <a:pt x="5743" y="46015"/>
                  <a:pt x="6498" y="44853"/>
                </a:cubicBezTo>
                <a:cubicBezTo>
                  <a:pt x="6567" y="44753"/>
                  <a:pt x="6640" y="44648"/>
                  <a:pt x="6712" y="44547"/>
                </a:cubicBezTo>
                <a:cubicBezTo>
                  <a:pt x="6914" y="44448"/>
                  <a:pt x="7127" y="44366"/>
                  <a:pt x="7328" y="44301"/>
                </a:cubicBezTo>
                <a:cubicBezTo>
                  <a:pt x="7409" y="44276"/>
                  <a:pt x="7479" y="44264"/>
                  <a:pt x="7537" y="44264"/>
                </a:cubicBezTo>
                <a:close/>
                <a:moveTo>
                  <a:pt x="2216" y="52289"/>
                </a:moveTo>
                <a:cubicBezTo>
                  <a:pt x="2353" y="52530"/>
                  <a:pt x="2544" y="52758"/>
                  <a:pt x="2653" y="52904"/>
                </a:cubicBezTo>
                <a:cubicBezTo>
                  <a:pt x="2931" y="53268"/>
                  <a:pt x="3436" y="53979"/>
                  <a:pt x="3943" y="54180"/>
                </a:cubicBezTo>
                <a:cubicBezTo>
                  <a:pt x="2950" y="54818"/>
                  <a:pt x="1924" y="55378"/>
                  <a:pt x="790" y="55688"/>
                </a:cubicBezTo>
                <a:cubicBezTo>
                  <a:pt x="1072" y="54485"/>
                  <a:pt x="1605" y="53369"/>
                  <a:pt x="2216" y="52289"/>
                </a:cubicBezTo>
                <a:close/>
                <a:moveTo>
                  <a:pt x="50677" y="1"/>
                </a:moveTo>
                <a:cubicBezTo>
                  <a:pt x="49445" y="1"/>
                  <a:pt x="48321" y="1265"/>
                  <a:pt x="47387" y="2124"/>
                </a:cubicBezTo>
                <a:cubicBezTo>
                  <a:pt x="46426" y="3008"/>
                  <a:pt x="45464" y="3864"/>
                  <a:pt x="44548" y="4794"/>
                </a:cubicBezTo>
                <a:cubicBezTo>
                  <a:pt x="42088" y="7291"/>
                  <a:pt x="39787" y="9938"/>
                  <a:pt x="37295" y="12403"/>
                </a:cubicBezTo>
                <a:cubicBezTo>
                  <a:pt x="32250" y="17388"/>
                  <a:pt x="27330" y="22504"/>
                  <a:pt x="22232" y="27439"/>
                </a:cubicBezTo>
                <a:cubicBezTo>
                  <a:pt x="17361" y="32146"/>
                  <a:pt x="12819" y="37203"/>
                  <a:pt x="8020" y="41987"/>
                </a:cubicBezTo>
                <a:cubicBezTo>
                  <a:pt x="5997" y="44000"/>
                  <a:pt x="4950" y="46466"/>
                  <a:pt x="3541" y="48885"/>
                </a:cubicBezTo>
                <a:cubicBezTo>
                  <a:pt x="2193" y="51209"/>
                  <a:pt x="521" y="53405"/>
                  <a:pt x="33" y="56107"/>
                </a:cubicBezTo>
                <a:cubicBezTo>
                  <a:pt x="1" y="56296"/>
                  <a:pt x="187" y="56459"/>
                  <a:pt x="367" y="56459"/>
                </a:cubicBezTo>
                <a:cubicBezTo>
                  <a:pt x="386" y="56459"/>
                  <a:pt x="406" y="56457"/>
                  <a:pt x="425" y="56453"/>
                </a:cubicBezTo>
                <a:cubicBezTo>
                  <a:pt x="3332" y="55871"/>
                  <a:pt x="5592" y="53770"/>
                  <a:pt x="8130" y="52384"/>
                </a:cubicBezTo>
                <a:cubicBezTo>
                  <a:pt x="9406" y="51688"/>
                  <a:pt x="10681" y="51213"/>
                  <a:pt x="11852" y="50316"/>
                </a:cubicBezTo>
                <a:cubicBezTo>
                  <a:pt x="13155" y="49318"/>
                  <a:pt x="14245" y="48038"/>
                  <a:pt x="15356" y="46839"/>
                </a:cubicBezTo>
                <a:cubicBezTo>
                  <a:pt x="18017" y="43964"/>
                  <a:pt x="20522" y="40948"/>
                  <a:pt x="23070" y="37969"/>
                </a:cubicBezTo>
                <a:cubicBezTo>
                  <a:pt x="25963" y="34583"/>
                  <a:pt x="28993" y="31339"/>
                  <a:pt x="32032" y="28085"/>
                </a:cubicBezTo>
                <a:cubicBezTo>
                  <a:pt x="37395" y="22345"/>
                  <a:pt x="42808" y="16717"/>
                  <a:pt x="48845" y="11678"/>
                </a:cubicBezTo>
                <a:cubicBezTo>
                  <a:pt x="49355" y="11255"/>
                  <a:pt x="49893" y="10812"/>
                  <a:pt x="50421" y="10348"/>
                </a:cubicBezTo>
                <a:cubicBezTo>
                  <a:pt x="50435" y="10349"/>
                  <a:pt x="50449" y="10350"/>
                  <a:pt x="50463" y="10350"/>
                </a:cubicBezTo>
                <a:cubicBezTo>
                  <a:pt x="50648" y="10350"/>
                  <a:pt x="50820" y="10208"/>
                  <a:pt x="50836" y="9983"/>
                </a:cubicBezTo>
                <a:cubicBezTo>
                  <a:pt x="52377" y="8589"/>
                  <a:pt x="53752" y="6972"/>
                  <a:pt x="53990" y="4903"/>
                </a:cubicBezTo>
                <a:cubicBezTo>
                  <a:pt x="54103" y="3896"/>
                  <a:pt x="53816" y="2758"/>
                  <a:pt x="53265" y="1914"/>
                </a:cubicBezTo>
                <a:cubicBezTo>
                  <a:pt x="52896" y="1349"/>
                  <a:pt x="52463" y="899"/>
                  <a:pt x="51934" y="479"/>
                </a:cubicBezTo>
                <a:cubicBezTo>
                  <a:pt x="51505" y="140"/>
                  <a:pt x="51085" y="1"/>
                  <a:pt x="506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77"/>
          <p:cNvSpPr/>
          <p:nvPr/>
        </p:nvSpPr>
        <p:spPr>
          <a:xfrm>
            <a:off x="7711185" y="2480566"/>
            <a:ext cx="222159" cy="437991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77"/>
          <p:cNvSpPr/>
          <p:nvPr/>
        </p:nvSpPr>
        <p:spPr>
          <a:xfrm>
            <a:off x="2702840" y="417471"/>
            <a:ext cx="414628" cy="983668"/>
          </a:xfrm>
          <a:custGeom>
            <a:avLst/>
            <a:gdLst/>
            <a:ahLst/>
            <a:cxnLst/>
            <a:rect l="l" t="t" r="r" b="b"/>
            <a:pathLst>
              <a:path w="15824" h="37541" extrusionOk="0">
                <a:moveTo>
                  <a:pt x="4684" y="1748"/>
                </a:moveTo>
                <a:lnTo>
                  <a:pt x="4684" y="1748"/>
                </a:lnTo>
                <a:cubicBezTo>
                  <a:pt x="6042" y="3142"/>
                  <a:pt x="7289" y="4619"/>
                  <a:pt x="8420" y="6168"/>
                </a:cubicBezTo>
                <a:cubicBezTo>
                  <a:pt x="7632" y="7963"/>
                  <a:pt x="6835" y="9958"/>
                  <a:pt x="6528" y="11954"/>
                </a:cubicBezTo>
                <a:cubicBezTo>
                  <a:pt x="6265" y="10155"/>
                  <a:pt x="6118" y="8345"/>
                  <a:pt x="5695" y="6574"/>
                </a:cubicBezTo>
                <a:cubicBezTo>
                  <a:pt x="5304" y="4947"/>
                  <a:pt x="4911" y="3384"/>
                  <a:pt x="4684" y="1748"/>
                </a:cubicBezTo>
                <a:close/>
                <a:moveTo>
                  <a:pt x="3855" y="2272"/>
                </a:moveTo>
                <a:cubicBezTo>
                  <a:pt x="3922" y="4801"/>
                  <a:pt x="4984" y="7361"/>
                  <a:pt x="5285" y="9836"/>
                </a:cubicBezTo>
                <a:cubicBezTo>
                  <a:pt x="5422" y="10938"/>
                  <a:pt x="5581" y="12036"/>
                  <a:pt x="5750" y="13135"/>
                </a:cubicBezTo>
                <a:cubicBezTo>
                  <a:pt x="5535" y="12797"/>
                  <a:pt x="5304" y="12465"/>
                  <a:pt x="5058" y="12132"/>
                </a:cubicBezTo>
                <a:cubicBezTo>
                  <a:pt x="4073" y="10801"/>
                  <a:pt x="3144" y="9403"/>
                  <a:pt x="2132" y="8086"/>
                </a:cubicBezTo>
                <a:cubicBezTo>
                  <a:pt x="2406" y="6988"/>
                  <a:pt x="2751" y="5903"/>
                  <a:pt x="3035" y="4819"/>
                </a:cubicBezTo>
                <a:cubicBezTo>
                  <a:pt x="3239" y="4026"/>
                  <a:pt x="3489" y="3102"/>
                  <a:pt x="3855" y="2272"/>
                </a:cubicBezTo>
                <a:close/>
                <a:moveTo>
                  <a:pt x="8961" y="6938"/>
                </a:moveTo>
                <a:cubicBezTo>
                  <a:pt x="10128" y="8637"/>
                  <a:pt x="11140" y="10428"/>
                  <a:pt x="11969" y="12324"/>
                </a:cubicBezTo>
                <a:cubicBezTo>
                  <a:pt x="11928" y="12346"/>
                  <a:pt x="11892" y="12391"/>
                  <a:pt x="11878" y="12451"/>
                </a:cubicBezTo>
                <a:cubicBezTo>
                  <a:pt x="11527" y="14246"/>
                  <a:pt x="10475" y="16101"/>
                  <a:pt x="9691" y="17764"/>
                </a:cubicBezTo>
                <a:cubicBezTo>
                  <a:pt x="9112" y="18998"/>
                  <a:pt x="8711" y="20265"/>
                  <a:pt x="8415" y="21577"/>
                </a:cubicBezTo>
                <a:cubicBezTo>
                  <a:pt x="7868" y="19085"/>
                  <a:pt x="7327" y="16601"/>
                  <a:pt x="6879" y="14092"/>
                </a:cubicBezTo>
                <a:cubicBezTo>
                  <a:pt x="7098" y="11567"/>
                  <a:pt x="8433" y="9352"/>
                  <a:pt x="8961" y="6938"/>
                </a:cubicBezTo>
                <a:close/>
                <a:moveTo>
                  <a:pt x="1908" y="9111"/>
                </a:moveTo>
                <a:cubicBezTo>
                  <a:pt x="3111" y="11184"/>
                  <a:pt x="5212" y="12875"/>
                  <a:pt x="6064" y="15070"/>
                </a:cubicBezTo>
                <a:cubicBezTo>
                  <a:pt x="6401" y="17007"/>
                  <a:pt x="6793" y="18939"/>
                  <a:pt x="7262" y="20844"/>
                </a:cubicBezTo>
                <a:cubicBezTo>
                  <a:pt x="7386" y="21354"/>
                  <a:pt x="7504" y="21873"/>
                  <a:pt x="7617" y="22388"/>
                </a:cubicBezTo>
                <a:cubicBezTo>
                  <a:pt x="6911" y="21295"/>
                  <a:pt x="6078" y="20325"/>
                  <a:pt x="5121" y="19331"/>
                </a:cubicBezTo>
                <a:cubicBezTo>
                  <a:pt x="3845" y="18005"/>
                  <a:pt x="2346" y="16980"/>
                  <a:pt x="1121" y="15631"/>
                </a:cubicBezTo>
                <a:cubicBezTo>
                  <a:pt x="1235" y="13581"/>
                  <a:pt x="1531" y="11531"/>
                  <a:pt x="1826" y="9598"/>
                </a:cubicBezTo>
                <a:cubicBezTo>
                  <a:pt x="1849" y="9434"/>
                  <a:pt x="1881" y="9270"/>
                  <a:pt x="1908" y="9111"/>
                </a:cubicBezTo>
                <a:close/>
                <a:moveTo>
                  <a:pt x="12275" y="13034"/>
                </a:moveTo>
                <a:cubicBezTo>
                  <a:pt x="12753" y="14201"/>
                  <a:pt x="13163" y="15398"/>
                  <a:pt x="13491" y="16639"/>
                </a:cubicBezTo>
                <a:cubicBezTo>
                  <a:pt x="13800" y="17814"/>
                  <a:pt x="14029" y="19013"/>
                  <a:pt x="14170" y="20220"/>
                </a:cubicBezTo>
                <a:cubicBezTo>
                  <a:pt x="12433" y="22580"/>
                  <a:pt x="10388" y="25660"/>
                  <a:pt x="10014" y="28598"/>
                </a:cubicBezTo>
                <a:cubicBezTo>
                  <a:pt x="9609" y="27013"/>
                  <a:pt x="9249" y="25414"/>
                  <a:pt x="8898" y="23797"/>
                </a:cubicBezTo>
                <a:cubicBezTo>
                  <a:pt x="8830" y="23477"/>
                  <a:pt x="8761" y="23158"/>
                  <a:pt x="8688" y="22840"/>
                </a:cubicBezTo>
                <a:cubicBezTo>
                  <a:pt x="9268" y="20985"/>
                  <a:pt x="10128" y="19240"/>
                  <a:pt x="10734" y="17408"/>
                </a:cubicBezTo>
                <a:cubicBezTo>
                  <a:pt x="11236" y="15882"/>
                  <a:pt x="12101" y="14601"/>
                  <a:pt x="12275" y="13034"/>
                </a:cubicBezTo>
                <a:close/>
                <a:moveTo>
                  <a:pt x="1071" y="16820"/>
                </a:moveTo>
                <a:cubicBezTo>
                  <a:pt x="1708" y="17577"/>
                  <a:pt x="2583" y="18197"/>
                  <a:pt x="3330" y="18788"/>
                </a:cubicBezTo>
                <a:cubicBezTo>
                  <a:pt x="5030" y="20124"/>
                  <a:pt x="6898" y="22106"/>
                  <a:pt x="7987" y="24037"/>
                </a:cubicBezTo>
                <a:cubicBezTo>
                  <a:pt x="8365" y="25755"/>
                  <a:pt x="8734" y="27482"/>
                  <a:pt x="9199" y="29177"/>
                </a:cubicBezTo>
                <a:cubicBezTo>
                  <a:pt x="8324" y="28207"/>
                  <a:pt x="7327" y="27364"/>
                  <a:pt x="6265" y="26552"/>
                </a:cubicBezTo>
                <a:cubicBezTo>
                  <a:pt x="5399" y="25896"/>
                  <a:pt x="4478" y="25318"/>
                  <a:pt x="3581" y="24708"/>
                </a:cubicBezTo>
                <a:cubicBezTo>
                  <a:pt x="2980" y="24302"/>
                  <a:pt x="2482" y="23782"/>
                  <a:pt x="1936" y="23322"/>
                </a:cubicBezTo>
                <a:cubicBezTo>
                  <a:pt x="1712" y="22607"/>
                  <a:pt x="1525" y="21873"/>
                  <a:pt x="1384" y="21118"/>
                </a:cubicBezTo>
                <a:cubicBezTo>
                  <a:pt x="1125" y="19723"/>
                  <a:pt x="1043" y="18279"/>
                  <a:pt x="1071" y="16820"/>
                </a:cubicBezTo>
                <a:close/>
                <a:moveTo>
                  <a:pt x="14292" y="21555"/>
                </a:moveTo>
                <a:lnTo>
                  <a:pt x="14292" y="21555"/>
                </a:lnTo>
                <a:cubicBezTo>
                  <a:pt x="14402" y="23099"/>
                  <a:pt x="14380" y="24657"/>
                  <a:pt x="14233" y="26188"/>
                </a:cubicBezTo>
                <a:cubicBezTo>
                  <a:pt x="13937" y="29328"/>
                  <a:pt x="12894" y="32403"/>
                  <a:pt x="12092" y="35474"/>
                </a:cubicBezTo>
                <a:cubicBezTo>
                  <a:pt x="11937" y="34440"/>
                  <a:pt x="11427" y="33323"/>
                  <a:pt x="11171" y="32549"/>
                </a:cubicBezTo>
                <a:cubicBezTo>
                  <a:pt x="10858" y="31610"/>
                  <a:pt x="10574" y="30672"/>
                  <a:pt x="10315" y="29724"/>
                </a:cubicBezTo>
                <a:cubicBezTo>
                  <a:pt x="10976" y="27906"/>
                  <a:pt x="11623" y="26156"/>
                  <a:pt x="12570" y="24457"/>
                </a:cubicBezTo>
                <a:cubicBezTo>
                  <a:pt x="13117" y="23482"/>
                  <a:pt x="13732" y="22529"/>
                  <a:pt x="14292" y="21555"/>
                </a:cubicBezTo>
                <a:close/>
                <a:moveTo>
                  <a:pt x="2734" y="25404"/>
                </a:moveTo>
                <a:cubicBezTo>
                  <a:pt x="3317" y="25801"/>
                  <a:pt x="3931" y="26148"/>
                  <a:pt x="4442" y="26470"/>
                </a:cubicBezTo>
                <a:cubicBezTo>
                  <a:pt x="6173" y="27569"/>
                  <a:pt x="8187" y="29008"/>
                  <a:pt x="9604" y="30585"/>
                </a:cubicBezTo>
                <a:cubicBezTo>
                  <a:pt x="10174" y="32408"/>
                  <a:pt x="11072" y="34217"/>
                  <a:pt x="11299" y="36126"/>
                </a:cubicBezTo>
                <a:cubicBezTo>
                  <a:pt x="7841" y="32982"/>
                  <a:pt x="4610" y="29597"/>
                  <a:pt x="2734" y="25404"/>
                </a:cubicBezTo>
                <a:close/>
                <a:moveTo>
                  <a:pt x="4235" y="1"/>
                </a:moveTo>
                <a:cubicBezTo>
                  <a:pt x="4098" y="1"/>
                  <a:pt x="3964" y="49"/>
                  <a:pt x="3872" y="158"/>
                </a:cubicBezTo>
                <a:cubicBezTo>
                  <a:pt x="2086" y="2341"/>
                  <a:pt x="1544" y="5972"/>
                  <a:pt x="924" y="8633"/>
                </a:cubicBezTo>
                <a:cubicBezTo>
                  <a:pt x="27" y="12528"/>
                  <a:pt x="0" y="16597"/>
                  <a:pt x="241" y="20565"/>
                </a:cubicBezTo>
                <a:cubicBezTo>
                  <a:pt x="665" y="27464"/>
                  <a:pt x="6356" y="33551"/>
                  <a:pt x="11655" y="37365"/>
                </a:cubicBezTo>
                <a:cubicBezTo>
                  <a:pt x="11674" y="37477"/>
                  <a:pt x="11771" y="37541"/>
                  <a:pt x="11872" y="37541"/>
                </a:cubicBezTo>
                <a:cubicBezTo>
                  <a:pt x="11959" y="37541"/>
                  <a:pt x="12050" y="37492"/>
                  <a:pt x="12092" y="37384"/>
                </a:cubicBezTo>
                <a:cubicBezTo>
                  <a:pt x="12097" y="37369"/>
                  <a:pt x="12101" y="37356"/>
                  <a:pt x="12111" y="37338"/>
                </a:cubicBezTo>
                <a:cubicBezTo>
                  <a:pt x="12174" y="37264"/>
                  <a:pt x="12215" y="37169"/>
                  <a:pt x="12210" y="37073"/>
                </a:cubicBezTo>
                <a:cubicBezTo>
                  <a:pt x="14466" y="31319"/>
                  <a:pt x="15823" y="25814"/>
                  <a:pt x="15158" y="19860"/>
                </a:cubicBezTo>
                <a:cubicBezTo>
                  <a:pt x="15163" y="19855"/>
                  <a:pt x="15167" y="19846"/>
                  <a:pt x="15173" y="19841"/>
                </a:cubicBezTo>
                <a:cubicBezTo>
                  <a:pt x="15232" y="19700"/>
                  <a:pt x="15194" y="19581"/>
                  <a:pt x="15118" y="19505"/>
                </a:cubicBezTo>
                <a:cubicBezTo>
                  <a:pt x="14990" y="18466"/>
                  <a:pt x="14807" y="17417"/>
                  <a:pt x="14548" y="16351"/>
                </a:cubicBezTo>
                <a:cubicBezTo>
                  <a:pt x="13022" y="10068"/>
                  <a:pt x="9194" y="4623"/>
                  <a:pt x="4638" y="158"/>
                </a:cubicBezTo>
                <a:cubicBezTo>
                  <a:pt x="4536" y="58"/>
                  <a:pt x="4384" y="1"/>
                  <a:pt x="4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77"/>
          <p:cNvSpPr/>
          <p:nvPr/>
        </p:nvSpPr>
        <p:spPr>
          <a:xfrm>
            <a:off x="6377803" y="143428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77"/>
          <p:cNvSpPr/>
          <p:nvPr/>
        </p:nvSpPr>
        <p:spPr>
          <a:xfrm>
            <a:off x="859568" y="3001796"/>
            <a:ext cx="874141" cy="783413"/>
          </a:xfrm>
          <a:custGeom>
            <a:avLst/>
            <a:gdLst/>
            <a:ahLst/>
            <a:cxnLst/>
            <a:rect l="l" t="t" r="r" b="b"/>
            <a:pathLst>
              <a:path w="40283" h="36102" extrusionOk="0">
                <a:moveTo>
                  <a:pt x="27225" y="16388"/>
                </a:moveTo>
                <a:cubicBezTo>
                  <a:pt x="29570" y="16388"/>
                  <a:pt x="31894" y="17501"/>
                  <a:pt x="32577" y="19998"/>
                </a:cubicBezTo>
                <a:cubicBezTo>
                  <a:pt x="33598" y="23735"/>
                  <a:pt x="32131" y="28281"/>
                  <a:pt x="27648" y="28546"/>
                </a:cubicBezTo>
                <a:cubicBezTo>
                  <a:pt x="27484" y="28555"/>
                  <a:pt x="27322" y="28560"/>
                  <a:pt x="27160" y="28560"/>
                </a:cubicBezTo>
                <a:cubicBezTo>
                  <a:pt x="24396" y="28560"/>
                  <a:pt x="21927" y="27203"/>
                  <a:pt x="21187" y="24655"/>
                </a:cubicBezTo>
                <a:cubicBezTo>
                  <a:pt x="21187" y="24628"/>
                  <a:pt x="21187" y="24595"/>
                  <a:pt x="21177" y="24568"/>
                </a:cubicBezTo>
                <a:cubicBezTo>
                  <a:pt x="20340" y="21474"/>
                  <a:pt x="21898" y="17666"/>
                  <a:pt x="25073" y="16704"/>
                </a:cubicBezTo>
                <a:cubicBezTo>
                  <a:pt x="25760" y="16497"/>
                  <a:pt x="26494" y="16388"/>
                  <a:pt x="27225" y="16388"/>
                </a:cubicBezTo>
                <a:close/>
                <a:moveTo>
                  <a:pt x="7970" y="22803"/>
                </a:moveTo>
                <a:cubicBezTo>
                  <a:pt x="10500" y="22803"/>
                  <a:pt x="12982" y="24564"/>
                  <a:pt x="13987" y="26910"/>
                </a:cubicBezTo>
                <a:cubicBezTo>
                  <a:pt x="14002" y="26938"/>
                  <a:pt x="14015" y="26960"/>
                  <a:pt x="14033" y="26983"/>
                </a:cubicBezTo>
                <a:cubicBezTo>
                  <a:pt x="15095" y="29585"/>
                  <a:pt x="13810" y="32342"/>
                  <a:pt x="11386" y="34045"/>
                </a:cubicBezTo>
                <a:cubicBezTo>
                  <a:pt x="10362" y="34764"/>
                  <a:pt x="9315" y="35076"/>
                  <a:pt x="8304" y="35076"/>
                </a:cubicBezTo>
                <a:cubicBezTo>
                  <a:pt x="5686" y="35076"/>
                  <a:pt x="3313" y="32980"/>
                  <a:pt x="2219" y="30409"/>
                </a:cubicBezTo>
                <a:cubicBezTo>
                  <a:pt x="1813" y="29467"/>
                  <a:pt x="1754" y="28532"/>
                  <a:pt x="1931" y="27663"/>
                </a:cubicBezTo>
                <a:cubicBezTo>
                  <a:pt x="2200" y="27061"/>
                  <a:pt x="2451" y="26454"/>
                  <a:pt x="2702" y="25848"/>
                </a:cubicBezTo>
                <a:cubicBezTo>
                  <a:pt x="3485" y="24650"/>
                  <a:pt x="4715" y="23693"/>
                  <a:pt x="6051" y="23165"/>
                </a:cubicBezTo>
                <a:cubicBezTo>
                  <a:pt x="6678" y="22917"/>
                  <a:pt x="7325" y="22803"/>
                  <a:pt x="7970" y="22803"/>
                </a:cubicBezTo>
                <a:close/>
                <a:moveTo>
                  <a:pt x="37940" y="1"/>
                </a:moveTo>
                <a:cubicBezTo>
                  <a:pt x="36480" y="1"/>
                  <a:pt x="35840" y="2826"/>
                  <a:pt x="35562" y="3633"/>
                </a:cubicBezTo>
                <a:cubicBezTo>
                  <a:pt x="34633" y="6320"/>
                  <a:pt x="34364" y="9187"/>
                  <a:pt x="33963" y="11988"/>
                </a:cubicBezTo>
                <a:cubicBezTo>
                  <a:pt x="33712" y="13733"/>
                  <a:pt x="33197" y="15761"/>
                  <a:pt x="33138" y="17689"/>
                </a:cubicBezTo>
                <a:cubicBezTo>
                  <a:pt x="31717" y="15667"/>
                  <a:pt x="29470" y="14598"/>
                  <a:pt x="27106" y="14598"/>
                </a:cubicBezTo>
                <a:cubicBezTo>
                  <a:pt x="25863" y="14598"/>
                  <a:pt x="24587" y="14894"/>
                  <a:pt x="23383" y="15502"/>
                </a:cubicBezTo>
                <a:cubicBezTo>
                  <a:pt x="21160" y="16627"/>
                  <a:pt x="18330" y="21188"/>
                  <a:pt x="19761" y="23802"/>
                </a:cubicBezTo>
                <a:cubicBezTo>
                  <a:pt x="19539" y="23764"/>
                  <a:pt x="19302" y="23747"/>
                  <a:pt x="19061" y="23747"/>
                </a:cubicBezTo>
                <a:cubicBezTo>
                  <a:pt x="18169" y="23747"/>
                  <a:pt x="17215" y="23979"/>
                  <a:pt x="16694" y="24208"/>
                </a:cubicBezTo>
                <a:cubicBezTo>
                  <a:pt x="15947" y="24536"/>
                  <a:pt x="15354" y="25138"/>
                  <a:pt x="14881" y="25794"/>
                </a:cubicBezTo>
                <a:cubicBezTo>
                  <a:pt x="14803" y="25903"/>
                  <a:pt x="14725" y="26027"/>
                  <a:pt x="14658" y="26153"/>
                </a:cubicBezTo>
                <a:cubicBezTo>
                  <a:pt x="14920" y="23146"/>
                  <a:pt x="10375" y="21091"/>
                  <a:pt x="7528" y="21091"/>
                </a:cubicBezTo>
                <a:cubicBezTo>
                  <a:pt x="7201" y="21091"/>
                  <a:pt x="6897" y="21118"/>
                  <a:pt x="6625" y="21174"/>
                </a:cubicBezTo>
                <a:cubicBezTo>
                  <a:pt x="5741" y="21356"/>
                  <a:pt x="4921" y="21676"/>
                  <a:pt x="4179" y="22090"/>
                </a:cubicBezTo>
                <a:cubicBezTo>
                  <a:pt x="4406" y="21497"/>
                  <a:pt x="4629" y="20905"/>
                  <a:pt x="4848" y="20313"/>
                </a:cubicBezTo>
                <a:cubicBezTo>
                  <a:pt x="5513" y="18536"/>
                  <a:pt x="6082" y="16732"/>
                  <a:pt x="6807" y="14978"/>
                </a:cubicBezTo>
                <a:cubicBezTo>
                  <a:pt x="7098" y="14299"/>
                  <a:pt x="7399" y="13624"/>
                  <a:pt x="7718" y="12959"/>
                </a:cubicBezTo>
                <a:lnTo>
                  <a:pt x="7718" y="12959"/>
                </a:lnTo>
                <a:cubicBezTo>
                  <a:pt x="7718" y="12959"/>
                  <a:pt x="7718" y="12959"/>
                  <a:pt x="7718" y="12959"/>
                </a:cubicBezTo>
                <a:cubicBezTo>
                  <a:pt x="7720" y="12959"/>
                  <a:pt x="9688" y="9395"/>
                  <a:pt x="10741" y="9395"/>
                </a:cubicBezTo>
                <a:cubicBezTo>
                  <a:pt x="11019" y="9395"/>
                  <a:pt x="11233" y="9643"/>
                  <a:pt x="11331" y="10270"/>
                </a:cubicBezTo>
                <a:cubicBezTo>
                  <a:pt x="11381" y="10590"/>
                  <a:pt x="11674" y="10779"/>
                  <a:pt x="11946" y="10779"/>
                </a:cubicBezTo>
                <a:cubicBezTo>
                  <a:pt x="12174" y="10779"/>
                  <a:pt x="12388" y="10645"/>
                  <a:pt x="12429" y="10343"/>
                </a:cubicBezTo>
                <a:cubicBezTo>
                  <a:pt x="12566" y="9355"/>
                  <a:pt x="11823" y="8434"/>
                  <a:pt x="10849" y="8152"/>
                </a:cubicBezTo>
                <a:cubicBezTo>
                  <a:pt x="10643" y="8094"/>
                  <a:pt x="10449" y="8067"/>
                  <a:pt x="10266" y="8067"/>
                </a:cubicBezTo>
                <a:cubicBezTo>
                  <a:pt x="8980" y="8067"/>
                  <a:pt x="8233" y="9396"/>
                  <a:pt x="7590" y="10453"/>
                </a:cubicBezTo>
                <a:cubicBezTo>
                  <a:pt x="5632" y="13651"/>
                  <a:pt x="4597" y="17369"/>
                  <a:pt x="3281" y="20850"/>
                </a:cubicBezTo>
                <a:cubicBezTo>
                  <a:pt x="2888" y="21884"/>
                  <a:pt x="2314" y="23019"/>
                  <a:pt x="1782" y="24181"/>
                </a:cubicBezTo>
                <a:cubicBezTo>
                  <a:pt x="543" y="25840"/>
                  <a:pt x="0" y="27981"/>
                  <a:pt x="520" y="30241"/>
                </a:cubicBezTo>
                <a:cubicBezTo>
                  <a:pt x="1362" y="33870"/>
                  <a:pt x="4791" y="36101"/>
                  <a:pt x="8253" y="36101"/>
                </a:cubicBezTo>
                <a:cubicBezTo>
                  <a:pt x="9303" y="36101"/>
                  <a:pt x="10356" y="35896"/>
                  <a:pt x="11341" y="35463"/>
                </a:cubicBezTo>
                <a:cubicBezTo>
                  <a:pt x="14271" y="34173"/>
                  <a:pt x="15934" y="30610"/>
                  <a:pt x="15045" y="27644"/>
                </a:cubicBezTo>
                <a:cubicBezTo>
                  <a:pt x="15063" y="27635"/>
                  <a:pt x="15086" y="27630"/>
                  <a:pt x="15099" y="27617"/>
                </a:cubicBezTo>
                <a:cubicBezTo>
                  <a:pt x="15200" y="27602"/>
                  <a:pt x="15295" y="27562"/>
                  <a:pt x="15350" y="27480"/>
                </a:cubicBezTo>
                <a:cubicBezTo>
                  <a:pt x="15983" y="26542"/>
                  <a:pt x="16384" y="25789"/>
                  <a:pt x="17505" y="25361"/>
                </a:cubicBezTo>
                <a:cubicBezTo>
                  <a:pt x="17839" y="25232"/>
                  <a:pt x="18182" y="25183"/>
                  <a:pt x="18526" y="25183"/>
                </a:cubicBezTo>
                <a:cubicBezTo>
                  <a:pt x="18862" y="25183"/>
                  <a:pt x="19200" y="25230"/>
                  <a:pt x="19533" y="25293"/>
                </a:cubicBezTo>
                <a:cubicBezTo>
                  <a:pt x="19838" y="25351"/>
                  <a:pt x="20080" y="25425"/>
                  <a:pt x="20311" y="25425"/>
                </a:cubicBezTo>
                <a:cubicBezTo>
                  <a:pt x="20424" y="25425"/>
                  <a:pt x="20535" y="25407"/>
                  <a:pt x="20649" y="25361"/>
                </a:cubicBezTo>
                <a:cubicBezTo>
                  <a:pt x="21447" y="28004"/>
                  <a:pt x="24209" y="29824"/>
                  <a:pt x="27004" y="29824"/>
                </a:cubicBezTo>
                <a:cubicBezTo>
                  <a:pt x="27529" y="29824"/>
                  <a:pt x="28054" y="29760"/>
                  <a:pt x="28568" y="29625"/>
                </a:cubicBezTo>
                <a:cubicBezTo>
                  <a:pt x="32678" y="28555"/>
                  <a:pt x="35393" y="24031"/>
                  <a:pt x="34200" y="19903"/>
                </a:cubicBezTo>
                <a:cubicBezTo>
                  <a:pt x="34942" y="17515"/>
                  <a:pt x="34906" y="14672"/>
                  <a:pt x="35275" y="12244"/>
                </a:cubicBezTo>
                <a:cubicBezTo>
                  <a:pt x="35539" y="10522"/>
                  <a:pt x="35758" y="8794"/>
                  <a:pt x="36082" y="7081"/>
                </a:cubicBezTo>
                <a:cubicBezTo>
                  <a:pt x="36219" y="6402"/>
                  <a:pt x="36377" y="5728"/>
                  <a:pt x="36564" y="5059"/>
                </a:cubicBezTo>
                <a:cubicBezTo>
                  <a:pt x="36755" y="4457"/>
                  <a:pt x="36951" y="3860"/>
                  <a:pt x="37143" y="3259"/>
                </a:cubicBezTo>
                <a:cubicBezTo>
                  <a:pt x="37174" y="2611"/>
                  <a:pt x="37471" y="2286"/>
                  <a:pt x="38034" y="2286"/>
                </a:cubicBezTo>
                <a:cubicBezTo>
                  <a:pt x="38208" y="2286"/>
                  <a:pt x="38408" y="2317"/>
                  <a:pt x="38633" y="2379"/>
                </a:cubicBezTo>
                <a:cubicBezTo>
                  <a:pt x="38608" y="2749"/>
                  <a:pt x="38860" y="2915"/>
                  <a:pt x="39142" y="2915"/>
                </a:cubicBezTo>
                <a:cubicBezTo>
                  <a:pt x="39424" y="2915"/>
                  <a:pt x="39734" y="2750"/>
                  <a:pt x="39827" y="2457"/>
                </a:cubicBezTo>
                <a:cubicBezTo>
                  <a:pt x="40282" y="1035"/>
                  <a:pt x="39649" y="489"/>
                  <a:pt x="38328" y="64"/>
                </a:cubicBezTo>
                <a:cubicBezTo>
                  <a:pt x="38193" y="21"/>
                  <a:pt x="38063" y="1"/>
                  <a:pt x="3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77"/>
          <p:cNvGrpSpPr/>
          <p:nvPr/>
        </p:nvGrpSpPr>
        <p:grpSpPr>
          <a:xfrm>
            <a:off x="1593144" y="1401066"/>
            <a:ext cx="995171" cy="1038011"/>
            <a:chOff x="2323059" y="1340604"/>
            <a:chExt cx="1091436" cy="1138420"/>
          </a:xfrm>
        </p:grpSpPr>
        <p:sp>
          <p:nvSpPr>
            <p:cNvPr id="1001" name="Google Shape;1001;p77"/>
            <p:cNvSpPr/>
            <p:nvPr/>
          </p:nvSpPr>
          <p:spPr>
            <a:xfrm>
              <a:off x="2323059" y="1340604"/>
              <a:ext cx="1091436" cy="1138420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7"/>
            <p:cNvSpPr/>
            <p:nvPr/>
          </p:nvSpPr>
          <p:spPr>
            <a:xfrm>
              <a:off x="2901570" y="1766783"/>
              <a:ext cx="247323" cy="283600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7"/>
            <p:cNvSpPr/>
            <p:nvPr/>
          </p:nvSpPr>
          <p:spPr>
            <a:xfrm>
              <a:off x="2808763" y="1481533"/>
              <a:ext cx="179181" cy="195671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7"/>
            <p:cNvSpPr/>
            <p:nvPr/>
          </p:nvSpPr>
          <p:spPr>
            <a:xfrm>
              <a:off x="2594675" y="1655884"/>
              <a:ext cx="197505" cy="1721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7"/>
            <p:cNvSpPr/>
            <p:nvPr/>
          </p:nvSpPr>
          <p:spPr>
            <a:xfrm>
              <a:off x="2545275" y="1896216"/>
              <a:ext cx="208816" cy="178879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7"/>
            <p:cNvSpPr/>
            <p:nvPr/>
          </p:nvSpPr>
          <p:spPr>
            <a:xfrm>
              <a:off x="2656941" y="2119733"/>
              <a:ext cx="234294" cy="207515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7" name="Google Shape;1007;p77"/>
          <p:cNvSpPr/>
          <p:nvPr/>
        </p:nvSpPr>
        <p:spPr>
          <a:xfrm>
            <a:off x="3539152" y="264317"/>
            <a:ext cx="445060" cy="1007880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77"/>
          <p:cNvSpPr/>
          <p:nvPr/>
        </p:nvSpPr>
        <p:spPr>
          <a:xfrm>
            <a:off x="1131220" y="2443685"/>
            <a:ext cx="416803" cy="458570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9" name="Google Shape;1009;p77"/>
          <p:cNvGrpSpPr/>
          <p:nvPr/>
        </p:nvGrpSpPr>
        <p:grpSpPr>
          <a:xfrm>
            <a:off x="3290990" y="3995200"/>
            <a:ext cx="1818747" cy="1071410"/>
            <a:chOff x="3354887" y="4040758"/>
            <a:chExt cx="1612222" cy="949748"/>
          </a:xfrm>
        </p:grpSpPr>
        <p:sp>
          <p:nvSpPr>
            <p:cNvPr id="1010" name="Google Shape;1010;p77"/>
            <p:cNvSpPr/>
            <p:nvPr/>
          </p:nvSpPr>
          <p:spPr>
            <a:xfrm>
              <a:off x="3354887" y="4040758"/>
              <a:ext cx="804020" cy="794391"/>
            </a:xfrm>
            <a:custGeom>
              <a:avLst/>
              <a:gdLst/>
              <a:ahLst/>
              <a:cxnLst/>
              <a:rect l="l" t="t" r="r" b="b"/>
              <a:pathLst>
                <a:path w="51187" h="50574" extrusionOk="0">
                  <a:moveTo>
                    <a:pt x="26196" y="942"/>
                  </a:moveTo>
                  <a:cubicBezTo>
                    <a:pt x="26464" y="942"/>
                    <a:pt x="26731" y="946"/>
                    <a:pt x="26997" y="955"/>
                  </a:cubicBezTo>
                  <a:cubicBezTo>
                    <a:pt x="26965" y="1018"/>
                    <a:pt x="26970" y="1096"/>
                    <a:pt x="27033" y="1173"/>
                  </a:cubicBezTo>
                  <a:cubicBezTo>
                    <a:pt x="28150" y="2576"/>
                    <a:pt x="27507" y="4494"/>
                    <a:pt x="27161" y="6071"/>
                  </a:cubicBezTo>
                  <a:cubicBezTo>
                    <a:pt x="26714" y="8113"/>
                    <a:pt x="25557" y="9793"/>
                    <a:pt x="24072" y="11288"/>
                  </a:cubicBezTo>
                  <a:cubicBezTo>
                    <a:pt x="23853" y="11507"/>
                    <a:pt x="23630" y="11716"/>
                    <a:pt x="23397" y="11921"/>
                  </a:cubicBezTo>
                  <a:cubicBezTo>
                    <a:pt x="22787" y="11503"/>
                    <a:pt x="22154" y="11101"/>
                    <a:pt x="21498" y="10727"/>
                  </a:cubicBezTo>
                  <a:cubicBezTo>
                    <a:pt x="19524" y="9606"/>
                    <a:pt x="17415" y="8714"/>
                    <a:pt x="15282" y="7916"/>
                  </a:cubicBezTo>
                  <a:cubicBezTo>
                    <a:pt x="13333" y="7188"/>
                    <a:pt x="11419" y="6586"/>
                    <a:pt x="9364" y="6536"/>
                  </a:cubicBezTo>
                  <a:cubicBezTo>
                    <a:pt x="14099" y="2965"/>
                    <a:pt x="20257" y="942"/>
                    <a:pt x="26196" y="942"/>
                  </a:cubicBezTo>
                  <a:close/>
                  <a:moveTo>
                    <a:pt x="27576" y="978"/>
                  </a:moveTo>
                  <a:cubicBezTo>
                    <a:pt x="28619" y="1032"/>
                    <a:pt x="29649" y="1150"/>
                    <a:pt x="30665" y="1342"/>
                  </a:cubicBezTo>
                  <a:cubicBezTo>
                    <a:pt x="32642" y="1706"/>
                    <a:pt x="34565" y="2344"/>
                    <a:pt x="36370" y="3209"/>
                  </a:cubicBezTo>
                  <a:cubicBezTo>
                    <a:pt x="39021" y="4477"/>
                    <a:pt x="40994" y="5871"/>
                    <a:pt x="42761" y="8172"/>
                  </a:cubicBezTo>
                  <a:cubicBezTo>
                    <a:pt x="42835" y="8262"/>
                    <a:pt x="42912" y="8353"/>
                    <a:pt x="42990" y="8445"/>
                  </a:cubicBezTo>
                  <a:cubicBezTo>
                    <a:pt x="41409" y="8517"/>
                    <a:pt x="39764" y="9070"/>
                    <a:pt x="38333" y="9556"/>
                  </a:cubicBezTo>
                  <a:cubicBezTo>
                    <a:pt x="36178" y="10285"/>
                    <a:pt x="34200" y="11347"/>
                    <a:pt x="32250" y="12481"/>
                  </a:cubicBezTo>
                  <a:cubicBezTo>
                    <a:pt x="30669" y="13398"/>
                    <a:pt x="29125" y="14377"/>
                    <a:pt x="27635" y="15429"/>
                  </a:cubicBezTo>
                  <a:cubicBezTo>
                    <a:pt x="26491" y="14323"/>
                    <a:pt x="25284" y="13280"/>
                    <a:pt x="23990" y="12340"/>
                  </a:cubicBezTo>
                  <a:cubicBezTo>
                    <a:pt x="24874" y="11534"/>
                    <a:pt x="25675" y="10650"/>
                    <a:pt x="26359" y="9680"/>
                  </a:cubicBezTo>
                  <a:cubicBezTo>
                    <a:pt x="27393" y="8226"/>
                    <a:pt x="27807" y="6618"/>
                    <a:pt x="28145" y="4914"/>
                  </a:cubicBezTo>
                  <a:cubicBezTo>
                    <a:pt x="28391" y="3684"/>
                    <a:pt x="28623" y="1924"/>
                    <a:pt x="27576" y="978"/>
                  </a:cubicBezTo>
                  <a:close/>
                  <a:moveTo>
                    <a:pt x="43701" y="9234"/>
                  </a:moveTo>
                  <a:cubicBezTo>
                    <a:pt x="44525" y="10081"/>
                    <a:pt x="45427" y="10874"/>
                    <a:pt x="46138" y="11825"/>
                  </a:cubicBezTo>
                  <a:cubicBezTo>
                    <a:pt x="48047" y="14377"/>
                    <a:pt x="48904" y="17849"/>
                    <a:pt x="49501" y="20888"/>
                  </a:cubicBezTo>
                  <a:cubicBezTo>
                    <a:pt x="49847" y="22661"/>
                    <a:pt x="50079" y="24461"/>
                    <a:pt x="50161" y="26260"/>
                  </a:cubicBezTo>
                  <a:cubicBezTo>
                    <a:pt x="49587" y="25477"/>
                    <a:pt x="48088" y="24829"/>
                    <a:pt x="47450" y="24588"/>
                  </a:cubicBezTo>
                  <a:cubicBezTo>
                    <a:pt x="45627" y="23904"/>
                    <a:pt x="43682" y="23672"/>
                    <a:pt x="41741" y="23603"/>
                  </a:cubicBezTo>
                  <a:cubicBezTo>
                    <a:pt x="41555" y="23597"/>
                    <a:pt x="41369" y="23594"/>
                    <a:pt x="41184" y="23594"/>
                  </a:cubicBezTo>
                  <a:cubicBezTo>
                    <a:pt x="39088" y="23594"/>
                    <a:pt x="37051" y="23993"/>
                    <a:pt x="35125" y="24693"/>
                  </a:cubicBezTo>
                  <a:cubicBezTo>
                    <a:pt x="34118" y="22902"/>
                    <a:pt x="32861" y="21248"/>
                    <a:pt x="31540" y="19667"/>
                  </a:cubicBezTo>
                  <a:cubicBezTo>
                    <a:pt x="30487" y="18414"/>
                    <a:pt x="29399" y="17189"/>
                    <a:pt x="28245" y="16026"/>
                  </a:cubicBezTo>
                  <a:cubicBezTo>
                    <a:pt x="29466" y="15183"/>
                    <a:pt x="30724" y="14382"/>
                    <a:pt x="32004" y="13612"/>
                  </a:cubicBezTo>
                  <a:cubicBezTo>
                    <a:pt x="35609" y="11457"/>
                    <a:pt x="39426" y="9661"/>
                    <a:pt x="43701" y="9234"/>
                  </a:cubicBezTo>
                  <a:close/>
                  <a:moveTo>
                    <a:pt x="8698" y="7055"/>
                  </a:moveTo>
                  <a:cubicBezTo>
                    <a:pt x="13095" y="7606"/>
                    <a:pt x="17210" y="9333"/>
                    <a:pt x="21028" y="11503"/>
                  </a:cubicBezTo>
                  <a:cubicBezTo>
                    <a:pt x="21593" y="11825"/>
                    <a:pt x="22144" y="12172"/>
                    <a:pt x="22682" y="12541"/>
                  </a:cubicBezTo>
                  <a:cubicBezTo>
                    <a:pt x="20363" y="14422"/>
                    <a:pt x="17589" y="15789"/>
                    <a:pt x="14827" y="16943"/>
                  </a:cubicBezTo>
                  <a:cubicBezTo>
                    <a:pt x="9961" y="18966"/>
                    <a:pt x="3062" y="21098"/>
                    <a:pt x="1054" y="26314"/>
                  </a:cubicBezTo>
                  <a:cubicBezTo>
                    <a:pt x="971" y="25271"/>
                    <a:pt x="940" y="24219"/>
                    <a:pt x="957" y="23170"/>
                  </a:cubicBezTo>
                  <a:cubicBezTo>
                    <a:pt x="1008" y="20213"/>
                    <a:pt x="1445" y="17307"/>
                    <a:pt x="2694" y="14586"/>
                  </a:cubicBezTo>
                  <a:cubicBezTo>
                    <a:pt x="4042" y="11657"/>
                    <a:pt x="6138" y="9119"/>
                    <a:pt x="8698" y="7055"/>
                  </a:cubicBezTo>
                  <a:close/>
                  <a:moveTo>
                    <a:pt x="23275" y="12956"/>
                  </a:moveTo>
                  <a:cubicBezTo>
                    <a:pt x="24546" y="13875"/>
                    <a:pt x="25725" y="14906"/>
                    <a:pt x="26846" y="15999"/>
                  </a:cubicBezTo>
                  <a:cubicBezTo>
                    <a:pt x="24928" y="17408"/>
                    <a:pt x="23111" y="18943"/>
                    <a:pt x="21448" y="20628"/>
                  </a:cubicBezTo>
                  <a:cubicBezTo>
                    <a:pt x="18340" y="23777"/>
                    <a:pt x="15451" y="27199"/>
                    <a:pt x="13050" y="30875"/>
                  </a:cubicBezTo>
                  <a:cubicBezTo>
                    <a:pt x="11779" y="32830"/>
                    <a:pt x="10635" y="34904"/>
                    <a:pt x="9682" y="37018"/>
                  </a:cubicBezTo>
                  <a:cubicBezTo>
                    <a:pt x="9251" y="37979"/>
                    <a:pt x="8872" y="38959"/>
                    <a:pt x="8480" y="39934"/>
                  </a:cubicBezTo>
                  <a:cubicBezTo>
                    <a:pt x="8212" y="40603"/>
                    <a:pt x="7933" y="41273"/>
                    <a:pt x="7846" y="41979"/>
                  </a:cubicBezTo>
                  <a:cubicBezTo>
                    <a:pt x="5577" y="39514"/>
                    <a:pt x="3828" y="36576"/>
                    <a:pt x="2616" y="33418"/>
                  </a:cubicBezTo>
                  <a:cubicBezTo>
                    <a:pt x="1901" y="31559"/>
                    <a:pt x="1441" y="29618"/>
                    <a:pt x="1195" y="27654"/>
                  </a:cubicBezTo>
                  <a:cubicBezTo>
                    <a:pt x="3760" y="21011"/>
                    <a:pt x="11360" y="19380"/>
                    <a:pt x="17387" y="16578"/>
                  </a:cubicBezTo>
                  <a:cubicBezTo>
                    <a:pt x="19465" y="15612"/>
                    <a:pt x="21502" y="14422"/>
                    <a:pt x="23275" y="12956"/>
                  </a:cubicBezTo>
                  <a:close/>
                  <a:moveTo>
                    <a:pt x="41221" y="24352"/>
                  </a:moveTo>
                  <a:cubicBezTo>
                    <a:pt x="42629" y="24352"/>
                    <a:pt x="44060" y="24514"/>
                    <a:pt x="45419" y="24798"/>
                  </a:cubicBezTo>
                  <a:cubicBezTo>
                    <a:pt x="46306" y="24984"/>
                    <a:pt x="47168" y="25281"/>
                    <a:pt x="47974" y="25681"/>
                  </a:cubicBezTo>
                  <a:cubicBezTo>
                    <a:pt x="48352" y="25868"/>
                    <a:pt x="49619" y="26547"/>
                    <a:pt x="49646" y="26921"/>
                  </a:cubicBezTo>
                  <a:cubicBezTo>
                    <a:pt x="49663" y="27152"/>
                    <a:pt x="49839" y="27266"/>
                    <a:pt x="50017" y="27266"/>
                  </a:cubicBezTo>
                  <a:cubicBezTo>
                    <a:pt x="50077" y="27266"/>
                    <a:pt x="50138" y="27253"/>
                    <a:pt x="50193" y="27226"/>
                  </a:cubicBezTo>
                  <a:lnTo>
                    <a:pt x="50193" y="27226"/>
                  </a:lnTo>
                  <a:cubicBezTo>
                    <a:pt x="50243" y="30561"/>
                    <a:pt x="49747" y="33882"/>
                    <a:pt x="48462" y="37026"/>
                  </a:cubicBezTo>
                  <a:cubicBezTo>
                    <a:pt x="47469" y="39451"/>
                    <a:pt x="45938" y="41661"/>
                    <a:pt x="44006" y="43482"/>
                  </a:cubicBezTo>
                  <a:cubicBezTo>
                    <a:pt x="43112" y="44330"/>
                    <a:pt x="42128" y="45036"/>
                    <a:pt x="41089" y="45648"/>
                  </a:cubicBezTo>
                  <a:cubicBezTo>
                    <a:pt x="41312" y="43438"/>
                    <a:pt x="40816" y="41109"/>
                    <a:pt x="40452" y="38936"/>
                  </a:cubicBezTo>
                  <a:cubicBezTo>
                    <a:pt x="40037" y="36480"/>
                    <a:pt x="39213" y="34097"/>
                    <a:pt x="38292" y="31782"/>
                  </a:cubicBezTo>
                  <a:cubicBezTo>
                    <a:pt x="37436" y="29622"/>
                    <a:pt x="36556" y="27422"/>
                    <a:pt x="35481" y="25349"/>
                  </a:cubicBezTo>
                  <a:cubicBezTo>
                    <a:pt x="36993" y="24816"/>
                    <a:pt x="38574" y="24478"/>
                    <a:pt x="40164" y="24383"/>
                  </a:cubicBezTo>
                  <a:cubicBezTo>
                    <a:pt x="40514" y="24362"/>
                    <a:pt x="40867" y="24352"/>
                    <a:pt x="41221" y="24352"/>
                  </a:cubicBezTo>
                  <a:close/>
                  <a:moveTo>
                    <a:pt x="27443" y="16592"/>
                  </a:moveTo>
                  <a:cubicBezTo>
                    <a:pt x="28633" y="17795"/>
                    <a:pt x="29754" y="19065"/>
                    <a:pt x="30838" y="20341"/>
                  </a:cubicBezTo>
                  <a:cubicBezTo>
                    <a:pt x="32118" y="21849"/>
                    <a:pt x="33180" y="23439"/>
                    <a:pt x="34105" y="25094"/>
                  </a:cubicBezTo>
                  <a:cubicBezTo>
                    <a:pt x="32701" y="25700"/>
                    <a:pt x="31367" y="26461"/>
                    <a:pt x="30118" y="27353"/>
                  </a:cubicBezTo>
                  <a:cubicBezTo>
                    <a:pt x="26669" y="29828"/>
                    <a:pt x="24081" y="33569"/>
                    <a:pt x="22541" y="37396"/>
                  </a:cubicBezTo>
                  <a:cubicBezTo>
                    <a:pt x="21734" y="39396"/>
                    <a:pt x="21383" y="41547"/>
                    <a:pt x="21557" y="43684"/>
                  </a:cubicBezTo>
                  <a:cubicBezTo>
                    <a:pt x="21643" y="44763"/>
                    <a:pt x="21925" y="45820"/>
                    <a:pt x="22258" y="46850"/>
                  </a:cubicBezTo>
                  <a:cubicBezTo>
                    <a:pt x="22432" y="47379"/>
                    <a:pt x="22636" y="47902"/>
                    <a:pt x="22865" y="48413"/>
                  </a:cubicBezTo>
                  <a:cubicBezTo>
                    <a:pt x="23046" y="48809"/>
                    <a:pt x="23311" y="49183"/>
                    <a:pt x="23530" y="49570"/>
                  </a:cubicBezTo>
                  <a:cubicBezTo>
                    <a:pt x="20819" y="49242"/>
                    <a:pt x="18140" y="48481"/>
                    <a:pt x="15648" y="47456"/>
                  </a:cubicBezTo>
                  <a:cubicBezTo>
                    <a:pt x="12777" y="46271"/>
                    <a:pt x="10317" y="44531"/>
                    <a:pt x="8261" y="42416"/>
                  </a:cubicBezTo>
                  <a:cubicBezTo>
                    <a:pt x="8717" y="40548"/>
                    <a:pt x="9606" y="38731"/>
                    <a:pt x="10403" y="36986"/>
                  </a:cubicBezTo>
                  <a:cubicBezTo>
                    <a:pt x="11264" y="35113"/>
                    <a:pt x="12325" y="33291"/>
                    <a:pt x="13438" y="31541"/>
                  </a:cubicBezTo>
                  <a:cubicBezTo>
                    <a:pt x="15770" y="27868"/>
                    <a:pt x="18709" y="24602"/>
                    <a:pt x="21738" y="21462"/>
                  </a:cubicBezTo>
                  <a:cubicBezTo>
                    <a:pt x="23479" y="19662"/>
                    <a:pt x="25407" y="18058"/>
                    <a:pt x="27443" y="16592"/>
                  </a:cubicBezTo>
                  <a:close/>
                  <a:moveTo>
                    <a:pt x="34460" y="25740"/>
                  </a:moveTo>
                  <a:cubicBezTo>
                    <a:pt x="35544" y="27754"/>
                    <a:pt x="36446" y="29864"/>
                    <a:pt x="37327" y="32038"/>
                  </a:cubicBezTo>
                  <a:cubicBezTo>
                    <a:pt x="38164" y="34111"/>
                    <a:pt x="38862" y="36229"/>
                    <a:pt x="39327" y="38407"/>
                  </a:cubicBezTo>
                  <a:cubicBezTo>
                    <a:pt x="39823" y="40717"/>
                    <a:pt x="39991" y="43059"/>
                    <a:pt x="40283" y="45387"/>
                  </a:cubicBezTo>
                  <a:cubicBezTo>
                    <a:pt x="40192" y="45533"/>
                    <a:pt x="40210" y="45761"/>
                    <a:pt x="40374" y="45879"/>
                  </a:cubicBezTo>
                  <a:cubicBezTo>
                    <a:pt x="40275" y="45809"/>
                    <a:pt x="40230" y="45781"/>
                    <a:pt x="40219" y="45781"/>
                  </a:cubicBezTo>
                  <a:cubicBezTo>
                    <a:pt x="40194" y="45781"/>
                    <a:pt x="40347" y="45921"/>
                    <a:pt x="40452" y="46007"/>
                  </a:cubicBezTo>
                  <a:cubicBezTo>
                    <a:pt x="39085" y="46750"/>
                    <a:pt x="37632" y="47347"/>
                    <a:pt x="36146" y="47894"/>
                  </a:cubicBezTo>
                  <a:cubicBezTo>
                    <a:pt x="33034" y="49036"/>
                    <a:pt x="29764" y="49754"/>
                    <a:pt x="26428" y="49754"/>
                  </a:cubicBezTo>
                  <a:cubicBezTo>
                    <a:pt x="26184" y="49754"/>
                    <a:pt x="25939" y="49751"/>
                    <a:pt x="25694" y="49743"/>
                  </a:cubicBezTo>
                  <a:cubicBezTo>
                    <a:pt x="25166" y="49725"/>
                    <a:pt x="24632" y="49688"/>
                    <a:pt x="24104" y="49633"/>
                  </a:cubicBezTo>
                  <a:cubicBezTo>
                    <a:pt x="23925" y="49141"/>
                    <a:pt x="23630" y="48704"/>
                    <a:pt x="23416" y="48190"/>
                  </a:cubicBezTo>
                  <a:cubicBezTo>
                    <a:pt x="23001" y="47200"/>
                    <a:pt x="22705" y="46171"/>
                    <a:pt x="22477" y="45132"/>
                  </a:cubicBezTo>
                  <a:cubicBezTo>
                    <a:pt x="22012" y="42963"/>
                    <a:pt x="22240" y="40758"/>
                    <a:pt x="22887" y="38649"/>
                  </a:cubicBezTo>
                  <a:cubicBezTo>
                    <a:pt x="24017" y="34976"/>
                    <a:pt x="26518" y="31344"/>
                    <a:pt x="29481" y="28807"/>
                  </a:cubicBezTo>
                  <a:cubicBezTo>
                    <a:pt x="30943" y="27554"/>
                    <a:pt x="32638" y="26506"/>
                    <a:pt x="34460" y="25740"/>
                  </a:cubicBezTo>
                  <a:close/>
                  <a:moveTo>
                    <a:pt x="25835" y="0"/>
                  </a:moveTo>
                  <a:cubicBezTo>
                    <a:pt x="25637" y="0"/>
                    <a:pt x="25440" y="2"/>
                    <a:pt x="25243" y="6"/>
                  </a:cubicBezTo>
                  <a:cubicBezTo>
                    <a:pt x="20049" y="120"/>
                    <a:pt x="14818" y="1989"/>
                    <a:pt x="10512" y="4723"/>
                  </a:cubicBezTo>
                  <a:cubicBezTo>
                    <a:pt x="6265" y="7415"/>
                    <a:pt x="2826" y="11284"/>
                    <a:pt x="1149" y="15936"/>
                  </a:cubicBezTo>
                  <a:cubicBezTo>
                    <a:pt x="183" y="18624"/>
                    <a:pt x="0" y="21567"/>
                    <a:pt x="23" y="24392"/>
                  </a:cubicBezTo>
                  <a:cubicBezTo>
                    <a:pt x="55" y="27668"/>
                    <a:pt x="684" y="30949"/>
                    <a:pt x="1869" y="34019"/>
                  </a:cubicBezTo>
                  <a:cubicBezTo>
                    <a:pt x="4002" y="39551"/>
                    <a:pt x="7970" y="44626"/>
                    <a:pt x="13442" y="47406"/>
                  </a:cubicBezTo>
                  <a:cubicBezTo>
                    <a:pt x="16704" y="49059"/>
                    <a:pt x="20290" y="50112"/>
                    <a:pt x="23940" y="50454"/>
                  </a:cubicBezTo>
                  <a:cubicBezTo>
                    <a:pt x="23972" y="50473"/>
                    <a:pt x="24010" y="50482"/>
                    <a:pt x="24049" y="50482"/>
                  </a:cubicBezTo>
                  <a:cubicBezTo>
                    <a:pt x="24077" y="50482"/>
                    <a:pt x="24105" y="50477"/>
                    <a:pt x="24131" y="50468"/>
                  </a:cubicBezTo>
                  <a:cubicBezTo>
                    <a:pt x="24934" y="50538"/>
                    <a:pt x="25740" y="50573"/>
                    <a:pt x="26546" y="50573"/>
                  </a:cubicBezTo>
                  <a:cubicBezTo>
                    <a:pt x="28365" y="50573"/>
                    <a:pt x="30186" y="50392"/>
                    <a:pt x="31977" y="50016"/>
                  </a:cubicBezTo>
                  <a:cubicBezTo>
                    <a:pt x="37476" y="48859"/>
                    <a:pt x="43108" y="46430"/>
                    <a:pt x="46561" y="42006"/>
                  </a:cubicBezTo>
                  <a:cubicBezTo>
                    <a:pt x="49650" y="38048"/>
                    <a:pt x="51036" y="33149"/>
                    <a:pt x="51114" y="28242"/>
                  </a:cubicBezTo>
                  <a:cubicBezTo>
                    <a:pt x="51187" y="23717"/>
                    <a:pt x="50339" y="18988"/>
                    <a:pt x="48666" y="14769"/>
                  </a:cubicBezTo>
                  <a:cubicBezTo>
                    <a:pt x="47774" y="12527"/>
                    <a:pt x="46516" y="10704"/>
                    <a:pt x="44812" y="8965"/>
                  </a:cubicBezTo>
                  <a:cubicBezTo>
                    <a:pt x="44096" y="8231"/>
                    <a:pt x="43499" y="7383"/>
                    <a:pt x="42821" y="6622"/>
                  </a:cubicBezTo>
                  <a:cubicBezTo>
                    <a:pt x="41072" y="4645"/>
                    <a:pt x="38452" y="3575"/>
                    <a:pt x="36137" y="2344"/>
                  </a:cubicBezTo>
                  <a:cubicBezTo>
                    <a:pt x="35043" y="1765"/>
                    <a:pt x="33899" y="1264"/>
                    <a:pt x="32697" y="923"/>
                  </a:cubicBezTo>
                  <a:cubicBezTo>
                    <a:pt x="30476" y="297"/>
                    <a:pt x="28150" y="0"/>
                    <a:pt x="2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7"/>
            <p:cNvSpPr/>
            <p:nvPr/>
          </p:nvSpPr>
          <p:spPr>
            <a:xfrm>
              <a:off x="4282691" y="4677108"/>
              <a:ext cx="272429" cy="84934"/>
            </a:xfrm>
            <a:custGeom>
              <a:avLst/>
              <a:gdLst/>
              <a:ahLst/>
              <a:cxnLst/>
              <a:rect l="l" t="t" r="r" b="b"/>
              <a:pathLst>
                <a:path w="11730" h="3657" extrusionOk="0">
                  <a:moveTo>
                    <a:pt x="440" y="0"/>
                  </a:moveTo>
                  <a:cubicBezTo>
                    <a:pt x="201" y="0"/>
                    <a:pt x="0" y="287"/>
                    <a:pt x="216" y="510"/>
                  </a:cubicBezTo>
                  <a:cubicBezTo>
                    <a:pt x="2381" y="2735"/>
                    <a:pt x="4958" y="3657"/>
                    <a:pt x="7748" y="3657"/>
                  </a:cubicBezTo>
                  <a:cubicBezTo>
                    <a:pt x="8953" y="3657"/>
                    <a:pt x="10198" y="3485"/>
                    <a:pt x="11466" y="3172"/>
                  </a:cubicBezTo>
                  <a:cubicBezTo>
                    <a:pt x="11717" y="3113"/>
                    <a:pt x="11730" y="2711"/>
                    <a:pt x="11466" y="2661"/>
                  </a:cubicBezTo>
                  <a:cubicBezTo>
                    <a:pt x="10787" y="2522"/>
                    <a:pt x="10129" y="2481"/>
                    <a:pt x="9469" y="2481"/>
                  </a:cubicBezTo>
                  <a:cubicBezTo>
                    <a:pt x="8743" y="2481"/>
                    <a:pt x="8015" y="2530"/>
                    <a:pt x="7256" y="2552"/>
                  </a:cubicBezTo>
                  <a:cubicBezTo>
                    <a:pt x="7185" y="2554"/>
                    <a:pt x="7113" y="2555"/>
                    <a:pt x="7042" y="2555"/>
                  </a:cubicBezTo>
                  <a:cubicBezTo>
                    <a:pt x="4776" y="2555"/>
                    <a:pt x="2372" y="1509"/>
                    <a:pt x="645" y="78"/>
                  </a:cubicBezTo>
                  <a:cubicBezTo>
                    <a:pt x="579" y="24"/>
                    <a:pt x="50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7"/>
            <p:cNvSpPr/>
            <p:nvPr/>
          </p:nvSpPr>
          <p:spPr>
            <a:xfrm>
              <a:off x="4232107" y="4765223"/>
              <a:ext cx="168521" cy="129921"/>
            </a:xfrm>
            <a:custGeom>
              <a:avLst/>
              <a:gdLst/>
              <a:ahLst/>
              <a:cxnLst/>
              <a:rect l="l" t="t" r="r" b="b"/>
              <a:pathLst>
                <a:path w="7256" h="5594" extrusionOk="0">
                  <a:moveTo>
                    <a:pt x="466" y="0"/>
                  </a:moveTo>
                  <a:cubicBezTo>
                    <a:pt x="227" y="0"/>
                    <a:pt x="1" y="230"/>
                    <a:pt x="176" y="484"/>
                  </a:cubicBezTo>
                  <a:cubicBezTo>
                    <a:pt x="922" y="1596"/>
                    <a:pt x="1870" y="2467"/>
                    <a:pt x="2955" y="3245"/>
                  </a:cubicBezTo>
                  <a:cubicBezTo>
                    <a:pt x="4089" y="4061"/>
                    <a:pt x="5475" y="5196"/>
                    <a:pt x="6827" y="5583"/>
                  </a:cubicBezTo>
                  <a:cubicBezTo>
                    <a:pt x="6850" y="5590"/>
                    <a:pt x="6873" y="5593"/>
                    <a:pt x="6896" y="5593"/>
                  </a:cubicBezTo>
                  <a:cubicBezTo>
                    <a:pt x="7089" y="5593"/>
                    <a:pt x="7256" y="5366"/>
                    <a:pt x="7134" y="5182"/>
                  </a:cubicBezTo>
                  <a:cubicBezTo>
                    <a:pt x="6514" y="4252"/>
                    <a:pt x="5302" y="3714"/>
                    <a:pt x="4381" y="3132"/>
                  </a:cubicBezTo>
                  <a:cubicBezTo>
                    <a:pt x="3073" y="2298"/>
                    <a:pt x="1693" y="1401"/>
                    <a:pt x="754" y="147"/>
                  </a:cubicBezTo>
                  <a:cubicBezTo>
                    <a:pt x="677" y="44"/>
                    <a:pt x="57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7"/>
            <p:cNvSpPr/>
            <p:nvPr/>
          </p:nvSpPr>
          <p:spPr>
            <a:xfrm>
              <a:off x="4154861" y="4859261"/>
              <a:ext cx="141696" cy="131244"/>
            </a:xfrm>
            <a:custGeom>
              <a:avLst/>
              <a:gdLst/>
              <a:ahLst/>
              <a:cxnLst/>
              <a:rect l="l" t="t" r="r" b="b"/>
              <a:pathLst>
                <a:path w="6101" h="5651" extrusionOk="0">
                  <a:moveTo>
                    <a:pt x="457" y="1"/>
                  </a:moveTo>
                  <a:cubicBezTo>
                    <a:pt x="223" y="1"/>
                    <a:pt x="0" y="227"/>
                    <a:pt x="162" y="486"/>
                  </a:cubicBezTo>
                  <a:cubicBezTo>
                    <a:pt x="1506" y="2651"/>
                    <a:pt x="3133" y="4742"/>
                    <a:pt x="5611" y="5631"/>
                  </a:cubicBezTo>
                  <a:cubicBezTo>
                    <a:pt x="5650" y="5644"/>
                    <a:pt x="5686" y="5650"/>
                    <a:pt x="5720" y="5650"/>
                  </a:cubicBezTo>
                  <a:cubicBezTo>
                    <a:pt x="6000" y="5650"/>
                    <a:pt x="6101" y="5222"/>
                    <a:pt x="5857" y="5051"/>
                  </a:cubicBezTo>
                  <a:cubicBezTo>
                    <a:pt x="3838" y="3639"/>
                    <a:pt x="2194" y="2144"/>
                    <a:pt x="740" y="149"/>
                  </a:cubicBezTo>
                  <a:cubicBezTo>
                    <a:pt x="665" y="44"/>
                    <a:pt x="560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7"/>
            <p:cNvSpPr/>
            <p:nvPr/>
          </p:nvSpPr>
          <p:spPr>
            <a:xfrm>
              <a:off x="4533544" y="4729341"/>
              <a:ext cx="297280" cy="127389"/>
            </a:xfrm>
            <a:custGeom>
              <a:avLst/>
              <a:gdLst/>
              <a:ahLst/>
              <a:cxnLst/>
              <a:rect l="l" t="t" r="r" b="b"/>
              <a:pathLst>
                <a:path w="12800" h="5485" extrusionOk="0">
                  <a:moveTo>
                    <a:pt x="12504" y="0"/>
                  </a:moveTo>
                  <a:cubicBezTo>
                    <a:pt x="12475" y="0"/>
                    <a:pt x="12445" y="6"/>
                    <a:pt x="12416" y="20"/>
                  </a:cubicBezTo>
                  <a:cubicBezTo>
                    <a:pt x="9014" y="1669"/>
                    <a:pt x="6331" y="4792"/>
                    <a:pt x="2571" y="4792"/>
                  </a:cubicBezTo>
                  <a:cubicBezTo>
                    <a:pt x="1895" y="4792"/>
                    <a:pt x="1184" y="4691"/>
                    <a:pt x="428" y="4462"/>
                  </a:cubicBezTo>
                  <a:cubicBezTo>
                    <a:pt x="398" y="4453"/>
                    <a:pt x="369" y="4449"/>
                    <a:pt x="343" y="4449"/>
                  </a:cubicBezTo>
                  <a:cubicBezTo>
                    <a:pt x="77" y="4449"/>
                    <a:pt x="1" y="4866"/>
                    <a:pt x="287" y="4977"/>
                  </a:cubicBezTo>
                  <a:cubicBezTo>
                    <a:pt x="1204" y="5329"/>
                    <a:pt x="2107" y="5484"/>
                    <a:pt x="2992" y="5484"/>
                  </a:cubicBezTo>
                  <a:cubicBezTo>
                    <a:pt x="6651" y="5484"/>
                    <a:pt x="9989" y="2821"/>
                    <a:pt x="12652" y="330"/>
                  </a:cubicBezTo>
                  <a:cubicBezTo>
                    <a:pt x="12800" y="195"/>
                    <a:pt x="12665" y="0"/>
                    <a:pt x="1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7"/>
            <p:cNvSpPr/>
            <p:nvPr/>
          </p:nvSpPr>
          <p:spPr>
            <a:xfrm>
              <a:off x="4503073" y="4936763"/>
              <a:ext cx="220312" cy="51374"/>
            </a:xfrm>
            <a:custGeom>
              <a:avLst/>
              <a:gdLst/>
              <a:ahLst/>
              <a:cxnLst/>
              <a:rect l="l" t="t" r="r" b="b"/>
              <a:pathLst>
                <a:path w="9486" h="2212" extrusionOk="0">
                  <a:moveTo>
                    <a:pt x="489" y="1"/>
                  </a:moveTo>
                  <a:cubicBezTo>
                    <a:pt x="227" y="1"/>
                    <a:pt x="0" y="325"/>
                    <a:pt x="245" y="553"/>
                  </a:cubicBezTo>
                  <a:cubicBezTo>
                    <a:pt x="1524" y="1736"/>
                    <a:pt x="3212" y="2212"/>
                    <a:pt x="4934" y="2212"/>
                  </a:cubicBezTo>
                  <a:cubicBezTo>
                    <a:pt x="6415" y="2212"/>
                    <a:pt x="7922" y="1860"/>
                    <a:pt x="9218" y="1304"/>
                  </a:cubicBezTo>
                  <a:cubicBezTo>
                    <a:pt x="9485" y="1186"/>
                    <a:pt x="9368" y="724"/>
                    <a:pt x="9089" y="724"/>
                  </a:cubicBezTo>
                  <a:cubicBezTo>
                    <a:pt x="9079" y="724"/>
                    <a:pt x="9068" y="724"/>
                    <a:pt x="9058" y="725"/>
                  </a:cubicBezTo>
                  <a:cubicBezTo>
                    <a:pt x="7539" y="898"/>
                    <a:pt x="5892" y="1313"/>
                    <a:pt x="4324" y="1313"/>
                  </a:cubicBezTo>
                  <a:cubicBezTo>
                    <a:pt x="3027" y="1313"/>
                    <a:pt x="1783" y="1029"/>
                    <a:pt x="710" y="88"/>
                  </a:cubicBezTo>
                  <a:cubicBezTo>
                    <a:pt x="640" y="27"/>
                    <a:pt x="5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7"/>
            <p:cNvSpPr/>
            <p:nvPr/>
          </p:nvSpPr>
          <p:spPr>
            <a:xfrm>
              <a:off x="4811826" y="4741882"/>
              <a:ext cx="155282" cy="132847"/>
            </a:xfrm>
            <a:custGeom>
              <a:avLst/>
              <a:gdLst/>
              <a:ahLst/>
              <a:cxnLst/>
              <a:rect l="l" t="t" r="r" b="b"/>
              <a:pathLst>
                <a:path w="6686" h="5720" extrusionOk="0">
                  <a:moveTo>
                    <a:pt x="6249" y="1"/>
                  </a:moveTo>
                  <a:cubicBezTo>
                    <a:pt x="6188" y="1"/>
                    <a:pt x="6126" y="15"/>
                    <a:pt x="6066" y="45"/>
                  </a:cubicBezTo>
                  <a:cubicBezTo>
                    <a:pt x="5054" y="555"/>
                    <a:pt x="4211" y="1640"/>
                    <a:pt x="3350" y="2387"/>
                  </a:cubicBezTo>
                  <a:cubicBezTo>
                    <a:pt x="2311" y="3280"/>
                    <a:pt x="1318" y="4227"/>
                    <a:pt x="279" y="5116"/>
                  </a:cubicBezTo>
                  <a:cubicBezTo>
                    <a:pt x="0" y="5356"/>
                    <a:pt x="257" y="5719"/>
                    <a:pt x="550" y="5719"/>
                  </a:cubicBezTo>
                  <a:cubicBezTo>
                    <a:pt x="631" y="5719"/>
                    <a:pt x="714" y="5692"/>
                    <a:pt x="790" y="5627"/>
                  </a:cubicBezTo>
                  <a:cubicBezTo>
                    <a:pt x="1833" y="4734"/>
                    <a:pt x="3118" y="4091"/>
                    <a:pt x="4207" y="3243"/>
                  </a:cubicBezTo>
                  <a:cubicBezTo>
                    <a:pt x="5118" y="2532"/>
                    <a:pt x="6316" y="1626"/>
                    <a:pt x="6617" y="465"/>
                  </a:cubicBezTo>
                  <a:cubicBezTo>
                    <a:pt x="6686" y="204"/>
                    <a:pt x="6481" y="1"/>
                    <a:pt x="6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77"/>
          <p:cNvGrpSpPr/>
          <p:nvPr/>
        </p:nvGrpSpPr>
        <p:grpSpPr>
          <a:xfrm>
            <a:off x="7885339" y="2950187"/>
            <a:ext cx="316622" cy="376947"/>
            <a:chOff x="7290886" y="2736984"/>
            <a:chExt cx="416773" cy="496179"/>
          </a:xfrm>
        </p:grpSpPr>
        <p:sp>
          <p:nvSpPr>
            <p:cNvPr id="1018" name="Google Shape;1018;p77"/>
            <p:cNvSpPr/>
            <p:nvPr/>
          </p:nvSpPr>
          <p:spPr>
            <a:xfrm>
              <a:off x="7290886" y="2736984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7"/>
            <p:cNvSpPr/>
            <p:nvPr/>
          </p:nvSpPr>
          <p:spPr>
            <a:xfrm>
              <a:off x="7502861" y="2870179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77"/>
          <p:cNvGrpSpPr/>
          <p:nvPr/>
        </p:nvGrpSpPr>
        <p:grpSpPr>
          <a:xfrm>
            <a:off x="3916916" y="3641263"/>
            <a:ext cx="1091791" cy="898485"/>
            <a:chOff x="3577274" y="3445463"/>
            <a:chExt cx="967814" cy="796459"/>
          </a:xfrm>
        </p:grpSpPr>
        <p:sp>
          <p:nvSpPr>
            <p:cNvPr id="1021" name="Google Shape;1021;p77"/>
            <p:cNvSpPr/>
            <p:nvPr/>
          </p:nvSpPr>
          <p:spPr>
            <a:xfrm>
              <a:off x="4418586" y="4031191"/>
              <a:ext cx="64853" cy="48978"/>
            </a:xfrm>
            <a:custGeom>
              <a:avLst/>
              <a:gdLst/>
              <a:ahLst/>
              <a:cxnLst/>
              <a:rect l="l" t="t" r="r" b="b"/>
              <a:pathLst>
                <a:path w="5278" h="3986" extrusionOk="0">
                  <a:moveTo>
                    <a:pt x="2049" y="932"/>
                  </a:moveTo>
                  <a:cubicBezTo>
                    <a:pt x="2471" y="932"/>
                    <a:pt x="2899" y="979"/>
                    <a:pt x="3250" y="1069"/>
                  </a:cubicBezTo>
                  <a:cubicBezTo>
                    <a:pt x="4480" y="1384"/>
                    <a:pt x="4289" y="2791"/>
                    <a:pt x="3122" y="3056"/>
                  </a:cubicBezTo>
                  <a:cubicBezTo>
                    <a:pt x="2753" y="3142"/>
                    <a:pt x="2352" y="3146"/>
                    <a:pt x="1979" y="3183"/>
                  </a:cubicBezTo>
                  <a:cubicBezTo>
                    <a:pt x="1912" y="3189"/>
                    <a:pt x="1851" y="3192"/>
                    <a:pt x="1796" y="3192"/>
                  </a:cubicBezTo>
                  <a:cubicBezTo>
                    <a:pt x="1417" y="3192"/>
                    <a:pt x="1292" y="3034"/>
                    <a:pt x="1176" y="2608"/>
                  </a:cubicBezTo>
                  <a:cubicBezTo>
                    <a:pt x="1040" y="2103"/>
                    <a:pt x="1104" y="1552"/>
                    <a:pt x="1054" y="1033"/>
                  </a:cubicBezTo>
                  <a:cubicBezTo>
                    <a:pt x="1351" y="964"/>
                    <a:pt x="1698" y="932"/>
                    <a:pt x="2049" y="932"/>
                  </a:cubicBezTo>
                  <a:close/>
                  <a:moveTo>
                    <a:pt x="2357" y="1"/>
                  </a:moveTo>
                  <a:cubicBezTo>
                    <a:pt x="1791" y="1"/>
                    <a:pt x="1232" y="106"/>
                    <a:pt x="798" y="280"/>
                  </a:cubicBezTo>
                  <a:cubicBezTo>
                    <a:pt x="753" y="299"/>
                    <a:pt x="721" y="326"/>
                    <a:pt x="684" y="354"/>
                  </a:cubicBezTo>
                  <a:cubicBezTo>
                    <a:pt x="667" y="350"/>
                    <a:pt x="649" y="349"/>
                    <a:pt x="631" y="349"/>
                  </a:cubicBezTo>
                  <a:cubicBezTo>
                    <a:pt x="542" y="349"/>
                    <a:pt x="453" y="390"/>
                    <a:pt x="393" y="503"/>
                  </a:cubicBezTo>
                  <a:cubicBezTo>
                    <a:pt x="1" y="1269"/>
                    <a:pt x="247" y="2854"/>
                    <a:pt x="721" y="3552"/>
                  </a:cubicBezTo>
                  <a:cubicBezTo>
                    <a:pt x="961" y="3910"/>
                    <a:pt x="1381" y="3986"/>
                    <a:pt x="1787" y="3986"/>
                  </a:cubicBezTo>
                  <a:cubicBezTo>
                    <a:pt x="1852" y="3986"/>
                    <a:pt x="1916" y="3984"/>
                    <a:pt x="1979" y="3981"/>
                  </a:cubicBezTo>
                  <a:cubicBezTo>
                    <a:pt x="2598" y="3948"/>
                    <a:pt x="3409" y="3939"/>
                    <a:pt x="3960" y="3620"/>
                  </a:cubicBezTo>
                  <a:cubicBezTo>
                    <a:pt x="5014" y="3024"/>
                    <a:pt x="5277" y="1556"/>
                    <a:pt x="4412" y="690"/>
                  </a:cubicBezTo>
                  <a:cubicBezTo>
                    <a:pt x="3924" y="200"/>
                    <a:pt x="3135" y="1"/>
                    <a:pt x="2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7"/>
            <p:cNvSpPr/>
            <p:nvPr/>
          </p:nvSpPr>
          <p:spPr>
            <a:xfrm>
              <a:off x="4425098" y="4128643"/>
              <a:ext cx="92648" cy="64841"/>
            </a:xfrm>
            <a:custGeom>
              <a:avLst/>
              <a:gdLst/>
              <a:ahLst/>
              <a:cxnLst/>
              <a:rect l="l" t="t" r="r" b="b"/>
              <a:pathLst>
                <a:path w="7540" h="5277" extrusionOk="0">
                  <a:moveTo>
                    <a:pt x="1741" y="760"/>
                  </a:moveTo>
                  <a:cubicBezTo>
                    <a:pt x="2456" y="760"/>
                    <a:pt x="3305" y="1067"/>
                    <a:pt x="3845" y="1207"/>
                  </a:cubicBezTo>
                  <a:cubicBezTo>
                    <a:pt x="4374" y="1343"/>
                    <a:pt x="4833" y="1425"/>
                    <a:pt x="5276" y="1781"/>
                  </a:cubicBezTo>
                  <a:cubicBezTo>
                    <a:pt x="6246" y="2556"/>
                    <a:pt x="5700" y="3490"/>
                    <a:pt x="4839" y="3991"/>
                  </a:cubicBezTo>
                  <a:cubicBezTo>
                    <a:pt x="4187" y="4369"/>
                    <a:pt x="3348" y="4420"/>
                    <a:pt x="2619" y="4442"/>
                  </a:cubicBezTo>
                  <a:cubicBezTo>
                    <a:pt x="2517" y="4446"/>
                    <a:pt x="2415" y="4447"/>
                    <a:pt x="2313" y="4447"/>
                  </a:cubicBezTo>
                  <a:cubicBezTo>
                    <a:pt x="2228" y="4447"/>
                    <a:pt x="2144" y="4446"/>
                    <a:pt x="2060" y="4446"/>
                  </a:cubicBezTo>
                  <a:cubicBezTo>
                    <a:pt x="1884" y="4446"/>
                    <a:pt x="1708" y="4449"/>
                    <a:pt x="1531" y="4464"/>
                  </a:cubicBezTo>
                  <a:cubicBezTo>
                    <a:pt x="1501" y="4467"/>
                    <a:pt x="1474" y="4468"/>
                    <a:pt x="1449" y="4468"/>
                  </a:cubicBezTo>
                  <a:cubicBezTo>
                    <a:pt x="1087" y="4468"/>
                    <a:pt x="1201" y="4224"/>
                    <a:pt x="1243" y="3909"/>
                  </a:cubicBezTo>
                  <a:cubicBezTo>
                    <a:pt x="1389" y="2912"/>
                    <a:pt x="1203" y="1913"/>
                    <a:pt x="974" y="938"/>
                  </a:cubicBezTo>
                  <a:cubicBezTo>
                    <a:pt x="1189" y="809"/>
                    <a:pt x="1454" y="760"/>
                    <a:pt x="1741" y="760"/>
                  </a:cubicBezTo>
                  <a:close/>
                  <a:moveTo>
                    <a:pt x="1834" y="0"/>
                  </a:moveTo>
                  <a:cubicBezTo>
                    <a:pt x="1283" y="0"/>
                    <a:pt x="781" y="139"/>
                    <a:pt x="446" y="565"/>
                  </a:cubicBezTo>
                  <a:cubicBezTo>
                    <a:pt x="377" y="605"/>
                    <a:pt x="323" y="664"/>
                    <a:pt x="295" y="746"/>
                  </a:cubicBezTo>
                  <a:cubicBezTo>
                    <a:pt x="0" y="1627"/>
                    <a:pt x="356" y="2651"/>
                    <a:pt x="455" y="3545"/>
                  </a:cubicBezTo>
                  <a:cubicBezTo>
                    <a:pt x="501" y="3964"/>
                    <a:pt x="633" y="4929"/>
                    <a:pt x="1153" y="5061"/>
                  </a:cubicBezTo>
                  <a:cubicBezTo>
                    <a:pt x="1703" y="5198"/>
                    <a:pt x="2294" y="5277"/>
                    <a:pt x="2883" y="5277"/>
                  </a:cubicBezTo>
                  <a:cubicBezTo>
                    <a:pt x="4287" y="5277"/>
                    <a:pt x="5683" y="4829"/>
                    <a:pt x="6511" y="3635"/>
                  </a:cubicBezTo>
                  <a:cubicBezTo>
                    <a:pt x="7540" y="2141"/>
                    <a:pt x="5445" y="656"/>
                    <a:pt x="4223" y="428"/>
                  </a:cubicBezTo>
                  <a:cubicBezTo>
                    <a:pt x="3583" y="308"/>
                    <a:pt x="2654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3" name="Google Shape;1023;p77"/>
            <p:cNvGrpSpPr/>
            <p:nvPr/>
          </p:nvGrpSpPr>
          <p:grpSpPr>
            <a:xfrm>
              <a:off x="3577274" y="3445463"/>
              <a:ext cx="967814" cy="796459"/>
              <a:chOff x="3577274" y="3445463"/>
              <a:chExt cx="967814" cy="796459"/>
            </a:xfrm>
          </p:grpSpPr>
          <p:sp>
            <p:nvSpPr>
              <p:cNvPr id="1024" name="Google Shape;1024;p77"/>
              <p:cNvSpPr/>
              <p:nvPr/>
            </p:nvSpPr>
            <p:spPr>
              <a:xfrm>
                <a:off x="4365912" y="4002389"/>
                <a:ext cx="179176" cy="239533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19494" extrusionOk="0">
                    <a:moveTo>
                      <a:pt x="5362" y="1048"/>
                    </a:moveTo>
                    <a:cubicBezTo>
                      <a:pt x="6343" y="1048"/>
                      <a:pt x="7297" y="1133"/>
                      <a:pt x="8115" y="1280"/>
                    </a:cubicBezTo>
                    <a:cubicBezTo>
                      <a:pt x="9131" y="1463"/>
                      <a:pt x="10111" y="1937"/>
                      <a:pt x="10990" y="2452"/>
                    </a:cubicBezTo>
                    <a:cubicBezTo>
                      <a:pt x="13355" y="3841"/>
                      <a:pt x="12499" y="6958"/>
                      <a:pt x="10083" y="7591"/>
                    </a:cubicBezTo>
                    <a:cubicBezTo>
                      <a:pt x="9787" y="7669"/>
                      <a:pt x="9623" y="8110"/>
                      <a:pt x="9888" y="8320"/>
                    </a:cubicBezTo>
                    <a:cubicBezTo>
                      <a:pt x="10503" y="8813"/>
                      <a:pt x="11196" y="9049"/>
                      <a:pt x="11824" y="9555"/>
                    </a:cubicBezTo>
                    <a:cubicBezTo>
                      <a:pt x="13948" y="11236"/>
                      <a:pt x="13929" y="13856"/>
                      <a:pt x="12248" y="15778"/>
                    </a:cubicBezTo>
                    <a:cubicBezTo>
                      <a:pt x="10212" y="18104"/>
                      <a:pt x="6637" y="18365"/>
                      <a:pt x="3650" y="18365"/>
                    </a:cubicBezTo>
                    <a:cubicBezTo>
                      <a:pt x="3307" y="18365"/>
                      <a:pt x="2972" y="18362"/>
                      <a:pt x="2648" y="18358"/>
                    </a:cubicBezTo>
                    <a:cubicBezTo>
                      <a:pt x="1823" y="18348"/>
                      <a:pt x="1350" y="4557"/>
                      <a:pt x="1117" y="1713"/>
                    </a:cubicBezTo>
                    <a:cubicBezTo>
                      <a:pt x="2344" y="1242"/>
                      <a:pt x="3884" y="1048"/>
                      <a:pt x="5362" y="1048"/>
                    </a:cubicBezTo>
                    <a:close/>
                    <a:moveTo>
                      <a:pt x="5365" y="0"/>
                    </a:moveTo>
                    <a:cubicBezTo>
                      <a:pt x="3749" y="0"/>
                      <a:pt x="1695" y="237"/>
                      <a:pt x="593" y="944"/>
                    </a:cubicBezTo>
                    <a:cubicBezTo>
                      <a:pt x="424" y="1049"/>
                      <a:pt x="374" y="1230"/>
                      <a:pt x="393" y="1404"/>
                    </a:cubicBezTo>
                    <a:cubicBezTo>
                      <a:pt x="0" y="6001"/>
                      <a:pt x="971" y="10790"/>
                      <a:pt x="1003" y="15410"/>
                    </a:cubicBezTo>
                    <a:cubicBezTo>
                      <a:pt x="1007" y="16330"/>
                      <a:pt x="793" y="18289"/>
                      <a:pt x="1568" y="19069"/>
                    </a:cubicBezTo>
                    <a:cubicBezTo>
                      <a:pt x="1894" y="19392"/>
                      <a:pt x="2538" y="19494"/>
                      <a:pt x="3257" y="19494"/>
                    </a:cubicBezTo>
                    <a:cubicBezTo>
                      <a:pt x="4337" y="19494"/>
                      <a:pt x="5587" y="19265"/>
                      <a:pt x="6184" y="19218"/>
                    </a:cubicBezTo>
                    <a:cubicBezTo>
                      <a:pt x="9355" y="18972"/>
                      <a:pt x="12681" y="17670"/>
                      <a:pt x="14121" y="14663"/>
                    </a:cubicBezTo>
                    <a:cubicBezTo>
                      <a:pt x="14558" y="13751"/>
                      <a:pt x="14581" y="12434"/>
                      <a:pt x="14175" y="11509"/>
                    </a:cubicBezTo>
                    <a:cubicBezTo>
                      <a:pt x="13433" y="9842"/>
                      <a:pt x="12348" y="9126"/>
                      <a:pt x="11082" y="8156"/>
                    </a:cubicBezTo>
                    <a:cubicBezTo>
                      <a:pt x="13511" y="7040"/>
                      <a:pt x="14144" y="3951"/>
                      <a:pt x="12116" y="2005"/>
                    </a:cubicBezTo>
                    <a:cubicBezTo>
                      <a:pt x="10717" y="660"/>
                      <a:pt x="8426" y="210"/>
                      <a:pt x="6580" y="50"/>
                    </a:cubicBezTo>
                    <a:cubicBezTo>
                      <a:pt x="6228" y="19"/>
                      <a:pt x="5814" y="0"/>
                      <a:pt x="5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77"/>
              <p:cNvSpPr/>
              <p:nvPr/>
            </p:nvSpPr>
            <p:spPr>
              <a:xfrm>
                <a:off x="3577274" y="3445463"/>
                <a:ext cx="197496" cy="274924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8365" extrusionOk="0">
                    <a:moveTo>
                      <a:pt x="8842" y="946"/>
                    </a:moveTo>
                    <a:cubicBezTo>
                      <a:pt x="9457" y="946"/>
                      <a:pt x="10014" y="1086"/>
                      <a:pt x="10611" y="1086"/>
                    </a:cubicBezTo>
                    <a:cubicBezTo>
                      <a:pt x="10626" y="1086"/>
                      <a:pt x="10641" y="1086"/>
                      <a:pt x="10656" y="1086"/>
                    </a:cubicBezTo>
                    <a:lnTo>
                      <a:pt x="10656" y="1086"/>
                    </a:lnTo>
                    <a:cubicBezTo>
                      <a:pt x="10496" y="1997"/>
                      <a:pt x="10414" y="2912"/>
                      <a:pt x="10355" y="3837"/>
                    </a:cubicBezTo>
                    <a:cubicBezTo>
                      <a:pt x="9978" y="3689"/>
                      <a:pt x="9580" y="3621"/>
                      <a:pt x="9176" y="3621"/>
                    </a:cubicBezTo>
                    <a:cubicBezTo>
                      <a:pt x="6542" y="3621"/>
                      <a:pt x="3624" y="6515"/>
                      <a:pt x="4200" y="9145"/>
                    </a:cubicBezTo>
                    <a:cubicBezTo>
                      <a:pt x="4712" y="11483"/>
                      <a:pt x="7316" y="13829"/>
                      <a:pt x="9843" y="13829"/>
                    </a:cubicBezTo>
                    <a:cubicBezTo>
                      <a:pt x="10513" y="13829"/>
                      <a:pt x="11177" y="13665"/>
                      <a:pt x="11795" y="13292"/>
                    </a:cubicBezTo>
                    <a:lnTo>
                      <a:pt x="11795" y="13292"/>
                    </a:lnTo>
                    <a:cubicBezTo>
                      <a:pt x="11691" y="13748"/>
                      <a:pt x="11768" y="14185"/>
                      <a:pt x="11859" y="14673"/>
                    </a:cubicBezTo>
                    <a:cubicBezTo>
                      <a:pt x="11950" y="15155"/>
                      <a:pt x="11991" y="15907"/>
                      <a:pt x="12242" y="16413"/>
                    </a:cubicBezTo>
                    <a:cubicBezTo>
                      <a:pt x="11074" y="17012"/>
                      <a:pt x="9938" y="17281"/>
                      <a:pt x="8871" y="17281"/>
                    </a:cubicBezTo>
                    <a:cubicBezTo>
                      <a:pt x="4879" y="17281"/>
                      <a:pt x="1832" y="13520"/>
                      <a:pt x="1580" y="9164"/>
                    </a:cubicBezTo>
                    <a:cubicBezTo>
                      <a:pt x="1420" y="6339"/>
                      <a:pt x="2770" y="3924"/>
                      <a:pt x="4993" y="2266"/>
                    </a:cubicBezTo>
                    <a:cubicBezTo>
                      <a:pt x="6013" y="1500"/>
                      <a:pt x="7239" y="1080"/>
                      <a:pt x="8496" y="962"/>
                    </a:cubicBezTo>
                    <a:cubicBezTo>
                      <a:pt x="8614" y="951"/>
                      <a:pt x="8729" y="946"/>
                      <a:pt x="8842" y="946"/>
                    </a:cubicBezTo>
                    <a:close/>
                    <a:moveTo>
                      <a:pt x="8698" y="1"/>
                    </a:moveTo>
                    <a:cubicBezTo>
                      <a:pt x="3567" y="1"/>
                      <a:pt x="1" y="5232"/>
                      <a:pt x="623" y="10449"/>
                    </a:cubicBezTo>
                    <a:cubicBezTo>
                      <a:pt x="1148" y="14879"/>
                      <a:pt x="4827" y="18365"/>
                      <a:pt x="8932" y="18365"/>
                    </a:cubicBezTo>
                    <a:cubicBezTo>
                      <a:pt x="10205" y="18365"/>
                      <a:pt x="11519" y="18029"/>
                      <a:pt x="12793" y="17283"/>
                    </a:cubicBezTo>
                    <a:cubicBezTo>
                      <a:pt x="13076" y="17119"/>
                      <a:pt x="13093" y="16827"/>
                      <a:pt x="12971" y="16608"/>
                    </a:cubicBezTo>
                    <a:cubicBezTo>
                      <a:pt x="13194" y="16107"/>
                      <a:pt x="12921" y="15470"/>
                      <a:pt x="12784" y="14959"/>
                    </a:cubicBezTo>
                    <a:cubicBezTo>
                      <a:pt x="12611" y="14280"/>
                      <a:pt x="12529" y="13565"/>
                      <a:pt x="12206" y="12941"/>
                    </a:cubicBezTo>
                    <a:cubicBezTo>
                      <a:pt x="12201" y="12936"/>
                      <a:pt x="12191" y="12932"/>
                      <a:pt x="12187" y="12928"/>
                    </a:cubicBezTo>
                    <a:cubicBezTo>
                      <a:pt x="12277" y="12675"/>
                      <a:pt x="12116" y="12380"/>
                      <a:pt x="11822" y="12380"/>
                    </a:cubicBezTo>
                    <a:cubicBezTo>
                      <a:pt x="11787" y="12380"/>
                      <a:pt x="11749" y="12384"/>
                      <a:pt x="11709" y="12394"/>
                    </a:cubicBezTo>
                    <a:cubicBezTo>
                      <a:pt x="11085" y="12538"/>
                      <a:pt x="10500" y="12617"/>
                      <a:pt x="9943" y="12617"/>
                    </a:cubicBezTo>
                    <a:cubicBezTo>
                      <a:pt x="8654" y="12617"/>
                      <a:pt x="7512" y="12195"/>
                      <a:pt x="6364" y="11187"/>
                    </a:cubicBezTo>
                    <a:cubicBezTo>
                      <a:pt x="3828" y="8957"/>
                      <a:pt x="6179" y="4574"/>
                      <a:pt x="9027" y="4574"/>
                    </a:cubicBezTo>
                    <a:cubicBezTo>
                      <a:pt x="9526" y="4574"/>
                      <a:pt x="10041" y="4709"/>
                      <a:pt x="10547" y="5013"/>
                    </a:cubicBezTo>
                    <a:cubicBezTo>
                      <a:pt x="10617" y="5055"/>
                      <a:pt x="10696" y="5075"/>
                      <a:pt x="10774" y="5075"/>
                    </a:cubicBezTo>
                    <a:cubicBezTo>
                      <a:pt x="11024" y="5075"/>
                      <a:pt x="11272" y="4877"/>
                      <a:pt x="11257" y="4603"/>
                    </a:cubicBezTo>
                    <a:cubicBezTo>
                      <a:pt x="11194" y="3254"/>
                      <a:pt x="11203" y="1983"/>
                      <a:pt x="11430" y="643"/>
                    </a:cubicBezTo>
                    <a:cubicBezTo>
                      <a:pt x="11477" y="388"/>
                      <a:pt x="11266" y="220"/>
                      <a:pt x="11070" y="220"/>
                    </a:cubicBezTo>
                    <a:cubicBezTo>
                      <a:pt x="10993" y="220"/>
                      <a:pt x="10918" y="246"/>
                      <a:pt x="10862" y="302"/>
                    </a:cubicBezTo>
                    <a:cubicBezTo>
                      <a:pt x="10116" y="97"/>
                      <a:pt x="9392" y="1"/>
                      <a:pt x="86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6" name="Google Shape;1026;p77"/>
          <p:cNvSpPr/>
          <p:nvPr/>
        </p:nvSpPr>
        <p:spPr>
          <a:xfrm>
            <a:off x="1425842" y="1811103"/>
            <a:ext cx="53034" cy="61104"/>
          </a:xfrm>
          <a:custGeom>
            <a:avLst/>
            <a:gdLst/>
            <a:ahLst/>
            <a:cxnLst/>
            <a:rect l="l" t="t" r="r" b="b"/>
            <a:pathLst>
              <a:path w="2024" h="2332" extrusionOk="0">
                <a:moveTo>
                  <a:pt x="864" y="0"/>
                </a:moveTo>
                <a:cubicBezTo>
                  <a:pt x="626" y="0"/>
                  <a:pt x="401" y="114"/>
                  <a:pt x="265" y="338"/>
                </a:cubicBezTo>
                <a:cubicBezTo>
                  <a:pt x="1" y="775"/>
                  <a:pt x="55" y="1527"/>
                  <a:pt x="457" y="1896"/>
                </a:cubicBezTo>
                <a:cubicBezTo>
                  <a:pt x="564" y="2147"/>
                  <a:pt x="781" y="2331"/>
                  <a:pt x="1124" y="2331"/>
                </a:cubicBezTo>
                <a:cubicBezTo>
                  <a:pt x="1144" y="2331"/>
                  <a:pt x="1164" y="2331"/>
                  <a:pt x="1185" y="2329"/>
                </a:cubicBezTo>
                <a:cubicBezTo>
                  <a:pt x="1801" y="2298"/>
                  <a:pt x="2024" y="1678"/>
                  <a:pt x="1946" y="1149"/>
                </a:cubicBezTo>
                <a:cubicBezTo>
                  <a:pt x="1887" y="725"/>
                  <a:pt x="1609" y="283"/>
                  <a:pt x="1222" y="88"/>
                </a:cubicBezTo>
                <a:cubicBezTo>
                  <a:pt x="1106" y="29"/>
                  <a:pt x="983" y="0"/>
                  <a:pt x="8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77"/>
          <p:cNvSpPr/>
          <p:nvPr/>
        </p:nvSpPr>
        <p:spPr>
          <a:xfrm>
            <a:off x="1131230" y="2103119"/>
            <a:ext cx="734" cy="393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77"/>
          <p:cNvGrpSpPr/>
          <p:nvPr/>
        </p:nvGrpSpPr>
        <p:grpSpPr>
          <a:xfrm>
            <a:off x="724905" y="1792371"/>
            <a:ext cx="632272" cy="551675"/>
            <a:chOff x="938934" y="1675223"/>
            <a:chExt cx="591571" cy="516163"/>
          </a:xfrm>
        </p:grpSpPr>
        <p:sp>
          <p:nvSpPr>
            <p:cNvPr id="1029" name="Google Shape;1029;p77"/>
            <p:cNvSpPr/>
            <p:nvPr/>
          </p:nvSpPr>
          <p:spPr>
            <a:xfrm>
              <a:off x="938934" y="1675223"/>
              <a:ext cx="591571" cy="516163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7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77"/>
          <p:cNvSpPr/>
          <p:nvPr/>
        </p:nvSpPr>
        <p:spPr>
          <a:xfrm>
            <a:off x="4042305" y="264315"/>
            <a:ext cx="316634" cy="409030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7"/>
          <p:cNvSpPr/>
          <p:nvPr/>
        </p:nvSpPr>
        <p:spPr>
          <a:xfrm>
            <a:off x="6603883" y="1872216"/>
            <a:ext cx="435433" cy="677701"/>
          </a:xfrm>
          <a:custGeom>
            <a:avLst/>
            <a:gdLst/>
            <a:ahLst/>
            <a:cxnLst/>
            <a:rect l="l" t="t" r="r" b="b"/>
            <a:pathLst>
              <a:path w="16618" h="25864" extrusionOk="0">
                <a:moveTo>
                  <a:pt x="9574" y="1372"/>
                </a:moveTo>
                <a:cubicBezTo>
                  <a:pt x="10933" y="1372"/>
                  <a:pt x="12253" y="1931"/>
                  <a:pt x="13177" y="3199"/>
                </a:cubicBezTo>
                <a:cubicBezTo>
                  <a:pt x="15861" y="6880"/>
                  <a:pt x="14448" y="12694"/>
                  <a:pt x="12489" y="16284"/>
                </a:cubicBezTo>
                <a:cubicBezTo>
                  <a:pt x="11323" y="18430"/>
                  <a:pt x="9592" y="20130"/>
                  <a:pt x="7760" y="21702"/>
                </a:cubicBezTo>
                <a:cubicBezTo>
                  <a:pt x="5792" y="23397"/>
                  <a:pt x="3464" y="23934"/>
                  <a:pt x="1239" y="25014"/>
                </a:cubicBezTo>
                <a:cubicBezTo>
                  <a:pt x="1504" y="24276"/>
                  <a:pt x="1933" y="23702"/>
                  <a:pt x="2242" y="22960"/>
                </a:cubicBezTo>
                <a:cubicBezTo>
                  <a:pt x="2680" y="21925"/>
                  <a:pt x="2785" y="20864"/>
                  <a:pt x="2875" y="19756"/>
                </a:cubicBezTo>
                <a:cubicBezTo>
                  <a:pt x="3094" y="17087"/>
                  <a:pt x="2829" y="14380"/>
                  <a:pt x="2829" y="11710"/>
                </a:cubicBezTo>
                <a:cubicBezTo>
                  <a:pt x="2829" y="8848"/>
                  <a:pt x="3212" y="5841"/>
                  <a:pt x="5085" y="3567"/>
                </a:cubicBezTo>
                <a:cubicBezTo>
                  <a:pt x="6216" y="2194"/>
                  <a:pt x="7924" y="1372"/>
                  <a:pt x="9574" y="1372"/>
                </a:cubicBezTo>
                <a:close/>
                <a:moveTo>
                  <a:pt x="9946" y="1"/>
                </a:moveTo>
                <a:cubicBezTo>
                  <a:pt x="6978" y="1"/>
                  <a:pt x="3834" y="2619"/>
                  <a:pt x="2698" y="5195"/>
                </a:cubicBezTo>
                <a:cubicBezTo>
                  <a:pt x="1481" y="7946"/>
                  <a:pt x="1595" y="11190"/>
                  <a:pt x="1677" y="14130"/>
                </a:cubicBezTo>
                <a:cubicBezTo>
                  <a:pt x="1727" y="16006"/>
                  <a:pt x="1777" y="17875"/>
                  <a:pt x="1704" y="19756"/>
                </a:cubicBezTo>
                <a:cubicBezTo>
                  <a:pt x="1622" y="21829"/>
                  <a:pt x="470" y="23219"/>
                  <a:pt x="74" y="25147"/>
                </a:cubicBezTo>
                <a:cubicBezTo>
                  <a:pt x="0" y="25492"/>
                  <a:pt x="238" y="25738"/>
                  <a:pt x="506" y="25797"/>
                </a:cubicBezTo>
                <a:cubicBezTo>
                  <a:pt x="554" y="25838"/>
                  <a:pt x="614" y="25864"/>
                  <a:pt x="681" y="25864"/>
                </a:cubicBezTo>
                <a:cubicBezTo>
                  <a:pt x="721" y="25864"/>
                  <a:pt x="763" y="25855"/>
                  <a:pt x="806" y="25835"/>
                </a:cubicBezTo>
                <a:cubicBezTo>
                  <a:pt x="3695" y="24472"/>
                  <a:pt x="6498" y="24108"/>
                  <a:pt x="9035" y="21925"/>
                </a:cubicBezTo>
                <a:cubicBezTo>
                  <a:pt x="11331" y="19947"/>
                  <a:pt x="13131" y="17656"/>
                  <a:pt x="14376" y="14885"/>
                </a:cubicBezTo>
                <a:cubicBezTo>
                  <a:pt x="16189" y="10844"/>
                  <a:pt x="16618" y="5176"/>
                  <a:pt x="13487" y="1645"/>
                </a:cubicBezTo>
                <a:cubicBezTo>
                  <a:pt x="12452" y="480"/>
                  <a:pt x="11215" y="1"/>
                  <a:pt x="99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77"/>
          <p:cNvSpPr/>
          <p:nvPr/>
        </p:nvSpPr>
        <p:spPr>
          <a:xfrm>
            <a:off x="6083765" y="336127"/>
            <a:ext cx="598118" cy="864360"/>
          </a:xfrm>
          <a:custGeom>
            <a:avLst/>
            <a:gdLst/>
            <a:ahLst/>
            <a:cxnLst/>
            <a:rect l="l" t="t" r="r" b="b"/>
            <a:pathLst>
              <a:path w="30319" h="43815" extrusionOk="0">
                <a:moveTo>
                  <a:pt x="26641" y="5522"/>
                </a:moveTo>
                <a:lnTo>
                  <a:pt x="26641" y="5522"/>
                </a:lnTo>
                <a:cubicBezTo>
                  <a:pt x="26049" y="7089"/>
                  <a:pt x="25484" y="8666"/>
                  <a:pt x="24864" y="10169"/>
                </a:cubicBezTo>
                <a:cubicBezTo>
                  <a:pt x="24254" y="11645"/>
                  <a:pt x="23671" y="13130"/>
                  <a:pt x="23093" y="14620"/>
                </a:cubicBezTo>
                <a:cubicBezTo>
                  <a:pt x="21661" y="12811"/>
                  <a:pt x="19465" y="11585"/>
                  <a:pt x="17716" y="10128"/>
                </a:cubicBezTo>
                <a:cubicBezTo>
                  <a:pt x="16595" y="9189"/>
                  <a:pt x="15483" y="8246"/>
                  <a:pt x="14335" y="7343"/>
                </a:cubicBezTo>
                <a:cubicBezTo>
                  <a:pt x="13606" y="6774"/>
                  <a:pt x="12604" y="6214"/>
                  <a:pt x="11834" y="5544"/>
                </a:cubicBezTo>
                <a:lnTo>
                  <a:pt x="11834" y="5544"/>
                </a:lnTo>
                <a:cubicBezTo>
                  <a:pt x="14353" y="5773"/>
                  <a:pt x="16938" y="5911"/>
                  <a:pt x="19522" y="5911"/>
                </a:cubicBezTo>
                <a:cubicBezTo>
                  <a:pt x="21915" y="5911"/>
                  <a:pt x="24306" y="5793"/>
                  <a:pt x="26641" y="5522"/>
                </a:cubicBezTo>
                <a:close/>
                <a:moveTo>
                  <a:pt x="3349" y="1452"/>
                </a:moveTo>
                <a:cubicBezTo>
                  <a:pt x="4579" y="1452"/>
                  <a:pt x="5849" y="1656"/>
                  <a:pt x="7035" y="1762"/>
                </a:cubicBezTo>
                <a:cubicBezTo>
                  <a:pt x="9336" y="1972"/>
                  <a:pt x="11651" y="2082"/>
                  <a:pt x="13956" y="2177"/>
                </a:cubicBezTo>
                <a:cubicBezTo>
                  <a:pt x="15389" y="2235"/>
                  <a:pt x="16824" y="2262"/>
                  <a:pt x="18258" y="2262"/>
                </a:cubicBezTo>
                <a:cubicBezTo>
                  <a:pt x="19172" y="2262"/>
                  <a:pt x="20087" y="2251"/>
                  <a:pt x="21001" y="2231"/>
                </a:cubicBezTo>
                <a:cubicBezTo>
                  <a:pt x="21659" y="2216"/>
                  <a:pt x="22314" y="2204"/>
                  <a:pt x="22969" y="2204"/>
                </a:cubicBezTo>
                <a:cubicBezTo>
                  <a:pt x="23487" y="2204"/>
                  <a:pt x="24006" y="2212"/>
                  <a:pt x="24527" y="2231"/>
                </a:cubicBezTo>
                <a:cubicBezTo>
                  <a:pt x="24643" y="2236"/>
                  <a:pt x="24761" y="2238"/>
                  <a:pt x="24880" y="2238"/>
                </a:cubicBezTo>
                <a:cubicBezTo>
                  <a:pt x="25596" y="2238"/>
                  <a:pt x="26370" y="2163"/>
                  <a:pt x="27117" y="2163"/>
                </a:cubicBezTo>
                <a:cubicBezTo>
                  <a:pt x="27415" y="2163"/>
                  <a:pt x="27707" y="2175"/>
                  <a:pt x="27990" y="2208"/>
                </a:cubicBezTo>
                <a:cubicBezTo>
                  <a:pt x="27648" y="2956"/>
                  <a:pt x="27334" y="3731"/>
                  <a:pt x="27029" y="4505"/>
                </a:cubicBezTo>
                <a:cubicBezTo>
                  <a:pt x="26649" y="4483"/>
                  <a:pt x="26267" y="4474"/>
                  <a:pt x="25883" y="4474"/>
                </a:cubicBezTo>
                <a:cubicBezTo>
                  <a:pt x="23728" y="4474"/>
                  <a:pt x="21527" y="4769"/>
                  <a:pt x="19415" y="4897"/>
                </a:cubicBezTo>
                <a:cubicBezTo>
                  <a:pt x="18763" y="4936"/>
                  <a:pt x="18112" y="4953"/>
                  <a:pt x="17461" y="4953"/>
                </a:cubicBezTo>
                <a:cubicBezTo>
                  <a:pt x="15191" y="4953"/>
                  <a:pt x="12927" y="4743"/>
                  <a:pt x="10671" y="4492"/>
                </a:cubicBezTo>
                <a:cubicBezTo>
                  <a:pt x="10656" y="4490"/>
                  <a:pt x="10641" y="4489"/>
                  <a:pt x="10626" y="4489"/>
                </a:cubicBezTo>
                <a:cubicBezTo>
                  <a:pt x="10286" y="4489"/>
                  <a:pt x="10104" y="4932"/>
                  <a:pt x="10261" y="5207"/>
                </a:cubicBezTo>
                <a:cubicBezTo>
                  <a:pt x="11487" y="7330"/>
                  <a:pt x="14399" y="8838"/>
                  <a:pt x="16244" y="10378"/>
                </a:cubicBezTo>
                <a:cubicBezTo>
                  <a:pt x="18353" y="12137"/>
                  <a:pt x="20540" y="13868"/>
                  <a:pt x="22769" y="15473"/>
                </a:cubicBezTo>
                <a:cubicBezTo>
                  <a:pt x="22509" y="16151"/>
                  <a:pt x="22249" y="16825"/>
                  <a:pt x="21994" y="17504"/>
                </a:cubicBezTo>
                <a:cubicBezTo>
                  <a:pt x="20481" y="16470"/>
                  <a:pt x="19142" y="15063"/>
                  <a:pt x="17707" y="13946"/>
                </a:cubicBezTo>
                <a:cubicBezTo>
                  <a:pt x="15821" y="12483"/>
                  <a:pt x="13902" y="11061"/>
                  <a:pt x="12034" y="9576"/>
                </a:cubicBezTo>
                <a:cubicBezTo>
                  <a:pt x="10230" y="8141"/>
                  <a:pt x="8393" y="6756"/>
                  <a:pt x="6644" y="5257"/>
                </a:cubicBezTo>
                <a:cubicBezTo>
                  <a:pt x="5864" y="4587"/>
                  <a:pt x="5086" y="3922"/>
                  <a:pt x="4279" y="3289"/>
                </a:cubicBezTo>
                <a:cubicBezTo>
                  <a:pt x="3942" y="3024"/>
                  <a:pt x="2270" y="1516"/>
                  <a:pt x="2320" y="1507"/>
                </a:cubicBezTo>
                <a:cubicBezTo>
                  <a:pt x="2658" y="1468"/>
                  <a:pt x="3002" y="1452"/>
                  <a:pt x="3349" y="1452"/>
                </a:cubicBezTo>
                <a:close/>
                <a:moveTo>
                  <a:pt x="29476" y="1"/>
                </a:moveTo>
                <a:cubicBezTo>
                  <a:pt x="29426" y="1"/>
                  <a:pt x="29375" y="6"/>
                  <a:pt x="29326" y="17"/>
                </a:cubicBezTo>
                <a:cubicBezTo>
                  <a:pt x="29298" y="21"/>
                  <a:pt x="29275" y="27"/>
                  <a:pt x="29248" y="31"/>
                </a:cubicBezTo>
                <a:cubicBezTo>
                  <a:pt x="28965" y="90"/>
                  <a:pt x="28801" y="341"/>
                  <a:pt x="28773" y="605"/>
                </a:cubicBezTo>
                <a:cubicBezTo>
                  <a:pt x="28669" y="805"/>
                  <a:pt x="28564" y="1005"/>
                  <a:pt x="28464" y="1207"/>
                </a:cubicBezTo>
                <a:cubicBezTo>
                  <a:pt x="27587" y="986"/>
                  <a:pt x="26591" y="920"/>
                  <a:pt x="25581" y="920"/>
                </a:cubicBezTo>
                <a:cubicBezTo>
                  <a:pt x="24298" y="920"/>
                  <a:pt x="22992" y="1026"/>
                  <a:pt x="21875" y="1051"/>
                </a:cubicBezTo>
                <a:cubicBezTo>
                  <a:pt x="20668" y="1083"/>
                  <a:pt x="19461" y="1100"/>
                  <a:pt x="18255" y="1100"/>
                </a:cubicBezTo>
                <a:cubicBezTo>
                  <a:pt x="16529" y="1100"/>
                  <a:pt x="14804" y="1066"/>
                  <a:pt x="13077" y="997"/>
                </a:cubicBezTo>
                <a:cubicBezTo>
                  <a:pt x="10244" y="883"/>
                  <a:pt x="7418" y="587"/>
                  <a:pt x="4589" y="469"/>
                </a:cubicBezTo>
                <a:cubicBezTo>
                  <a:pt x="4193" y="452"/>
                  <a:pt x="3738" y="419"/>
                  <a:pt x="3276" y="419"/>
                </a:cubicBezTo>
                <a:cubicBezTo>
                  <a:pt x="2481" y="419"/>
                  <a:pt x="1665" y="516"/>
                  <a:pt x="1094" y="961"/>
                </a:cubicBezTo>
                <a:cubicBezTo>
                  <a:pt x="1" y="1813"/>
                  <a:pt x="7683" y="7480"/>
                  <a:pt x="8503" y="8113"/>
                </a:cubicBezTo>
                <a:cubicBezTo>
                  <a:pt x="10922" y="9982"/>
                  <a:pt x="13283" y="11919"/>
                  <a:pt x="15716" y="13772"/>
                </a:cubicBezTo>
                <a:cubicBezTo>
                  <a:pt x="17674" y="15263"/>
                  <a:pt x="19539" y="17168"/>
                  <a:pt x="21616" y="18512"/>
                </a:cubicBezTo>
                <a:cubicBezTo>
                  <a:pt x="21278" y="19409"/>
                  <a:pt x="20950" y="20306"/>
                  <a:pt x="20622" y="21204"/>
                </a:cubicBezTo>
                <a:cubicBezTo>
                  <a:pt x="19232" y="25022"/>
                  <a:pt x="17920" y="28873"/>
                  <a:pt x="16536" y="32690"/>
                </a:cubicBezTo>
                <a:cubicBezTo>
                  <a:pt x="15350" y="35949"/>
                  <a:pt x="14567" y="39534"/>
                  <a:pt x="13022" y="42641"/>
                </a:cubicBezTo>
                <a:cubicBezTo>
                  <a:pt x="12744" y="43205"/>
                  <a:pt x="13205" y="43815"/>
                  <a:pt x="13721" y="43815"/>
                </a:cubicBezTo>
                <a:cubicBezTo>
                  <a:pt x="13896" y="43815"/>
                  <a:pt x="14078" y="43744"/>
                  <a:pt x="14239" y="43576"/>
                </a:cubicBezTo>
                <a:cubicBezTo>
                  <a:pt x="14900" y="42887"/>
                  <a:pt x="15173" y="42090"/>
                  <a:pt x="15478" y="41198"/>
                </a:cubicBezTo>
                <a:cubicBezTo>
                  <a:pt x="16094" y="39398"/>
                  <a:pt x="16795" y="37634"/>
                  <a:pt x="17419" y="35834"/>
                </a:cubicBezTo>
                <a:cubicBezTo>
                  <a:pt x="18860" y="31706"/>
                  <a:pt x="20313" y="27583"/>
                  <a:pt x="21780" y="23468"/>
                </a:cubicBezTo>
                <a:cubicBezTo>
                  <a:pt x="24477" y="15891"/>
                  <a:pt x="27667" y="8487"/>
                  <a:pt x="30163" y="856"/>
                </a:cubicBezTo>
                <a:cubicBezTo>
                  <a:pt x="30319" y="387"/>
                  <a:pt x="29907" y="1"/>
                  <a:pt x="29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77"/>
          <p:cNvSpPr/>
          <p:nvPr/>
        </p:nvSpPr>
        <p:spPr>
          <a:xfrm>
            <a:off x="5716259" y="3727319"/>
            <a:ext cx="1943148" cy="1038060"/>
          </a:xfrm>
          <a:custGeom>
            <a:avLst/>
            <a:gdLst/>
            <a:ahLst/>
            <a:cxnLst/>
            <a:rect l="l" t="t" r="r" b="b"/>
            <a:pathLst>
              <a:path w="109643" h="58573" extrusionOk="0">
                <a:moveTo>
                  <a:pt x="22823" y="26981"/>
                </a:moveTo>
                <a:cubicBezTo>
                  <a:pt x="23724" y="26981"/>
                  <a:pt x="24638" y="27227"/>
                  <a:pt x="25555" y="27813"/>
                </a:cubicBezTo>
                <a:cubicBezTo>
                  <a:pt x="27560" y="29089"/>
                  <a:pt x="28927" y="31919"/>
                  <a:pt x="29947" y="33969"/>
                </a:cubicBezTo>
                <a:cubicBezTo>
                  <a:pt x="31018" y="36124"/>
                  <a:pt x="32167" y="38211"/>
                  <a:pt x="33287" y="40334"/>
                </a:cubicBezTo>
                <a:cubicBezTo>
                  <a:pt x="33433" y="40617"/>
                  <a:pt x="33601" y="40899"/>
                  <a:pt x="33788" y="41154"/>
                </a:cubicBezTo>
                <a:cubicBezTo>
                  <a:pt x="29433" y="39391"/>
                  <a:pt x="26708" y="34702"/>
                  <a:pt x="21709" y="34147"/>
                </a:cubicBezTo>
                <a:cubicBezTo>
                  <a:pt x="21401" y="34112"/>
                  <a:pt x="21091" y="34096"/>
                  <a:pt x="20781" y="34096"/>
                </a:cubicBezTo>
                <a:cubicBezTo>
                  <a:pt x="18145" y="34096"/>
                  <a:pt x="15462" y="35252"/>
                  <a:pt x="13016" y="36014"/>
                </a:cubicBezTo>
                <a:cubicBezTo>
                  <a:pt x="11198" y="36580"/>
                  <a:pt x="9367" y="37008"/>
                  <a:pt x="7466" y="37154"/>
                </a:cubicBezTo>
                <a:cubicBezTo>
                  <a:pt x="6013" y="37272"/>
                  <a:pt x="4550" y="37223"/>
                  <a:pt x="3092" y="37305"/>
                </a:cubicBezTo>
                <a:cubicBezTo>
                  <a:pt x="3507" y="36944"/>
                  <a:pt x="3986" y="36648"/>
                  <a:pt x="4391" y="36266"/>
                </a:cubicBezTo>
                <a:cubicBezTo>
                  <a:pt x="4970" y="35714"/>
                  <a:pt x="5502" y="34981"/>
                  <a:pt x="6295" y="34712"/>
                </a:cubicBezTo>
                <a:cubicBezTo>
                  <a:pt x="6387" y="34680"/>
                  <a:pt x="6432" y="34616"/>
                  <a:pt x="6446" y="34543"/>
                </a:cubicBezTo>
                <a:cubicBezTo>
                  <a:pt x="6503" y="34546"/>
                  <a:pt x="6561" y="34548"/>
                  <a:pt x="6620" y="34548"/>
                </a:cubicBezTo>
                <a:cubicBezTo>
                  <a:pt x="7978" y="34548"/>
                  <a:pt x="9845" y="33780"/>
                  <a:pt x="10473" y="33513"/>
                </a:cubicBezTo>
                <a:cubicBezTo>
                  <a:pt x="13380" y="32283"/>
                  <a:pt x="15714" y="30515"/>
                  <a:pt x="18292" y="28725"/>
                </a:cubicBezTo>
                <a:cubicBezTo>
                  <a:pt x="19722" y="27728"/>
                  <a:pt x="21252" y="26981"/>
                  <a:pt x="22823" y="26981"/>
                </a:cubicBezTo>
                <a:close/>
                <a:moveTo>
                  <a:pt x="51552" y="919"/>
                </a:moveTo>
                <a:cubicBezTo>
                  <a:pt x="55463" y="919"/>
                  <a:pt x="57621" y="5168"/>
                  <a:pt x="58479" y="8422"/>
                </a:cubicBezTo>
                <a:cubicBezTo>
                  <a:pt x="58761" y="9492"/>
                  <a:pt x="59614" y="12937"/>
                  <a:pt x="61131" y="13798"/>
                </a:cubicBezTo>
                <a:cubicBezTo>
                  <a:pt x="60338" y="14614"/>
                  <a:pt x="59554" y="15443"/>
                  <a:pt x="58794" y="16286"/>
                </a:cubicBezTo>
                <a:cubicBezTo>
                  <a:pt x="56256" y="19102"/>
                  <a:pt x="53890" y="22068"/>
                  <a:pt x="51472" y="24980"/>
                </a:cubicBezTo>
                <a:cubicBezTo>
                  <a:pt x="49038" y="27909"/>
                  <a:pt x="46437" y="30689"/>
                  <a:pt x="43954" y="33581"/>
                </a:cubicBezTo>
                <a:cubicBezTo>
                  <a:pt x="42686" y="35057"/>
                  <a:pt x="41439" y="36548"/>
                  <a:pt x="40185" y="38037"/>
                </a:cubicBezTo>
                <a:cubicBezTo>
                  <a:pt x="39247" y="39149"/>
                  <a:pt x="38072" y="39951"/>
                  <a:pt x="37443" y="41286"/>
                </a:cubicBezTo>
                <a:lnTo>
                  <a:pt x="37416" y="41286"/>
                </a:lnTo>
                <a:cubicBezTo>
                  <a:pt x="37373" y="41284"/>
                  <a:pt x="37330" y="41283"/>
                  <a:pt x="37286" y="41283"/>
                </a:cubicBezTo>
                <a:cubicBezTo>
                  <a:pt x="36771" y="41283"/>
                  <a:pt x="36226" y="41431"/>
                  <a:pt x="35688" y="41683"/>
                </a:cubicBezTo>
                <a:cubicBezTo>
                  <a:pt x="34285" y="41044"/>
                  <a:pt x="33879" y="39263"/>
                  <a:pt x="33055" y="38015"/>
                </a:cubicBezTo>
                <a:cubicBezTo>
                  <a:pt x="31679" y="35928"/>
                  <a:pt x="30872" y="33522"/>
                  <a:pt x="29570" y="31394"/>
                </a:cubicBezTo>
                <a:cubicBezTo>
                  <a:pt x="27978" y="28794"/>
                  <a:pt x="25888" y="25929"/>
                  <a:pt x="22726" y="25929"/>
                </a:cubicBezTo>
                <a:cubicBezTo>
                  <a:pt x="22248" y="25929"/>
                  <a:pt x="21746" y="25995"/>
                  <a:pt x="21217" y="26137"/>
                </a:cubicBezTo>
                <a:cubicBezTo>
                  <a:pt x="18000" y="26998"/>
                  <a:pt x="15699" y="29568"/>
                  <a:pt x="12833" y="31116"/>
                </a:cubicBezTo>
                <a:cubicBezTo>
                  <a:pt x="11590" y="31795"/>
                  <a:pt x="10305" y="32401"/>
                  <a:pt x="8974" y="32893"/>
                </a:cubicBezTo>
                <a:cubicBezTo>
                  <a:pt x="8446" y="33087"/>
                  <a:pt x="7618" y="33427"/>
                  <a:pt x="6906" y="33427"/>
                </a:cubicBezTo>
                <a:cubicBezTo>
                  <a:pt x="6630" y="33427"/>
                  <a:pt x="6371" y="33376"/>
                  <a:pt x="6154" y="33244"/>
                </a:cubicBezTo>
                <a:cubicBezTo>
                  <a:pt x="8629" y="32971"/>
                  <a:pt x="10925" y="30889"/>
                  <a:pt x="12724" y="29394"/>
                </a:cubicBezTo>
                <a:cubicBezTo>
                  <a:pt x="15518" y="27075"/>
                  <a:pt x="18174" y="24574"/>
                  <a:pt x="20917" y="22196"/>
                </a:cubicBezTo>
                <a:cubicBezTo>
                  <a:pt x="23541" y="19912"/>
                  <a:pt x="25961" y="17407"/>
                  <a:pt x="28321" y="14855"/>
                </a:cubicBezTo>
                <a:cubicBezTo>
                  <a:pt x="30704" y="12285"/>
                  <a:pt x="33729" y="9971"/>
                  <a:pt x="35683" y="7036"/>
                </a:cubicBezTo>
                <a:cubicBezTo>
                  <a:pt x="36086" y="7492"/>
                  <a:pt x="36685" y="7664"/>
                  <a:pt x="37355" y="7664"/>
                </a:cubicBezTo>
                <a:cubicBezTo>
                  <a:pt x="38784" y="7664"/>
                  <a:pt x="40541" y="6884"/>
                  <a:pt x="41434" y="6413"/>
                </a:cubicBezTo>
                <a:cubicBezTo>
                  <a:pt x="44797" y="4630"/>
                  <a:pt x="47180" y="1150"/>
                  <a:pt x="51253" y="927"/>
                </a:cubicBezTo>
                <a:cubicBezTo>
                  <a:pt x="51354" y="921"/>
                  <a:pt x="51453" y="919"/>
                  <a:pt x="51552" y="919"/>
                </a:cubicBezTo>
                <a:close/>
                <a:moveTo>
                  <a:pt x="75846" y="3866"/>
                </a:moveTo>
                <a:cubicBezTo>
                  <a:pt x="75992" y="3866"/>
                  <a:pt x="76140" y="3870"/>
                  <a:pt x="76290" y="3879"/>
                </a:cubicBezTo>
                <a:cubicBezTo>
                  <a:pt x="79160" y="4052"/>
                  <a:pt x="81466" y="6117"/>
                  <a:pt x="83502" y="7944"/>
                </a:cubicBezTo>
                <a:cubicBezTo>
                  <a:pt x="86661" y="10774"/>
                  <a:pt x="90964" y="14286"/>
                  <a:pt x="95452" y="14286"/>
                </a:cubicBezTo>
                <a:cubicBezTo>
                  <a:pt x="96027" y="14286"/>
                  <a:pt x="96606" y="14228"/>
                  <a:pt x="97185" y="14104"/>
                </a:cubicBezTo>
                <a:lnTo>
                  <a:pt x="97185" y="14104"/>
                </a:lnTo>
                <a:cubicBezTo>
                  <a:pt x="96159" y="16053"/>
                  <a:pt x="94470" y="17575"/>
                  <a:pt x="93002" y="19216"/>
                </a:cubicBezTo>
                <a:cubicBezTo>
                  <a:pt x="90792" y="21685"/>
                  <a:pt x="88706" y="24301"/>
                  <a:pt x="86555" y="26824"/>
                </a:cubicBezTo>
                <a:cubicBezTo>
                  <a:pt x="82140" y="32010"/>
                  <a:pt x="77903" y="37309"/>
                  <a:pt x="73683" y="42653"/>
                </a:cubicBezTo>
                <a:cubicBezTo>
                  <a:pt x="72129" y="40043"/>
                  <a:pt x="69696" y="37992"/>
                  <a:pt x="67328" y="36151"/>
                </a:cubicBezTo>
                <a:cubicBezTo>
                  <a:pt x="64739" y="34133"/>
                  <a:pt x="61892" y="32639"/>
                  <a:pt x="58533" y="32548"/>
                </a:cubicBezTo>
                <a:cubicBezTo>
                  <a:pt x="58411" y="32544"/>
                  <a:pt x="58289" y="32543"/>
                  <a:pt x="58168" y="32543"/>
                </a:cubicBezTo>
                <a:cubicBezTo>
                  <a:pt x="54638" y="32543"/>
                  <a:pt x="51655" y="33942"/>
                  <a:pt x="48637" y="35705"/>
                </a:cubicBezTo>
                <a:cubicBezTo>
                  <a:pt x="45365" y="37610"/>
                  <a:pt x="42036" y="39332"/>
                  <a:pt x="38545" y="40798"/>
                </a:cubicBezTo>
                <a:cubicBezTo>
                  <a:pt x="39224" y="39984"/>
                  <a:pt x="40099" y="39349"/>
                  <a:pt x="40819" y="38548"/>
                </a:cubicBezTo>
                <a:cubicBezTo>
                  <a:pt x="42112" y="37095"/>
                  <a:pt x="43370" y="35614"/>
                  <a:pt x="44641" y="34138"/>
                </a:cubicBezTo>
                <a:cubicBezTo>
                  <a:pt x="47125" y="31249"/>
                  <a:pt x="49735" y="28479"/>
                  <a:pt x="52178" y="25554"/>
                </a:cubicBezTo>
                <a:cubicBezTo>
                  <a:pt x="54496" y="22778"/>
                  <a:pt x="56765" y="19963"/>
                  <a:pt x="59162" y="17252"/>
                </a:cubicBezTo>
                <a:cubicBezTo>
                  <a:pt x="60178" y="16108"/>
                  <a:pt x="61236" y="15001"/>
                  <a:pt x="62310" y="13908"/>
                </a:cubicBezTo>
                <a:cubicBezTo>
                  <a:pt x="62352" y="13894"/>
                  <a:pt x="62393" y="13885"/>
                  <a:pt x="62434" y="13866"/>
                </a:cubicBezTo>
                <a:cubicBezTo>
                  <a:pt x="62516" y="13830"/>
                  <a:pt x="62571" y="13739"/>
                  <a:pt x="62566" y="13652"/>
                </a:cubicBezTo>
                <a:cubicBezTo>
                  <a:pt x="64092" y="12117"/>
                  <a:pt x="65656" y="10613"/>
                  <a:pt x="67195" y="9101"/>
                </a:cubicBezTo>
                <a:cubicBezTo>
                  <a:pt x="69690" y="6646"/>
                  <a:pt x="72146" y="3866"/>
                  <a:pt x="75846" y="3866"/>
                </a:cubicBezTo>
                <a:close/>
                <a:moveTo>
                  <a:pt x="20915" y="35080"/>
                </a:moveTo>
                <a:cubicBezTo>
                  <a:pt x="21250" y="35080"/>
                  <a:pt x="21586" y="35097"/>
                  <a:pt x="21924" y="35135"/>
                </a:cubicBezTo>
                <a:cubicBezTo>
                  <a:pt x="26990" y="35705"/>
                  <a:pt x="29601" y="41769"/>
                  <a:pt x="34476" y="42444"/>
                </a:cubicBezTo>
                <a:cubicBezTo>
                  <a:pt x="34294" y="42590"/>
                  <a:pt x="34116" y="42749"/>
                  <a:pt x="33944" y="42913"/>
                </a:cubicBezTo>
                <a:cubicBezTo>
                  <a:pt x="32522" y="42890"/>
                  <a:pt x="31122" y="42731"/>
                  <a:pt x="29755" y="42293"/>
                </a:cubicBezTo>
                <a:cubicBezTo>
                  <a:pt x="28352" y="41847"/>
                  <a:pt x="27109" y="40949"/>
                  <a:pt x="25865" y="40188"/>
                </a:cubicBezTo>
                <a:cubicBezTo>
                  <a:pt x="23377" y="38671"/>
                  <a:pt x="21013" y="37782"/>
                  <a:pt x="18092" y="37555"/>
                </a:cubicBezTo>
                <a:cubicBezTo>
                  <a:pt x="17812" y="37533"/>
                  <a:pt x="17533" y="37523"/>
                  <a:pt x="17256" y="37523"/>
                </a:cubicBezTo>
                <a:cubicBezTo>
                  <a:pt x="14246" y="37523"/>
                  <a:pt x="11395" y="38715"/>
                  <a:pt x="8478" y="39345"/>
                </a:cubicBezTo>
                <a:cubicBezTo>
                  <a:pt x="7209" y="39619"/>
                  <a:pt x="5882" y="39909"/>
                  <a:pt x="4571" y="39909"/>
                </a:cubicBezTo>
                <a:cubicBezTo>
                  <a:pt x="4332" y="39909"/>
                  <a:pt x="4094" y="39900"/>
                  <a:pt x="3858" y="39879"/>
                </a:cubicBezTo>
                <a:cubicBezTo>
                  <a:pt x="3270" y="39828"/>
                  <a:pt x="2751" y="39532"/>
                  <a:pt x="2236" y="39236"/>
                </a:cubicBezTo>
                <a:cubicBezTo>
                  <a:pt x="2596" y="38958"/>
                  <a:pt x="2964" y="38726"/>
                  <a:pt x="3416" y="38571"/>
                </a:cubicBezTo>
                <a:cubicBezTo>
                  <a:pt x="3666" y="38485"/>
                  <a:pt x="3702" y="38229"/>
                  <a:pt x="3612" y="38037"/>
                </a:cubicBezTo>
                <a:cubicBezTo>
                  <a:pt x="6368" y="37928"/>
                  <a:pt x="9052" y="38024"/>
                  <a:pt x="11800" y="37332"/>
                </a:cubicBezTo>
                <a:cubicBezTo>
                  <a:pt x="14774" y="36583"/>
                  <a:pt x="17800" y="35080"/>
                  <a:pt x="20915" y="35080"/>
                </a:cubicBezTo>
                <a:close/>
                <a:moveTo>
                  <a:pt x="17703" y="38405"/>
                </a:moveTo>
                <a:cubicBezTo>
                  <a:pt x="21060" y="38405"/>
                  <a:pt x="23872" y="39936"/>
                  <a:pt x="26662" y="41637"/>
                </a:cubicBezTo>
                <a:cubicBezTo>
                  <a:pt x="28589" y="42808"/>
                  <a:pt x="30465" y="43430"/>
                  <a:pt x="32539" y="43430"/>
                </a:cubicBezTo>
                <a:cubicBezTo>
                  <a:pt x="32853" y="43430"/>
                  <a:pt x="33172" y="43415"/>
                  <a:pt x="33496" y="43387"/>
                </a:cubicBezTo>
                <a:lnTo>
                  <a:pt x="33496" y="43387"/>
                </a:lnTo>
                <a:cubicBezTo>
                  <a:pt x="33027" y="43925"/>
                  <a:pt x="32649" y="44526"/>
                  <a:pt x="32417" y="45132"/>
                </a:cubicBezTo>
                <a:cubicBezTo>
                  <a:pt x="31237" y="44909"/>
                  <a:pt x="30216" y="44626"/>
                  <a:pt x="29091" y="44066"/>
                </a:cubicBezTo>
                <a:cubicBezTo>
                  <a:pt x="28011" y="43532"/>
                  <a:pt x="26912" y="43090"/>
                  <a:pt x="25755" y="42739"/>
                </a:cubicBezTo>
                <a:cubicBezTo>
                  <a:pt x="23559" y="42076"/>
                  <a:pt x="21174" y="42001"/>
                  <a:pt x="18859" y="42001"/>
                </a:cubicBezTo>
                <a:cubicBezTo>
                  <a:pt x="18345" y="42001"/>
                  <a:pt x="17835" y="42005"/>
                  <a:pt x="17331" y="42007"/>
                </a:cubicBezTo>
                <a:cubicBezTo>
                  <a:pt x="17249" y="42007"/>
                  <a:pt x="17167" y="42007"/>
                  <a:pt x="17086" y="42007"/>
                </a:cubicBezTo>
                <a:cubicBezTo>
                  <a:pt x="14764" y="42007"/>
                  <a:pt x="12434" y="41911"/>
                  <a:pt x="10113" y="41911"/>
                </a:cubicBezTo>
                <a:cubicBezTo>
                  <a:pt x="9631" y="41911"/>
                  <a:pt x="9150" y="41915"/>
                  <a:pt x="8669" y="41925"/>
                </a:cubicBezTo>
                <a:cubicBezTo>
                  <a:pt x="8085" y="41937"/>
                  <a:pt x="7461" y="41962"/>
                  <a:pt x="6828" y="41962"/>
                </a:cubicBezTo>
                <a:cubicBezTo>
                  <a:pt x="5159" y="41962"/>
                  <a:pt x="3421" y="41790"/>
                  <a:pt x="2150" y="40762"/>
                </a:cubicBezTo>
                <a:cubicBezTo>
                  <a:pt x="2094" y="40712"/>
                  <a:pt x="2034" y="40691"/>
                  <a:pt x="1975" y="40691"/>
                </a:cubicBezTo>
                <a:cubicBezTo>
                  <a:pt x="1874" y="40691"/>
                  <a:pt x="1778" y="40754"/>
                  <a:pt x="1721" y="40840"/>
                </a:cubicBezTo>
                <a:cubicBezTo>
                  <a:pt x="1652" y="40762"/>
                  <a:pt x="1580" y="40689"/>
                  <a:pt x="1515" y="40607"/>
                </a:cubicBezTo>
                <a:cubicBezTo>
                  <a:pt x="1238" y="40279"/>
                  <a:pt x="969" y="39951"/>
                  <a:pt x="755" y="39582"/>
                </a:cubicBezTo>
                <a:lnTo>
                  <a:pt x="755" y="39582"/>
                </a:lnTo>
                <a:cubicBezTo>
                  <a:pt x="1603" y="39919"/>
                  <a:pt x="2354" y="40425"/>
                  <a:pt x="3225" y="40708"/>
                </a:cubicBezTo>
                <a:cubicBezTo>
                  <a:pt x="3625" y="40838"/>
                  <a:pt x="4054" y="40888"/>
                  <a:pt x="4494" y="40888"/>
                </a:cubicBezTo>
                <a:cubicBezTo>
                  <a:pt x="5370" y="40888"/>
                  <a:pt x="6285" y="40691"/>
                  <a:pt x="7084" y="40548"/>
                </a:cubicBezTo>
                <a:cubicBezTo>
                  <a:pt x="10597" y="39924"/>
                  <a:pt x="13914" y="38462"/>
                  <a:pt x="17527" y="38407"/>
                </a:cubicBezTo>
                <a:cubicBezTo>
                  <a:pt x="17585" y="38406"/>
                  <a:pt x="17644" y="38405"/>
                  <a:pt x="17703" y="38405"/>
                </a:cubicBezTo>
                <a:close/>
                <a:moveTo>
                  <a:pt x="8770" y="42712"/>
                </a:moveTo>
                <a:cubicBezTo>
                  <a:pt x="10952" y="42772"/>
                  <a:pt x="13134" y="42831"/>
                  <a:pt x="15317" y="42836"/>
                </a:cubicBezTo>
                <a:cubicBezTo>
                  <a:pt x="15439" y="42836"/>
                  <a:pt x="15561" y="42836"/>
                  <a:pt x="15684" y="42836"/>
                </a:cubicBezTo>
                <a:cubicBezTo>
                  <a:pt x="16227" y="42836"/>
                  <a:pt x="16772" y="42834"/>
                  <a:pt x="17320" y="42834"/>
                </a:cubicBezTo>
                <a:cubicBezTo>
                  <a:pt x="20224" y="42834"/>
                  <a:pt x="23171" y="42902"/>
                  <a:pt x="25947" y="43761"/>
                </a:cubicBezTo>
                <a:cubicBezTo>
                  <a:pt x="27177" y="44139"/>
                  <a:pt x="28302" y="44745"/>
                  <a:pt x="29460" y="45296"/>
                </a:cubicBezTo>
                <a:cubicBezTo>
                  <a:pt x="28594" y="45214"/>
                  <a:pt x="27719" y="45155"/>
                  <a:pt x="26826" y="45069"/>
                </a:cubicBezTo>
                <a:cubicBezTo>
                  <a:pt x="23190" y="44695"/>
                  <a:pt x="19545" y="44617"/>
                  <a:pt x="15932" y="44011"/>
                </a:cubicBezTo>
                <a:cubicBezTo>
                  <a:pt x="13540" y="43614"/>
                  <a:pt x="11175" y="43036"/>
                  <a:pt x="8770" y="42712"/>
                </a:cubicBezTo>
                <a:close/>
                <a:moveTo>
                  <a:pt x="96916" y="16587"/>
                </a:moveTo>
                <a:cubicBezTo>
                  <a:pt x="98037" y="16751"/>
                  <a:pt x="99162" y="16833"/>
                  <a:pt x="100287" y="16873"/>
                </a:cubicBezTo>
                <a:cubicBezTo>
                  <a:pt x="98479" y="19111"/>
                  <a:pt x="96392" y="21083"/>
                  <a:pt x="94410" y="23171"/>
                </a:cubicBezTo>
                <a:cubicBezTo>
                  <a:pt x="92109" y="25594"/>
                  <a:pt x="90041" y="28228"/>
                  <a:pt x="87799" y="30702"/>
                </a:cubicBezTo>
                <a:cubicBezTo>
                  <a:pt x="83119" y="35869"/>
                  <a:pt x="78454" y="41054"/>
                  <a:pt x="74139" y="46535"/>
                </a:cubicBezTo>
                <a:cubicBezTo>
                  <a:pt x="74093" y="46592"/>
                  <a:pt x="74016" y="46618"/>
                  <a:pt x="73915" y="46618"/>
                </a:cubicBezTo>
                <a:cubicBezTo>
                  <a:pt x="73113" y="46618"/>
                  <a:pt x="70785" y="45019"/>
                  <a:pt x="70385" y="44808"/>
                </a:cubicBezTo>
                <a:cubicBezTo>
                  <a:pt x="68886" y="44024"/>
                  <a:pt x="67446" y="43177"/>
                  <a:pt x="65992" y="42316"/>
                </a:cubicBezTo>
                <a:cubicBezTo>
                  <a:pt x="63477" y="40817"/>
                  <a:pt x="60921" y="39860"/>
                  <a:pt x="58050" y="39286"/>
                </a:cubicBezTo>
                <a:cubicBezTo>
                  <a:pt x="56761" y="39030"/>
                  <a:pt x="55499" y="38927"/>
                  <a:pt x="54241" y="38927"/>
                </a:cubicBezTo>
                <a:cubicBezTo>
                  <a:pt x="52459" y="38927"/>
                  <a:pt x="50686" y="39133"/>
                  <a:pt x="48856" y="39400"/>
                </a:cubicBezTo>
                <a:cubicBezTo>
                  <a:pt x="46509" y="39742"/>
                  <a:pt x="44195" y="40120"/>
                  <a:pt x="41880" y="40552"/>
                </a:cubicBezTo>
                <a:cubicBezTo>
                  <a:pt x="43703" y="39728"/>
                  <a:pt x="45489" y="38808"/>
                  <a:pt x="47193" y="37819"/>
                </a:cubicBezTo>
                <a:cubicBezTo>
                  <a:pt x="50286" y="36014"/>
                  <a:pt x="53244" y="34060"/>
                  <a:pt x="56889" y="33673"/>
                </a:cubicBezTo>
                <a:cubicBezTo>
                  <a:pt x="57286" y="33630"/>
                  <a:pt x="57677" y="33610"/>
                  <a:pt x="58065" y="33610"/>
                </a:cubicBezTo>
                <a:cubicBezTo>
                  <a:pt x="61115" y="33610"/>
                  <a:pt x="63869" y="34888"/>
                  <a:pt x="66306" y="36739"/>
                </a:cubicBezTo>
                <a:cubicBezTo>
                  <a:pt x="68872" y="38680"/>
                  <a:pt x="71592" y="40849"/>
                  <a:pt x="73151" y="43729"/>
                </a:cubicBezTo>
                <a:cubicBezTo>
                  <a:pt x="73252" y="43916"/>
                  <a:pt x="73453" y="44045"/>
                  <a:pt x="73650" y="44045"/>
                </a:cubicBezTo>
                <a:cubicBezTo>
                  <a:pt x="73780" y="44045"/>
                  <a:pt x="73908" y="43990"/>
                  <a:pt x="74007" y="43860"/>
                </a:cubicBezTo>
                <a:cubicBezTo>
                  <a:pt x="78276" y="38247"/>
                  <a:pt x="82796" y="32853"/>
                  <a:pt x="87371" y="27490"/>
                </a:cubicBezTo>
                <a:cubicBezTo>
                  <a:pt x="89612" y="24866"/>
                  <a:pt x="91804" y="22177"/>
                  <a:pt x="94119" y="19626"/>
                </a:cubicBezTo>
                <a:cubicBezTo>
                  <a:pt x="95034" y="18610"/>
                  <a:pt x="96041" y="17643"/>
                  <a:pt x="96916" y="16587"/>
                </a:cubicBezTo>
                <a:close/>
                <a:moveTo>
                  <a:pt x="37300" y="42402"/>
                </a:moveTo>
                <a:cubicBezTo>
                  <a:pt x="37438" y="42402"/>
                  <a:pt x="37579" y="42413"/>
                  <a:pt x="37721" y="42434"/>
                </a:cubicBezTo>
                <a:cubicBezTo>
                  <a:pt x="37805" y="42541"/>
                  <a:pt x="37928" y="42617"/>
                  <a:pt x="38098" y="42617"/>
                </a:cubicBezTo>
                <a:cubicBezTo>
                  <a:pt x="38103" y="42617"/>
                  <a:pt x="38107" y="42617"/>
                  <a:pt x="38112" y="42617"/>
                </a:cubicBezTo>
                <a:cubicBezTo>
                  <a:pt x="38208" y="42617"/>
                  <a:pt x="38299" y="42621"/>
                  <a:pt x="38394" y="42621"/>
                </a:cubicBezTo>
                <a:cubicBezTo>
                  <a:pt x="38755" y="42762"/>
                  <a:pt x="39124" y="42981"/>
                  <a:pt x="39493" y="43286"/>
                </a:cubicBezTo>
                <a:cubicBezTo>
                  <a:pt x="40404" y="44038"/>
                  <a:pt x="40833" y="45090"/>
                  <a:pt x="41401" y="46093"/>
                </a:cubicBezTo>
                <a:cubicBezTo>
                  <a:pt x="41498" y="46262"/>
                  <a:pt x="41607" y="46476"/>
                  <a:pt x="41735" y="46681"/>
                </a:cubicBezTo>
                <a:cubicBezTo>
                  <a:pt x="40276" y="46457"/>
                  <a:pt x="38810" y="46375"/>
                  <a:pt x="37315" y="46285"/>
                </a:cubicBezTo>
                <a:cubicBezTo>
                  <a:pt x="36554" y="46239"/>
                  <a:pt x="35803" y="46162"/>
                  <a:pt x="35046" y="46125"/>
                </a:cubicBezTo>
                <a:cubicBezTo>
                  <a:pt x="34531" y="46098"/>
                  <a:pt x="33715" y="46139"/>
                  <a:pt x="33183" y="45902"/>
                </a:cubicBezTo>
                <a:cubicBezTo>
                  <a:pt x="34027" y="44098"/>
                  <a:pt x="35527" y="42402"/>
                  <a:pt x="37300" y="42402"/>
                </a:cubicBezTo>
                <a:close/>
                <a:moveTo>
                  <a:pt x="100525" y="18122"/>
                </a:moveTo>
                <a:cubicBezTo>
                  <a:pt x="101719" y="18459"/>
                  <a:pt x="102985" y="18204"/>
                  <a:pt x="104183" y="18463"/>
                </a:cubicBezTo>
                <a:cubicBezTo>
                  <a:pt x="102165" y="20218"/>
                  <a:pt x="100766" y="22679"/>
                  <a:pt x="98912" y="24593"/>
                </a:cubicBezTo>
                <a:cubicBezTo>
                  <a:pt x="96487" y="27093"/>
                  <a:pt x="94037" y="29518"/>
                  <a:pt x="91808" y="32201"/>
                </a:cubicBezTo>
                <a:cubicBezTo>
                  <a:pt x="89640" y="34817"/>
                  <a:pt x="87348" y="37364"/>
                  <a:pt x="85028" y="39847"/>
                </a:cubicBezTo>
                <a:cubicBezTo>
                  <a:pt x="82627" y="42411"/>
                  <a:pt x="80025" y="44726"/>
                  <a:pt x="77815" y="47479"/>
                </a:cubicBezTo>
                <a:cubicBezTo>
                  <a:pt x="77378" y="48021"/>
                  <a:pt x="76793" y="49203"/>
                  <a:pt x="75952" y="49203"/>
                </a:cubicBezTo>
                <a:cubicBezTo>
                  <a:pt x="75917" y="49203"/>
                  <a:pt x="75882" y="49201"/>
                  <a:pt x="75847" y="49197"/>
                </a:cubicBezTo>
                <a:cubicBezTo>
                  <a:pt x="75082" y="49109"/>
                  <a:pt x="74194" y="48572"/>
                  <a:pt x="73479" y="48299"/>
                </a:cubicBezTo>
                <a:cubicBezTo>
                  <a:pt x="71861" y="47674"/>
                  <a:pt x="70243" y="47050"/>
                  <a:pt x="68589" y="46517"/>
                </a:cubicBezTo>
                <a:cubicBezTo>
                  <a:pt x="65236" y="45433"/>
                  <a:pt x="61778" y="44598"/>
                  <a:pt x="58342" y="43797"/>
                </a:cubicBezTo>
                <a:cubicBezTo>
                  <a:pt x="54912" y="42995"/>
                  <a:pt x="51495" y="42289"/>
                  <a:pt x="47977" y="42011"/>
                </a:cubicBezTo>
                <a:cubicBezTo>
                  <a:pt x="46790" y="41919"/>
                  <a:pt x="45593" y="41871"/>
                  <a:pt x="44399" y="41871"/>
                </a:cubicBezTo>
                <a:cubicBezTo>
                  <a:pt x="44053" y="41871"/>
                  <a:pt x="43706" y="41875"/>
                  <a:pt x="43361" y="41883"/>
                </a:cubicBezTo>
                <a:cubicBezTo>
                  <a:pt x="43270" y="41885"/>
                  <a:pt x="43179" y="41886"/>
                  <a:pt x="43088" y="41886"/>
                </a:cubicBezTo>
                <a:cubicBezTo>
                  <a:pt x="41949" y="41886"/>
                  <a:pt x="40810" y="41737"/>
                  <a:pt x="39679" y="41673"/>
                </a:cubicBezTo>
                <a:cubicBezTo>
                  <a:pt x="44146" y="40891"/>
                  <a:pt x="48775" y="39789"/>
                  <a:pt x="53345" y="39789"/>
                </a:cubicBezTo>
                <a:cubicBezTo>
                  <a:pt x="54871" y="39789"/>
                  <a:pt x="56391" y="39912"/>
                  <a:pt x="57896" y="40211"/>
                </a:cubicBezTo>
                <a:cubicBezTo>
                  <a:pt x="60876" y="40804"/>
                  <a:pt x="63427" y="41906"/>
                  <a:pt x="66015" y="43456"/>
                </a:cubicBezTo>
                <a:cubicBezTo>
                  <a:pt x="67323" y="44239"/>
                  <a:pt x="68598" y="45054"/>
                  <a:pt x="69979" y="45710"/>
                </a:cubicBezTo>
                <a:cubicBezTo>
                  <a:pt x="71346" y="46358"/>
                  <a:pt x="72526" y="47277"/>
                  <a:pt x="73988" y="47729"/>
                </a:cubicBezTo>
                <a:cubicBezTo>
                  <a:pt x="74062" y="47751"/>
                  <a:pt x="74137" y="47763"/>
                  <a:pt x="74209" y="47763"/>
                </a:cubicBezTo>
                <a:cubicBezTo>
                  <a:pt x="74351" y="47763"/>
                  <a:pt x="74483" y="47715"/>
                  <a:pt x="74585" y="47588"/>
                </a:cubicBezTo>
                <a:cubicBezTo>
                  <a:pt x="78896" y="42106"/>
                  <a:pt x="83548" y="36908"/>
                  <a:pt x="88227" y="31741"/>
                </a:cubicBezTo>
                <a:cubicBezTo>
                  <a:pt x="90473" y="29253"/>
                  <a:pt x="92578" y="26647"/>
                  <a:pt x="94843" y="24177"/>
                </a:cubicBezTo>
                <a:cubicBezTo>
                  <a:pt x="96725" y="22136"/>
                  <a:pt x="98734" y="20236"/>
                  <a:pt x="100525" y="18122"/>
                </a:cubicBezTo>
                <a:close/>
                <a:moveTo>
                  <a:pt x="104352" y="19594"/>
                </a:moveTo>
                <a:cubicBezTo>
                  <a:pt x="104398" y="19758"/>
                  <a:pt x="104516" y="19904"/>
                  <a:pt x="104726" y="19954"/>
                </a:cubicBezTo>
                <a:cubicBezTo>
                  <a:pt x="104871" y="19986"/>
                  <a:pt x="105012" y="20017"/>
                  <a:pt x="105149" y="20049"/>
                </a:cubicBezTo>
                <a:cubicBezTo>
                  <a:pt x="100415" y="24204"/>
                  <a:pt x="96506" y="29162"/>
                  <a:pt x="92687" y="34155"/>
                </a:cubicBezTo>
                <a:cubicBezTo>
                  <a:pt x="88469" y="39673"/>
                  <a:pt x="84140" y="45105"/>
                  <a:pt x="79825" y="50545"/>
                </a:cubicBezTo>
                <a:cubicBezTo>
                  <a:pt x="78959" y="51634"/>
                  <a:pt x="78231" y="52787"/>
                  <a:pt x="77447" y="53926"/>
                </a:cubicBezTo>
                <a:cubicBezTo>
                  <a:pt x="77365" y="54043"/>
                  <a:pt x="77196" y="54089"/>
                  <a:pt x="76978" y="54089"/>
                </a:cubicBezTo>
                <a:cubicBezTo>
                  <a:pt x="76231" y="54089"/>
                  <a:pt x="74916" y="53543"/>
                  <a:pt x="74627" y="53447"/>
                </a:cubicBezTo>
                <a:cubicBezTo>
                  <a:pt x="73706" y="53161"/>
                  <a:pt x="72808" y="52823"/>
                  <a:pt x="71906" y="52486"/>
                </a:cubicBezTo>
                <a:cubicBezTo>
                  <a:pt x="68858" y="51342"/>
                  <a:pt x="65851" y="50112"/>
                  <a:pt x="62630" y="49542"/>
                </a:cubicBezTo>
                <a:cubicBezTo>
                  <a:pt x="59126" y="48918"/>
                  <a:pt x="55741" y="47574"/>
                  <a:pt x="52323" y="46613"/>
                </a:cubicBezTo>
                <a:cubicBezTo>
                  <a:pt x="50542" y="46112"/>
                  <a:pt x="48710" y="45633"/>
                  <a:pt x="46879" y="45369"/>
                </a:cubicBezTo>
                <a:cubicBezTo>
                  <a:pt x="46227" y="45277"/>
                  <a:pt x="45567" y="45264"/>
                  <a:pt x="44910" y="45250"/>
                </a:cubicBezTo>
                <a:cubicBezTo>
                  <a:pt x="44821" y="45248"/>
                  <a:pt x="44732" y="45248"/>
                  <a:pt x="44643" y="45248"/>
                </a:cubicBezTo>
                <a:cubicBezTo>
                  <a:pt x="44245" y="45248"/>
                  <a:pt x="43846" y="45262"/>
                  <a:pt x="43447" y="45269"/>
                </a:cubicBezTo>
                <a:cubicBezTo>
                  <a:pt x="43302" y="45272"/>
                  <a:pt x="42691" y="45315"/>
                  <a:pt x="42346" y="45315"/>
                </a:cubicBezTo>
                <a:cubicBezTo>
                  <a:pt x="42225" y="45315"/>
                  <a:pt x="42137" y="45310"/>
                  <a:pt x="42112" y="45296"/>
                </a:cubicBezTo>
                <a:cubicBezTo>
                  <a:pt x="42085" y="45277"/>
                  <a:pt x="42053" y="45269"/>
                  <a:pt x="42026" y="45269"/>
                </a:cubicBezTo>
                <a:cubicBezTo>
                  <a:pt x="41729" y="44699"/>
                  <a:pt x="41483" y="44089"/>
                  <a:pt x="41210" y="43620"/>
                </a:cubicBezTo>
                <a:cubicBezTo>
                  <a:pt x="41037" y="43313"/>
                  <a:pt x="40810" y="43027"/>
                  <a:pt x="40545" y="42762"/>
                </a:cubicBezTo>
                <a:lnTo>
                  <a:pt x="40545" y="42762"/>
                </a:lnTo>
                <a:cubicBezTo>
                  <a:pt x="41234" y="42829"/>
                  <a:pt x="41925" y="42896"/>
                  <a:pt x="42626" y="42896"/>
                </a:cubicBezTo>
                <a:cubicBezTo>
                  <a:pt x="42740" y="42896"/>
                  <a:pt x="42855" y="42894"/>
                  <a:pt x="42969" y="42890"/>
                </a:cubicBezTo>
                <a:cubicBezTo>
                  <a:pt x="43402" y="42877"/>
                  <a:pt x="43833" y="42871"/>
                  <a:pt x="44265" y="42871"/>
                </a:cubicBezTo>
                <a:cubicBezTo>
                  <a:pt x="45620" y="42871"/>
                  <a:pt x="46971" y="42933"/>
                  <a:pt x="48323" y="43040"/>
                </a:cubicBezTo>
                <a:cubicBezTo>
                  <a:pt x="52023" y="43332"/>
                  <a:pt x="55644" y="44184"/>
                  <a:pt x="59249" y="45018"/>
                </a:cubicBezTo>
                <a:cubicBezTo>
                  <a:pt x="63090" y="45902"/>
                  <a:pt x="66949" y="46867"/>
                  <a:pt x="70653" y="48217"/>
                </a:cubicBezTo>
                <a:cubicBezTo>
                  <a:pt x="72217" y="48786"/>
                  <a:pt x="73748" y="49415"/>
                  <a:pt x="75300" y="50002"/>
                </a:cubicBezTo>
                <a:cubicBezTo>
                  <a:pt x="75536" y="50092"/>
                  <a:pt x="75760" y="50134"/>
                  <a:pt x="75975" y="50134"/>
                </a:cubicBezTo>
                <a:cubicBezTo>
                  <a:pt x="76462" y="50134"/>
                  <a:pt x="76900" y="49915"/>
                  <a:pt x="77306" y="49529"/>
                </a:cubicBezTo>
                <a:cubicBezTo>
                  <a:pt x="78450" y="48431"/>
                  <a:pt x="79415" y="47041"/>
                  <a:pt x="80431" y="45815"/>
                </a:cubicBezTo>
                <a:cubicBezTo>
                  <a:pt x="81497" y="44526"/>
                  <a:pt x="82778" y="43391"/>
                  <a:pt x="83972" y="42220"/>
                </a:cubicBezTo>
                <a:cubicBezTo>
                  <a:pt x="86509" y="39738"/>
                  <a:pt x="88842" y="37036"/>
                  <a:pt x="91179" y="34365"/>
                </a:cubicBezTo>
                <a:cubicBezTo>
                  <a:pt x="93589" y="31608"/>
                  <a:pt x="95946" y="28885"/>
                  <a:pt x="98529" y="26287"/>
                </a:cubicBezTo>
                <a:cubicBezTo>
                  <a:pt x="100625" y="24182"/>
                  <a:pt x="102310" y="21726"/>
                  <a:pt x="104352" y="19594"/>
                </a:cubicBezTo>
                <a:close/>
                <a:moveTo>
                  <a:pt x="105855" y="20755"/>
                </a:moveTo>
                <a:cubicBezTo>
                  <a:pt x="105805" y="20896"/>
                  <a:pt x="105864" y="21075"/>
                  <a:pt x="106047" y="21093"/>
                </a:cubicBezTo>
                <a:cubicBezTo>
                  <a:pt x="106657" y="21152"/>
                  <a:pt x="107319" y="21239"/>
                  <a:pt x="107920" y="21371"/>
                </a:cubicBezTo>
                <a:cubicBezTo>
                  <a:pt x="109332" y="21680"/>
                  <a:pt x="108034" y="22601"/>
                  <a:pt x="107565" y="23075"/>
                </a:cubicBezTo>
                <a:cubicBezTo>
                  <a:pt x="106280" y="24378"/>
                  <a:pt x="105004" y="25695"/>
                  <a:pt x="103750" y="27030"/>
                </a:cubicBezTo>
                <a:cubicBezTo>
                  <a:pt x="100533" y="30475"/>
                  <a:pt x="97477" y="34073"/>
                  <a:pt x="94447" y="37682"/>
                </a:cubicBezTo>
                <a:cubicBezTo>
                  <a:pt x="91402" y="41309"/>
                  <a:pt x="88487" y="45036"/>
                  <a:pt x="85434" y="48654"/>
                </a:cubicBezTo>
                <a:cubicBezTo>
                  <a:pt x="82892" y="51661"/>
                  <a:pt x="79817" y="54235"/>
                  <a:pt x="77401" y="57348"/>
                </a:cubicBezTo>
                <a:cubicBezTo>
                  <a:pt x="75538" y="55174"/>
                  <a:pt x="72703" y="54267"/>
                  <a:pt x="69975" y="53615"/>
                </a:cubicBezTo>
                <a:cubicBezTo>
                  <a:pt x="65814" y="52618"/>
                  <a:pt x="61659" y="51542"/>
                  <a:pt x="57467" y="50682"/>
                </a:cubicBezTo>
                <a:cubicBezTo>
                  <a:pt x="55240" y="50221"/>
                  <a:pt x="52998" y="49765"/>
                  <a:pt x="50788" y="49224"/>
                </a:cubicBezTo>
                <a:cubicBezTo>
                  <a:pt x="48542" y="48667"/>
                  <a:pt x="46382" y="47847"/>
                  <a:pt x="44163" y="47201"/>
                </a:cubicBezTo>
                <a:cubicBezTo>
                  <a:pt x="43834" y="47109"/>
                  <a:pt x="43512" y="47027"/>
                  <a:pt x="43184" y="46955"/>
                </a:cubicBezTo>
                <a:cubicBezTo>
                  <a:pt x="43188" y="46823"/>
                  <a:pt x="43138" y="46695"/>
                  <a:pt x="43020" y="46604"/>
                </a:cubicBezTo>
                <a:cubicBezTo>
                  <a:pt x="42805" y="46440"/>
                  <a:pt x="42618" y="46225"/>
                  <a:pt x="42450" y="45984"/>
                </a:cubicBezTo>
                <a:lnTo>
                  <a:pt x="42637" y="45984"/>
                </a:lnTo>
                <a:cubicBezTo>
                  <a:pt x="42786" y="45986"/>
                  <a:pt x="42934" y="45987"/>
                  <a:pt x="43083" y="45987"/>
                </a:cubicBezTo>
                <a:cubicBezTo>
                  <a:pt x="43481" y="45987"/>
                  <a:pt x="43878" y="45981"/>
                  <a:pt x="44276" y="45981"/>
                </a:cubicBezTo>
                <a:cubicBezTo>
                  <a:pt x="44790" y="45981"/>
                  <a:pt x="45305" y="45990"/>
                  <a:pt x="45821" y="46030"/>
                </a:cubicBezTo>
                <a:cubicBezTo>
                  <a:pt x="47640" y="46175"/>
                  <a:pt x="49434" y="46699"/>
                  <a:pt x="51188" y="47164"/>
                </a:cubicBezTo>
                <a:cubicBezTo>
                  <a:pt x="54816" y="48130"/>
                  <a:pt x="58329" y="49456"/>
                  <a:pt x="61978" y="50349"/>
                </a:cubicBezTo>
                <a:cubicBezTo>
                  <a:pt x="65578" y="51228"/>
                  <a:pt x="68936" y="52422"/>
                  <a:pt x="72408" y="53712"/>
                </a:cubicBezTo>
                <a:cubicBezTo>
                  <a:pt x="73847" y="54244"/>
                  <a:pt x="75415" y="54883"/>
                  <a:pt x="76946" y="55056"/>
                </a:cubicBezTo>
                <a:cubicBezTo>
                  <a:pt x="77008" y="55063"/>
                  <a:pt x="77069" y="55066"/>
                  <a:pt x="77127" y="55066"/>
                </a:cubicBezTo>
                <a:cubicBezTo>
                  <a:pt x="77808" y="55066"/>
                  <a:pt x="78209" y="54592"/>
                  <a:pt x="78545" y="54021"/>
                </a:cubicBezTo>
                <a:cubicBezTo>
                  <a:pt x="80395" y="50882"/>
                  <a:pt x="83102" y="48203"/>
                  <a:pt x="85312" y="45315"/>
                </a:cubicBezTo>
                <a:cubicBezTo>
                  <a:pt x="87512" y="42426"/>
                  <a:pt x="89795" y="39605"/>
                  <a:pt x="91999" y="36721"/>
                </a:cubicBezTo>
                <a:cubicBezTo>
                  <a:pt x="96283" y="31116"/>
                  <a:pt x="100529" y="25417"/>
                  <a:pt x="105855" y="20755"/>
                </a:cubicBezTo>
                <a:close/>
                <a:moveTo>
                  <a:pt x="51373" y="1"/>
                </a:moveTo>
                <a:cubicBezTo>
                  <a:pt x="48827" y="1"/>
                  <a:pt x="46550" y="1451"/>
                  <a:pt x="44528" y="3050"/>
                </a:cubicBezTo>
                <a:cubicBezTo>
                  <a:pt x="43102" y="4184"/>
                  <a:pt x="41716" y="5337"/>
                  <a:pt x="40053" y="6107"/>
                </a:cubicBezTo>
                <a:cubicBezTo>
                  <a:pt x="39415" y="6402"/>
                  <a:pt x="38238" y="6885"/>
                  <a:pt x="37267" y="6885"/>
                </a:cubicBezTo>
                <a:cubicBezTo>
                  <a:pt x="36690" y="6885"/>
                  <a:pt x="36187" y="6715"/>
                  <a:pt x="35912" y="6235"/>
                </a:cubicBezTo>
                <a:cubicBezTo>
                  <a:pt x="35856" y="6137"/>
                  <a:pt x="35776" y="6098"/>
                  <a:pt x="35694" y="6098"/>
                </a:cubicBezTo>
                <a:cubicBezTo>
                  <a:pt x="35587" y="6098"/>
                  <a:pt x="35477" y="6163"/>
                  <a:pt x="35410" y="6253"/>
                </a:cubicBezTo>
                <a:cubicBezTo>
                  <a:pt x="35332" y="6271"/>
                  <a:pt x="35256" y="6308"/>
                  <a:pt x="35183" y="6376"/>
                </a:cubicBezTo>
                <a:cubicBezTo>
                  <a:pt x="32827" y="8655"/>
                  <a:pt x="30613" y="11160"/>
                  <a:pt x="28339" y="13529"/>
                </a:cubicBezTo>
                <a:cubicBezTo>
                  <a:pt x="25852" y="16118"/>
                  <a:pt x="23473" y="18770"/>
                  <a:pt x="20807" y="21184"/>
                </a:cubicBezTo>
                <a:cubicBezTo>
                  <a:pt x="18374" y="23390"/>
                  <a:pt x="15901" y="25558"/>
                  <a:pt x="13449" y="27745"/>
                </a:cubicBezTo>
                <a:cubicBezTo>
                  <a:pt x="11248" y="29709"/>
                  <a:pt x="8719" y="32224"/>
                  <a:pt x="5712" y="32771"/>
                </a:cubicBezTo>
                <a:cubicBezTo>
                  <a:pt x="5658" y="32771"/>
                  <a:pt x="5616" y="32788"/>
                  <a:pt x="5584" y="32811"/>
                </a:cubicBezTo>
                <a:cubicBezTo>
                  <a:pt x="5565" y="32809"/>
                  <a:pt x="5546" y="32807"/>
                  <a:pt x="5528" y="32807"/>
                </a:cubicBezTo>
                <a:cubicBezTo>
                  <a:pt x="5300" y="32807"/>
                  <a:pt x="5079" y="33003"/>
                  <a:pt x="5084" y="33280"/>
                </a:cubicBezTo>
                <a:cubicBezTo>
                  <a:pt x="5088" y="33833"/>
                  <a:pt x="5315" y="34170"/>
                  <a:pt x="5671" y="34356"/>
                </a:cubicBezTo>
                <a:cubicBezTo>
                  <a:pt x="5211" y="34525"/>
                  <a:pt x="4823" y="34872"/>
                  <a:pt x="4463" y="35213"/>
                </a:cubicBezTo>
                <a:cubicBezTo>
                  <a:pt x="3658" y="35987"/>
                  <a:pt x="2577" y="36616"/>
                  <a:pt x="1908" y="37509"/>
                </a:cubicBezTo>
                <a:cubicBezTo>
                  <a:pt x="1714" y="37764"/>
                  <a:pt x="1890" y="38116"/>
                  <a:pt x="2201" y="38116"/>
                </a:cubicBezTo>
                <a:cubicBezTo>
                  <a:pt x="2213" y="38116"/>
                  <a:pt x="2224" y="38116"/>
                  <a:pt x="2236" y="38115"/>
                </a:cubicBezTo>
                <a:cubicBezTo>
                  <a:pt x="2314" y="38111"/>
                  <a:pt x="2396" y="38106"/>
                  <a:pt x="2472" y="38102"/>
                </a:cubicBezTo>
                <a:lnTo>
                  <a:pt x="2472" y="38102"/>
                </a:lnTo>
                <a:cubicBezTo>
                  <a:pt x="2167" y="38316"/>
                  <a:pt x="1925" y="38626"/>
                  <a:pt x="1730" y="38954"/>
                </a:cubicBezTo>
                <a:cubicBezTo>
                  <a:pt x="1402" y="38785"/>
                  <a:pt x="1069" y="38649"/>
                  <a:pt x="705" y="38589"/>
                </a:cubicBezTo>
                <a:cubicBezTo>
                  <a:pt x="682" y="38586"/>
                  <a:pt x="659" y="38584"/>
                  <a:pt x="637" y="38584"/>
                </a:cubicBezTo>
                <a:cubicBezTo>
                  <a:pt x="227" y="38584"/>
                  <a:pt x="1" y="39162"/>
                  <a:pt x="304" y="39395"/>
                </a:cubicBezTo>
                <a:cubicBezTo>
                  <a:pt x="304" y="39414"/>
                  <a:pt x="304" y="39437"/>
                  <a:pt x="308" y="39459"/>
                </a:cubicBezTo>
                <a:cubicBezTo>
                  <a:pt x="400" y="39929"/>
                  <a:pt x="577" y="40316"/>
                  <a:pt x="837" y="40716"/>
                </a:cubicBezTo>
                <a:cubicBezTo>
                  <a:pt x="1065" y="41063"/>
                  <a:pt x="1389" y="41555"/>
                  <a:pt x="1767" y="41806"/>
                </a:cubicBezTo>
                <a:cubicBezTo>
                  <a:pt x="1675" y="41888"/>
                  <a:pt x="1616" y="42011"/>
                  <a:pt x="1648" y="42157"/>
                </a:cubicBezTo>
                <a:cubicBezTo>
                  <a:pt x="1866" y="43328"/>
                  <a:pt x="4455" y="43264"/>
                  <a:pt x="5298" y="43364"/>
                </a:cubicBezTo>
                <a:cubicBezTo>
                  <a:pt x="7649" y="43633"/>
                  <a:pt x="9941" y="43888"/>
                  <a:pt x="12269" y="44344"/>
                </a:cubicBezTo>
                <a:cubicBezTo>
                  <a:pt x="15832" y="45041"/>
                  <a:pt x="19350" y="45519"/>
                  <a:pt x="22967" y="45765"/>
                </a:cubicBezTo>
                <a:cubicBezTo>
                  <a:pt x="24662" y="45879"/>
                  <a:pt x="26371" y="46125"/>
                  <a:pt x="28070" y="46175"/>
                </a:cubicBezTo>
                <a:cubicBezTo>
                  <a:pt x="29437" y="46221"/>
                  <a:pt x="30854" y="46194"/>
                  <a:pt x="32180" y="46585"/>
                </a:cubicBezTo>
                <a:cubicBezTo>
                  <a:pt x="32189" y="46699"/>
                  <a:pt x="32203" y="46808"/>
                  <a:pt x="32226" y="46918"/>
                </a:cubicBezTo>
                <a:cubicBezTo>
                  <a:pt x="32256" y="47058"/>
                  <a:pt x="32407" y="47167"/>
                  <a:pt x="32543" y="47167"/>
                </a:cubicBezTo>
                <a:cubicBezTo>
                  <a:pt x="32632" y="47167"/>
                  <a:pt x="32713" y="47120"/>
                  <a:pt x="32749" y="47004"/>
                </a:cubicBezTo>
                <a:cubicBezTo>
                  <a:pt x="32768" y="46936"/>
                  <a:pt x="32790" y="46873"/>
                  <a:pt x="32813" y="46804"/>
                </a:cubicBezTo>
                <a:cubicBezTo>
                  <a:pt x="33624" y="47141"/>
                  <a:pt x="34695" y="47069"/>
                  <a:pt x="35496" y="47109"/>
                </a:cubicBezTo>
                <a:cubicBezTo>
                  <a:pt x="37534" y="47214"/>
                  <a:pt x="39607" y="47315"/>
                  <a:pt x="41626" y="47597"/>
                </a:cubicBezTo>
                <a:cubicBezTo>
                  <a:pt x="43830" y="47912"/>
                  <a:pt x="45985" y="48795"/>
                  <a:pt x="48105" y="49470"/>
                </a:cubicBezTo>
                <a:cubicBezTo>
                  <a:pt x="50259" y="50153"/>
                  <a:pt x="52469" y="50581"/>
                  <a:pt x="54670" y="51077"/>
                </a:cubicBezTo>
                <a:cubicBezTo>
                  <a:pt x="56952" y="51592"/>
                  <a:pt x="59258" y="52017"/>
                  <a:pt x="61536" y="52554"/>
                </a:cubicBezTo>
                <a:cubicBezTo>
                  <a:pt x="63582" y="53033"/>
                  <a:pt x="65564" y="53680"/>
                  <a:pt x="67628" y="54099"/>
                </a:cubicBezTo>
                <a:cubicBezTo>
                  <a:pt x="70949" y="54778"/>
                  <a:pt x="74886" y="55489"/>
                  <a:pt x="77033" y="58382"/>
                </a:cubicBezTo>
                <a:cubicBezTo>
                  <a:pt x="77124" y="58504"/>
                  <a:pt x="77276" y="58572"/>
                  <a:pt x="77425" y="58572"/>
                </a:cubicBezTo>
                <a:cubicBezTo>
                  <a:pt x="77558" y="58572"/>
                  <a:pt x="77689" y="58518"/>
                  <a:pt x="77771" y="58400"/>
                </a:cubicBezTo>
                <a:cubicBezTo>
                  <a:pt x="80473" y="54582"/>
                  <a:pt x="84113" y="51493"/>
                  <a:pt x="87110" y="47902"/>
                </a:cubicBezTo>
                <a:cubicBezTo>
                  <a:pt x="90610" y="43710"/>
                  <a:pt x="93995" y="39427"/>
                  <a:pt x="97540" y="35272"/>
                </a:cubicBezTo>
                <a:cubicBezTo>
                  <a:pt x="100752" y="31509"/>
                  <a:pt x="104033" y="27813"/>
                  <a:pt x="107487" y="24269"/>
                </a:cubicBezTo>
                <a:cubicBezTo>
                  <a:pt x="108179" y="23558"/>
                  <a:pt x="109642" y="22570"/>
                  <a:pt x="109300" y="21439"/>
                </a:cubicBezTo>
                <a:cubicBezTo>
                  <a:pt x="109073" y="20690"/>
                  <a:pt x="107992" y="20526"/>
                  <a:pt x="107084" y="20526"/>
                </a:cubicBezTo>
                <a:cubicBezTo>
                  <a:pt x="106678" y="20526"/>
                  <a:pt x="106306" y="20559"/>
                  <a:pt x="106061" y="20587"/>
                </a:cubicBezTo>
                <a:cubicBezTo>
                  <a:pt x="106056" y="20587"/>
                  <a:pt x="106051" y="20591"/>
                  <a:pt x="106047" y="20591"/>
                </a:cubicBezTo>
                <a:cubicBezTo>
                  <a:pt x="106247" y="20419"/>
                  <a:pt x="106438" y="20250"/>
                  <a:pt x="106639" y="20082"/>
                </a:cubicBezTo>
                <a:cubicBezTo>
                  <a:pt x="107026" y="19758"/>
                  <a:pt x="106799" y="19184"/>
                  <a:pt x="106311" y="19184"/>
                </a:cubicBezTo>
                <a:cubicBezTo>
                  <a:pt x="106305" y="19184"/>
                  <a:pt x="106299" y="19184"/>
                  <a:pt x="106293" y="19184"/>
                </a:cubicBezTo>
                <a:cubicBezTo>
                  <a:pt x="106274" y="19184"/>
                  <a:pt x="106254" y="19185"/>
                  <a:pt x="106235" y="19185"/>
                </a:cubicBezTo>
                <a:cubicBezTo>
                  <a:pt x="105786" y="19185"/>
                  <a:pt x="105395" y="19088"/>
                  <a:pt x="104967" y="18988"/>
                </a:cubicBezTo>
                <a:cubicBezTo>
                  <a:pt x="105086" y="18873"/>
                  <a:pt x="105195" y="18751"/>
                  <a:pt x="105317" y="18642"/>
                </a:cubicBezTo>
                <a:cubicBezTo>
                  <a:pt x="105601" y="18377"/>
                  <a:pt x="105504" y="17986"/>
                  <a:pt x="105136" y="17876"/>
                </a:cubicBezTo>
                <a:cubicBezTo>
                  <a:pt x="104535" y="17703"/>
                  <a:pt x="103921" y="17659"/>
                  <a:pt x="103301" y="17659"/>
                </a:cubicBezTo>
                <a:cubicBezTo>
                  <a:pt x="102633" y="17659"/>
                  <a:pt x="101959" y="17711"/>
                  <a:pt x="101290" y="17711"/>
                </a:cubicBezTo>
                <a:cubicBezTo>
                  <a:pt x="101153" y="17711"/>
                  <a:pt x="101016" y="17709"/>
                  <a:pt x="100880" y="17703"/>
                </a:cubicBezTo>
                <a:cubicBezTo>
                  <a:pt x="101145" y="17384"/>
                  <a:pt x="101399" y="17060"/>
                  <a:pt x="101650" y="16728"/>
                </a:cubicBezTo>
                <a:cubicBezTo>
                  <a:pt x="101928" y="16358"/>
                  <a:pt x="101637" y="15944"/>
                  <a:pt x="101222" y="15935"/>
                </a:cubicBezTo>
                <a:cubicBezTo>
                  <a:pt x="99973" y="15912"/>
                  <a:pt x="98729" y="15926"/>
                  <a:pt x="97486" y="15862"/>
                </a:cubicBezTo>
                <a:cubicBezTo>
                  <a:pt x="98041" y="15111"/>
                  <a:pt x="98516" y="14299"/>
                  <a:pt x="98838" y="13388"/>
                </a:cubicBezTo>
                <a:cubicBezTo>
                  <a:pt x="98986" y="12975"/>
                  <a:pt x="98703" y="12516"/>
                  <a:pt x="98290" y="12516"/>
                </a:cubicBezTo>
                <a:cubicBezTo>
                  <a:pt x="98215" y="12516"/>
                  <a:pt x="98137" y="12531"/>
                  <a:pt x="98055" y="12564"/>
                </a:cubicBezTo>
                <a:cubicBezTo>
                  <a:pt x="97223" y="12893"/>
                  <a:pt x="96376" y="13036"/>
                  <a:pt x="95530" y="13036"/>
                </a:cubicBezTo>
                <a:cubicBezTo>
                  <a:pt x="92911" y="13036"/>
                  <a:pt x="90302" y="11670"/>
                  <a:pt x="88168" y="10245"/>
                </a:cubicBezTo>
                <a:cubicBezTo>
                  <a:pt x="85831" y="8676"/>
                  <a:pt x="83907" y="6590"/>
                  <a:pt x="81634" y="4941"/>
                </a:cubicBezTo>
                <a:cubicBezTo>
                  <a:pt x="79850" y="3647"/>
                  <a:pt x="77867" y="2878"/>
                  <a:pt x="75708" y="2878"/>
                </a:cubicBezTo>
                <a:cubicBezTo>
                  <a:pt x="75397" y="2878"/>
                  <a:pt x="75082" y="2894"/>
                  <a:pt x="74763" y="2927"/>
                </a:cubicBezTo>
                <a:cubicBezTo>
                  <a:pt x="71446" y="3273"/>
                  <a:pt x="69095" y="5957"/>
                  <a:pt x="66844" y="8148"/>
                </a:cubicBezTo>
                <a:cubicBezTo>
                  <a:pt x="65191" y="9757"/>
                  <a:pt x="63523" y="11370"/>
                  <a:pt x="61892" y="13014"/>
                </a:cubicBezTo>
                <a:cubicBezTo>
                  <a:pt x="61746" y="12919"/>
                  <a:pt x="61591" y="12819"/>
                  <a:pt x="61450" y="12705"/>
                </a:cubicBezTo>
                <a:cubicBezTo>
                  <a:pt x="60803" y="12199"/>
                  <a:pt x="60452" y="11347"/>
                  <a:pt x="60155" y="10613"/>
                </a:cubicBezTo>
                <a:cubicBezTo>
                  <a:pt x="59636" y="9333"/>
                  <a:pt x="59372" y="7957"/>
                  <a:pt x="58980" y="6632"/>
                </a:cubicBezTo>
                <a:cubicBezTo>
                  <a:pt x="58174" y="3925"/>
                  <a:pt x="55995" y="1027"/>
                  <a:pt x="53175" y="248"/>
                </a:cubicBezTo>
                <a:cubicBezTo>
                  <a:pt x="52560" y="78"/>
                  <a:pt x="51960" y="1"/>
                  <a:pt x="51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77"/>
          <p:cNvGrpSpPr/>
          <p:nvPr/>
        </p:nvGrpSpPr>
        <p:grpSpPr>
          <a:xfrm>
            <a:off x="1873244" y="352942"/>
            <a:ext cx="703421" cy="837251"/>
            <a:chOff x="2507488" y="622952"/>
            <a:chExt cx="623545" cy="742178"/>
          </a:xfrm>
        </p:grpSpPr>
        <p:sp>
          <p:nvSpPr>
            <p:cNvPr id="1036" name="Google Shape;1036;p77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7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77"/>
          <p:cNvSpPr/>
          <p:nvPr/>
        </p:nvSpPr>
        <p:spPr>
          <a:xfrm>
            <a:off x="2906447" y="0"/>
            <a:ext cx="502983" cy="511578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9" name="Google Shape;1039;p77"/>
          <p:cNvGrpSpPr/>
          <p:nvPr/>
        </p:nvGrpSpPr>
        <p:grpSpPr>
          <a:xfrm>
            <a:off x="1236096" y="3884822"/>
            <a:ext cx="995152" cy="889406"/>
            <a:chOff x="1493949" y="3269975"/>
            <a:chExt cx="1460667" cy="1305454"/>
          </a:xfrm>
        </p:grpSpPr>
        <p:sp>
          <p:nvSpPr>
            <p:cNvPr id="1040" name="Google Shape;1040;p77"/>
            <p:cNvSpPr/>
            <p:nvPr/>
          </p:nvSpPr>
          <p:spPr>
            <a:xfrm>
              <a:off x="1932461" y="3269975"/>
              <a:ext cx="1022155" cy="1305454"/>
            </a:xfrm>
            <a:custGeom>
              <a:avLst/>
              <a:gdLst/>
              <a:ahLst/>
              <a:cxnLst/>
              <a:rect l="l" t="t" r="r" b="b"/>
              <a:pathLst>
                <a:path w="44011" h="56209" extrusionOk="0">
                  <a:moveTo>
                    <a:pt x="16171" y="564"/>
                  </a:moveTo>
                  <a:cubicBezTo>
                    <a:pt x="16413" y="564"/>
                    <a:pt x="16598" y="586"/>
                    <a:pt x="16700" y="636"/>
                  </a:cubicBezTo>
                  <a:lnTo>
                    <a:pt x="16627" y="663"/>
                  </a:lnTo>
                  <a:cubicBezTo>
                    <a:pt x="16627" y="663"/>
                    <a:pt x="16814" y="1178"/>
                    <a:pt x="16868" y="1346"/>
                  </a:cubicBezTo>
                  <a:cubicBezTo>
                    <a:pt x="16458" y="1893"/>
                    <a:pt x="15743" y="2535"/>
                    <a:pt x="15410" y="2831"/>
                  </a:cubicBezTo>
                  <a:cubicBezTo>
                    <a:pt x="14749" y="3414"/>
                    <a:pt x="14030" y="3948"/>
                    <a:pt x="13273" y="4394"/>
                  </a:cubicBezTo>
                  <a:cubicBezTo>
                    <a:pt x="11633" y="5361"/>
                    <a:pt x="9792" y="6030"/>
                    <a:pt x="7969" y="6558"/>
                  </a:cubicBezTo>
                  <a:cubicBezTo>
                    <a:pt x="6412" y="7011"/>
                    <a:pt x="4786" y="7336"/>
                    <a:pt x="3158" y="7336"/>
                  </a:cubicBezTo>
                  <a:cubicBezTo>
                    <a:pt x="2819" y="7336"/>
                    <a:pt x="2480" y="7322"/>
                    <a:pt x="2142" y="7292"/>
                  </a:cubicBezTo>
                  <a:cubicBezTo>
                    <a:pt x="1887" y="7269"/>
                    <a:pt x="1212" y="7041"/>
                    <a:pt x="916" y="6823"/>
                  </a:cubicBezTo>
                  <a:cubicBezTo>
                    <a:pt x="880" y="6741"/>
                    <a:pt x="743" y="6394"/>
                    <a:pt x="739" y="6394"/>
                  </a:cubicBezTo>
                  <a:lnTo>
                    <a:pt x="689" y="6412"/>
                  </a:lnTo>
                  <a:lnTo>
                    <a:pt x="689" y="6412"/>
                  </a:lnTo>
                  <a:cubicBezTo>
                    <a:pt x="735" y="6394"/>
                    <a:pt x="1190" y="5943"/>
                    <a:pt x="1345" y="5816"/>
                  </a:cubicBezTo>
                  <a:cubicBezTo>
                    <a:pt x="1841" y="5382"/>
                    <a:pt x="2461" y="5146"/>
                    <a:pt x="3031" y="4827"/>
                  </a:cubicBezTo>
                  <a:cubicBezTo>
                    <a:pt x="5504" y="3441"/>
                    <a:pt x="8307" y="2449"/>
                    <a:pt x="10976" y="1500"/>
                  </a:cubicBezTo>
                  <a:cubicBezTo>
                    <a:pt x="11771" y="1219"/>
                    <a:pt x="14841" y="564"/>
                    <a:pt x="16171" y="564"/>
                  </a:cubicBezTo>
                  <a:close/>
                  <a:moveTo>
                    <a:pt x="17100" y="2043"/>
                  </a:moveTo>
                  <a:cubicBezTo>
                    <a:pt x="17278" y="2627"/>
                    <a:pt x="17451" y="3210"/>
                    <a:pt x="17702" y="3765"/>
                  </a:cubicBezTo>
                  <a:cubicBezTo>
                    <a:pt x="19037" y="6755"/>
                    <a:pt x="19939" y="9981"/>
                    <a:pt x="21037" y="13064"/>
                  </a:cubicBezTo>
                  <a:cubicBezTo>
                    <a:pt x="22094" y="16035"/>
                    <a:pt x="23092" y="19297"/>
                    <a:pt x="24855" y="21936"/>
                  </a:cubicBezTo>
                  <a:cubicBezTo>
                    <a:pt x="26395" y="24232"/>
                    <a:pt x="28842" y="25763"/>
                    <a:pt x="31057" y="27326"/>
                  </a:cubicBezTo>
                  <a:cubicBezTo>
                    <a:pt x="31480" y="27627"/>
                    <a:pt x="31890" y="27936"/>
                    <a:pt x="32296" y="28251"/>
                  </a:cubicBezTo>
                  <a:cubicBezTo>
                    <a:pt x="32244" y="28248"/>
                    <a:pt x="32191" y="28247"/>
                    <a:pt x="32139" y="28247"/>
                  </a:cubicBezTo>
                  <a:cubicBezTo>
                    <a:pt x="31450" y="28247"/>
                    <a:pt x="30721" y="28489"/>
                    <a:pt x="30090" y="28689"/>
                  </a:cubicBezTo>
                  <a:cubicBezTo>
                    <a:pt x="28956" y="29040"/>
                    <a:pt x="27854" y="29435"/>
                    <a:pt x="26696" y="29740"/>
                  </a:cubicBezTo>
                  <a:cubicBezTo>
                    <a:pt x="23611" y="30552"/>
                    <a:pt x="20522" y="31326"/>
                    <a:pt x="17501" y="32352"/>
                  </a:cubicBezTo>
                  <a:cubicBezTo>
                    <a:pt x="13624" y="33668"/>
                    <a:pt x="9920" y="35481"/>
                    <a:pt x="6926" y="38316"/>
                  </a:cubicBezTo>
                  <a:cubicBezTo>
                    <a:pt x="6976" y="37979"/>
                    <a:pt x="7027" y="37641"/>
                    <a:pt x="7077" y="37304"/>
                  </a:cubicBezTo>
                  <a:cubicBezTo>
                    <a:pt x="7505" y="34361"/>
                    <a:pt x="8125" y="31463"/>
                    <a:pt x="8625" y="28533"/>
                  </a:cubicBezTo>
                  <a:cubicBezTo>
                    <a:pt x="8821" y="27368"/>
                    <a:pt x="8926" y="26169"/>
                    <a:pt x="8735" y="24994"/>
                  </a:cubicBezTo>
                  <a:cubicBezTo>
                    <a:pt x="8520" y="23658"/>
                    <a:pt x="7847" y="22359"/>
                    <a:pt x="7277" y="21148"/>
                  </a:cubicBezTo>
                  <a:cubicBezTo>
                    <a:pt x="5997" y="18418"/>
                    <a:pt x="4981" y="15585"/>
                    <a:pt x="3714" y="12856"/>
                  </a:cubicBezTo>
                  <a:cubicBezTo>
                    <a:pt x="2926" y="11156"/>
                    <a:pt x="2110" y="9474"/>
                    <a:pt x="1331" y="7771"/>
                  </a:cubicBezTo>
                  <a:lnTo>
                    <a:pt x="1331" y="7771"/>
                  </a:lnTo>
                  <a:cubicBezTo>
                    <a:pt x="1677" y="7861"/>
                    <a:pt x="2051" y="7893"/>
                    <a:pt x="2352" y="7925"/>
                  </a:cubicBezTo>
                  <a:cubicBezTo>
                    <a:pt x="2694" y="7961"/>
                    <a:pt x="3038" y="7977"/>
                    <a:pt x="3383" y="7977"/>
                  </a:cubicBezTo>
                  <a:cubicBezTo>
                    <a:pt x="4172" y="7977"/>
                    <a:pt x="4965" y="7894"/>
                    <a:pt x="5742" y="7779"/>
                  </a:cubicBezTo>
                  <a:cubicBezTo>
                    <a:pt x="9933" y="7174"/>
                    <a:pt x="14307" y="5300"/>
                    <a:pt x="17100" y="2043"/>
                  </a:cubicBezTo>
                  <a:close/>
                  <a:moveTo>
                    <a:pt x="32147" y="28889"/>
                  </a:moveTo>
                  <a:cubicBezTo>
                    <a:pt x="32686" y="28889"/>
                    <a:pt x="33214" y="29028"/>
                    <a:pt x="32916" y="29599"/>
                  </a:cubicBezTo>
                  <a:cubicBezTo>
                    <a:pt x="32573" y="30260"/>
                    <a:pt x="31818" y="30766"/>
                    <a:pt x="31238" y="31195"/>
                  </a:cubicBezTo>
                  <a:cubicBezTo>
                    <a:pt x="27917" y="33691"/>
                    <a:pt x="24176" y="35067"/>
                    <a:pt x="20212" y="36229"/>
                  </a:cubicBezTo>
                  <a:cubicBezTo>
                    <a:pt x="17629" y="36990"/>
                    <a:pt x="14995" y="37573"/>
                    <a:pt x="12421" y="38370"/>
                  </a:cubicBezTo>
                  <a:cubicBezTo>
                    <a:pt x="11508" y="38652"/>
                    <a:pt x="10141" y="39112"/>
                    <a:pt x="8927" y="39112"/>
                  </a:cubicBezTo>
                  <a:cubicBezTo>
                    <a:pt x="8276" y="39112"/>
                    <a:pt x="7669" y="38979"/>
                    <a:pt x="7199" y="38617"/>
                  </a:cubicBezTo>
                  <a:cubicBezTo>
                    <a:pt x="11783" y="34320"/>
                    <a:pt x="18303" y="32511"/>
                    <a:pt x="24235" y="30971"/>
                  </a:cubicBezTo>
                  <a:cubicBezTo>
                    <a:pt x="25771" y="30575"/>
                    <a:pt x="27316" y="30201"/>
                    <a:pt x="28842" y="29763"/>
                  </a:cubicBezTo>
                  <a:cubicBezTo>
                    <a:pt x="29707" y="29513"/>
                    <a:pt x="30510" y="29135"/>
                    <a:pt x="31408" y="28962"/>
                  </a:cubicBezTo>
                  <a:cubicBezTo>
                    <a:pt x="31578" y="28927"/>
                    <a:pt x="31864" y="28889"/>
                    <a:pt x="32147" y="28889"/>
                  </a:cubicBezTo>
                  <a:close/>
                  <a:moveTo>
                    <a:pt x="33649" y="29353"/>
                  </a:moveTo>
                  <a:cubicBezTo>
                    <a:pt x="35271" y="30739"/>
                    <a:pt x="36770" y="32251"/>
                    <a:pt x="38165" y="33883"/>
                  </a:cubicBezTo>
                  <a:cubicBezTo>
                    <a:pt x="39162" y="35049"/>
                    <a:pt x="40078" y="36284"/>
                    <a:pt x="40943" y="37550"/>
                  </a:cubicBezTo>
                  <a:cubicBezTo>
                    <a:pt x="41782" y="38781"/>
                    <a:pt x="43436" y="40448"/>
                    <a:pt x="42703" y="42043"/>
                  </a:cubicBezTo>
                  <a:cubicBezTo>
                    <a:pt x="42064" y="43432"/>
                    <a:pt x="40707" y="44490"/>
                    <a:pt x="39536" y="45405"/>
                  </a:cubicBezTo>
                  <a:cubicBezTo>
                    <a:pt x="38209" y="46449"/>
                    <a:pt x="36888" y="47438"/>
                    <a:pt x="35417" y="48267"/>
                  </a:cubicBezTo>
                  <a:cubicBezTo>
                    <a:pt x="32332" y="50008"/>
                    <a:pt x="28920" y="51156"/>
                    <a:pt x="25593" y="52336"/>
                  </a:cubicBezTo>
                  <a:cubicBezTo>
                    <a:pt x="22359" y="53484"/>
                    <a:pt x="19064" y="54491"/>
                    <a:pt x="15670" y="55033"/>
                  </a:cubicBezTo>
                  <a:cubicBezTo>
                    <a:pt x="14440" y="55228"/>
                    <a:pt x="13126" y="55409"/>
                    <a:pt x="11827" y="55409"/>
                  </a:cubicBezTo>
                  <a:cubicBezTo>
                    <a:pt x="10508" y="55409"/>
                    <a:pt x="9205" y="55222"/>
                    <a:pt x="8024" y="54668"/>
                  </a:cubicBezTo>
                  <a:cubicBezTo>
                    <a:pt x="5099" y="53301"/>
                    <a:pt x="5349" y="49629"/>
                    <a:pt x="5705" y="46950"/>
                  </a:cubicBezTo>
                  <a:cubicBezTo>
                    <a:pt x="6065" y="44221"/>
                    <a:pt x="6457" y="41501"/>
                    <a:pt x="6858" y="38776"/>
                  </a:cubicBezTo>
                  <a:cubicBezTo>
                    <a:pt x="7393" y="39384"/>
                    <a:pt x="8213" y="39563"/>
                    <a:pt x="9047" y="39563"/>
                  </a:cubicBezTo>
                  <a:cubicBezTo>
                    <a:pt x="9476" y="39563"/>
                    <a:pt x="9908" y="39515"/>
                    <a:pt x="10307" y="39455"/>
                  </a:cubicBezTo>
                  <a:cubicBezTo>
                    <a:pt x="12366" y="39140"/>
                    <a:pt x="14421" y="38412"/>
                    <a:pt x="16435" y="37906"/>
                  </a:cubicBezTo>
                  <a:cubicBezTo>
                    <a:pt x="21024" y="36753"/>
                    <a:pt x="25593" y="35546"/>
                    <a:pt x="29658" y="33071"/>
                  </a:cubicBezTo>
                  <a:cubicBezTo>
                    <a:pt x="30952" y="32283"/>
                    <a:pt x="32419" y="31399"/>
                    <a:pt x="33334" y="30160"/>
                  </a:cubicBezTo>
                  <a:cubicBezTo>
                    <a:pt x="33544" y="29883"/>
                    <a:pt x="33644" y="29604"/>
                    <a:pt x="33649" y="29353"/>
                  </a:cubicBezTo>
                  <a:close/>
                  <a:moveTo>
                    <a:pt x="15612" y="0"/>
                  </a:moveTo>
                  <a:cubicBezTo>
                    <a:pt x="14212" y="0"/>
                    <a:pt x="12461" y="634"/>
                    <a:pt x="11670" y="886"/>
                  </a:cubicBezTo>
                  <a:cubicBezTo>
                    <a:pt x="10549" y="1246"/>
                    <a:pt x="9460" y="1687"/>
                    <a:pt x="8352" y="2098"/>
                  </a:cubicBezTo>
                  <a:cubicBezTo>
                    <a:pt x="6110" y="2918"/>
                    <a:pt x="3750" y="3515"/>
                    <a:pt x="1723" y="4814"/>
                  </a:cubicBezTo>
                  <a:cubicBezTo>
                    <a:pt x="1153" y="5178"/>
                    <a:pt x="1" y="6099"/>
                    <a:pt x="142" y="6613"/>
                  </a:cubicBezTo>
                  <a:lnTo>
                    <a:pt x="78" y="6636"/>
                  </a:lnTo>
                  <a:cubicBezTo>
                    <a:pt x="1258" y="9592"/>
                    <a:pt x="2056" y="11161"/>
                    <a:pt x="3040" y="13329"/>
                  </a:cubicBezTo>
                  <a:cubicBezTo>
                    <a:pt x="4384" y="16290"/>
                    <a:pt x="5591" y="19402"/>
                    <a:pt x="6926" y="22369"/>
                  </a:cubicBezTo>
                  <a:cubicBezTo>
                    <a:pt x="7587" y="23841"/>
                    <a:pt x="8056" y="25294"/>
                    <a:pt x="7952" y="26920"/>
                  </a:cubicBezTo>
                  <a:cubicBezTo>
                    <a:pt x="7851" y="28465"/>
                    <a:pt x="7460" y="30019"/>
                    <a:pt x="7168" y="31536"/>
                  </a:cubicBezTo>
                  <a:cubicBezTo>
                    <a:pt x="6539" y="34825"/>
                    <a:pt x="6020" y="38156"/>
                    <a:pt x="5546" y="41468"/>
                  </a:cubicBezTo>
                  <a:cubicBezTo>
                    <a:pt x="5122" y="44403"/>
                    <a:pt x="4484" y="47543"/>
                    <a:pt x="4676" y="50513"/>
                  </a:cubicBezTo>
                  <a:cubicBezTo>
                    <a:pt x="4821" y="52718"/>
                    <a:pt x="5869" y="54577"/>
                    <a:pt x="7901" y="55516"/>
                  </a:cubicBezTo>
                  <a:cubicBezTo>
                    <a:pt x="9047" y="56046"/>
                    <a:pt x="10312" y="56209"/>
                    <a:pt x="11584" y="56209"/>
                  </a:cubicBezTo>
                  <a:cubicBezTo>
                    <a:pt x="12585" y="56209"/>
                    <a:pt x="13590" y="56108"/>
                    <a:pt x="14545" y="56008"/>
                  </a:cubicBezTo>
                  <a:cubicBezTo>
                    <a:pt x="17775" y="55662"/>
                    <a:pt x="20937" y="54764"/>
                    <a:pt x="24012" y="53753"/>
                  </a:cubicBezTo>
                  <a:cubicBezTo>
                    <a:pt x="30277" y="51693"/>
                    <a:pt x="36460" y="49406"/>
                    <a:pt x="41427" y="44932"/>
                  </a:cubicBezTo>
                  <a:cubicBezTo>
                    <a:pt x="42288" y="44153"/>
                    <a:pt x="43076" y="43251"/>
                    <a:pt x="43559" y="42185"/>
                  </a:cubicBezTo>
                  <a:cubicBezTo>
                    <a:pt x="44010" y="41200"/>
                    <a:pt x="43563" y="40070"/>
                    <a:pt x="43076" y="39199"/>
                  </a:cubicBezTo>
                  <a:cubicBezTo>
                    <a:pt x="42365" y="37914"/>
                    <a:pt x="41376" y="36690"/>
                    <a:pt x="40506" y="35514"/>
                  </a:cubicBezTo>
                  <a:cubicBezTo>
                    <a:pt x="39572" y="34247"/>
                    <a:pt x="38552" y="33048"/>
                    <a:pt x="37477" y="31906"/>
                  </a:cubicBezTo>
                  <a:cubicBezTo>
                    <a:pt x="35349" y="29637"/>
                    <a:pt x="32947" y="27727"/>
                    <a:pt x="30405" y="25959"/>
                  </a:cubicBezTo>
                  <a:cubicBezTo>
                    <a:pt x="29280" y="25175"/>
                    <a:pt x="28168" y="24374"/>
                    <a:pt x="27143" y="23463"/>
                  </a:cubicBezTo>
                  <a:cubicBezTo>
                    <a:pt x="25831" y="22291"/>
                    <a:pt x="24973" y="20929"/>
                    <a:pt x="24250" y="19343"/>
                  </a:cubicBezTo>
                  <a:cubicBezTo>
                    <a:pt x="22818" y="16227"/>
                    <a:pt x="21743" y="12965"/>
                    <a:pt x="20599" y="9739"/>
                  </a:cubicBezTo>
                  <a:cubicBezTo>
                    <a:pt x="19634" y="7028"/>
                    <a:pt x="18553" y="4331"/>
                    <a:pt x="17684" y="1588"/>
                  </a:cubicBezTo>
                  <a:cubicBezTo>
                    <a:pt x="17665" y="1523"/>
                    <a:pt x="17643" y="1456"/>
                    <a:pt x="17620" y="1391"/>
                  </a:cubicBezTo>
                  <a:cubicBezTo>
                    <a:pt x="17634" y="1374"/>
                    <a:pt x="17647" y="1355"/>
                    <a:pt x="17661" y="1336"/>
                  </a:cubicBezTo>
                  <a:cubicBezTo>
                    <a:pt x="17725" y="1250"/>
                    <a:pt x="17725" y="1159"/>
                    <a:pt x="17674" y="1069"/>
                  </a:cubicBezTo>
                  <a:cubicBezTo>
                    <a:pt x="17606" y="945"/>
                    <a:pt x="17533" y="827"/>
                    <a:pt x="17456" y="708"/>
                  </a:cubicBezTo>
                  <a:cubicBezTo>
                    <a:pt x="17430" y="672"/>
                    <a:pt x="17393" y="656"/>
                    <a:pt x="17356" y="656"/>
                  </a:cubicBezTo>
                  <a:cubicBezTo>
                    <a:pt x="17347" y="656"/>
                    <a:pt x="17338" y="657"/>
                    <a:pt x="17329" y="658"/>
                  </a:cubicBezTo>
                  <a:cubicBezTo>
                    <a:pt x="16975" y="172"/>
                    <a:pt x="16341" y="0"/>
                    <a:pt x="1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7"/>
            <p:cNvSpPr/>
            <p:nvPr/>
          </p:nvSpPr>
          <p:spPr>
            <a:xfrm>
              <a:off x="2585896" y="4125793"/>
              <a:ext cx="159509" cy="135471"/>
            </a:xfrm>
            <a:custGeom>
              <a:avLst/>
              <a:gdLst/>
              <a:ahLst/>
              <a:cxnLst/>
              <a:rect l="l" t="t" r="r" b="b"/>
              <a:pathLst>
                <a:path w="6868" h="5833" extrusionOk="0">
                  <a:moveTo>
                    <a:pt x="3456" y="603"/>
                  </a:moveTo>
                  <a:cubicBezTo>
                    <a:pt x="4241" y="603"/>
                    <a:pt x="6178" y="1209"/>
                    <a:pt x="5801" y="2178"/>
                  </a:cubicBezTo>
                  <a:cubicBezTo>
                    <a:pt x="5742" y="2186"/>
                    <a:pt x="5687" y="2219"/>
                    <a:pt x="5669" y="2287"/>
                  </a:cubicBezTo>
                  <a:cubicBezTo>
                    <a:pt x="5542" y="2657"/>
                    <a:pt x="5546" y="2875"/>
                    <a:pt x="5582" y="3275"/>
                  </a:cubicBezTo>
                  <a:cubicBezTo>
                    <a:pt x="5669" y="4182"/>
                    <a:pt x="4676" y="4871"/>
                    <a:pt x="3969" y="5162"/>
                  </a:cubicBezTo>
                  <a:cubicBezTo>
                    <a:pt x="3757" y="5249"/>
                    <a:pt x="3543" y="5289"/>
                    <a:pt x="3331" y="5289"/>
                  </a:cubicBezTo>
                  <a:cubicBezTo>
                    <a:pt x="2194" y="5289"/>
                    <a:pt x="1142" y="4142"/>
                    <a:pt x="1004" y="3088"/>
                  </a:cubicBezTo>
                  <a:cubicBezTo>
                    <a:pt x="825" y="1708"/>
                    <a:pt x="2110" y="760"/>
                    <a:pt x="3322" y="611"/>
                  </a:cubicBezTo>
                  <a:cubicBezTo>
                    <a:pt x="3361" y="606"/>
                    <a:pt x="3406" y="603"/>
                    <a:pt x="3456" y="603"/>
                  </a:cubicBezTo>
                  <a:close/>
                  <a:moveTo>
                    <a:pt x="3518" y="1"/>
                  </a:moveTo>
                  <a:cubicBezTo>
                    <a:pt x="2153" y="1"/>
                    <a:pt x="904" y="990"/>
                    <a:pt x="506" y="2291"/>
                  </a:cubicBezTo>
                  <a:cubicBezTo>
                    <a:pt x="1" y="3982"/>
                    <a:pt x="1486" y="5527"/>
                    <a:pt x="3049" y="5800"/>
                  </a:cubicBezTo>
                  <a:cubicBezTo>
                    <a:pt x="3171" y="5822"/>
                    <a:pt x="3295" y="5832"/>
                    <a:pt x="3420" y="5832"/>
                  </a:cubicBezTo>
                  <a:cubicBezTo>
                    <a:pt x="4090" y="5832"/>
                    <a:pt x="4782" y="5536"/>
                    <a:pt x="5250" y="5075"/>
                  </a:cubicBezTo>
                  <a:cubicBezTo>
                    <a:pt x="6125" y="4209"/>
                    <a:pt x="6056" y="3499"/>
                    <a:pt x="6051" y="2356"/>
                  </a:cubicBezTo>
                  <a:cubicBezTo>
                    <a:pt x="6051" y="2350"/>
                    <a:pt x="6047" y="2346"/>
                    <a:pt x="6047" y="2342"/>
                  </a:cubicBezTo>
                  <a:cubicBezTo>
                    <a:pt x="6867" y="1303"/>
                    <a:pt x="5163" y="355"/>
                    <a:pt x="4274" y="104"/>
                  </a:cubicBezTo>
                  <a:cubicBezTo>
                    <a:pt x="4021" y="34"/>
                    <a:pt x="3768" y="1"/>
                    <a:pt x="3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7"/>
            <p:cNvSpPr/>
            <p:nvPr/>
          </p:nvSpPr>
          <p:spPr>
            <a:xfrm>
              <a:off x="2460388" y="4173032"/>
              <a:ext cx="58341" cy="47634"/>
            </a:xfrm>
            <a:custGeom>
              <a:avLst/>
              <a:gdLst/>
              <a:ahLst/>
              <a:cxnLst/>
              <a:rect l="l" t="t" r="r" b="b"/>
              <a:pathLst>
                <a:path w="2512" h="2051" extrusionOk="0">
                  <a:moveTo>
                    <a:pt x="1191" y="396"/>
                  </a:moveTo>
                  <a:cubicBezTo>
                    <a:pt x="1485" y="396"/>
                    <a:pt x="1817" y="565"/>
                    <a:pt x="1996" y="781"/>
                  </a:cubicBezTo>
                  <a:cubicBezTo>
                    <a:pt x="1973" y="808"/>
                    <a:pt x="1960" y="846"/>
                    <a:pt x="1960" y="882"/>
                  </a:cubicBezTo>
                  <a:cubicBezTo>
                    <a:pt x="1960" y="1146"/>
                    <a:pt x="2152" y="1146"/>
                    <a:pt x="1887" y="1351"/>
                  </a:cubicBezTo>
                  <a:cubicBezTo>
                    <a:pt x="1701" y="1498"/>
                    <a:pt x="1453" y="1585"/>
                    <a:pt x="1211" y="1585"/>
                  </a:cubicBezTo>
                  <a:cubicBezTo>
                    <a:pt x="1146" y="1585"/>
                    <a:pt x="1080" y="1579"/>
                    <a:pt x="1017" y="1565"/>
                  </a:cubicBezTo>
                  <a:cubicBezTo>
                    <a:pt x="630" y="1488"/>
                    <a:pt x="543" y="900"/>
                    <a:pt x="735" y="617"/>
                  </a:cubicBezTo>
                  <a:cubicBezTo>
                    <a:pt x="842" y="461"/>
                    <a:pt x="1009" y="396"/>
                    <a:pt x="1191" y="396"/>
                  </a:cubicBezTo>
                  <a:close/>
                  <a:moveTo>
                    <a:pt x="1202" y="1"/>
                  </a:moveTo>
                  <a:cubicBezTo>
                    <a:pt x="962" y="1"/>
                    <a:pt x="724" y="69"/>
                    <a:pt x="530" y="221"/>
                  </a:cubicBezTo>
                  <a:cubicBezTo>
                    <a:pt x="1" y="640"/>
                    <a:pt x="147" y="1601"/>
                    <a:pt x="698" y="1925"/>
                  </a:cubicBezTo>
                  <a:cubicBezTo>
                    <a:pt x="847" y="2013"/>
                    <a:pt x="1019" y="2051"/>
                    <a:pt x="1197" y="2051"/>
                  </a:cubicBezTo>
                  <a:cubicBezTo>
                    <a:pt x="1552" y="2051"/>
                    <a:pt x="1928" y="1901"/>
                    <a:pt x="2183" y="1706"/>
                  </a:cubicBezTo>
                  <a:cubicBezTo>
                    <a:pt x="2362" y="1574"/>
                    <a:pt x="2507" y="1378"/>
                    <a:pt x="2511" y="1146"/>
                  </a:cubicBezTo>
                  <a:cubicBezTo>
                    <a:pt x="2511" y="1014"/>
                    <a:pt x="2438" y="869"/>
                    <a:pt x="2324" y="787"/>
                  </a:cubicBezTo>
                  <a:cubicBezTo>
                    <a:pt x="2219" y="444"/>
                    <a:pt x="1992" y="198"/>
                    <a:pt x="1641" y="76"/>
                  </a:cubicBezTo>
                  <a:cubicBezTo>
                    <a:pt x="1500" y="27"/>
                    <a:pt x="1351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7"/>
            <p:cNvSpPr/>
            <p:nvPr/>
          </p:nvSpPr>
          <p:spPr>
            <a:xfrm>
              <a:off x="2282322" y="3854432"/>
              <a:ext cx="101772" cy="73136"/>
            </a:xfrm>
            <a:custGeom>
              <a:avLst/>
              <a:gdLst/>
              <a:ahLst/>
              <a:cxnLst/>
              <a:rect l="l" t="t" r="r" b="b"/>
              <a:pathLst>
                <a:path w="4382" h="3149" extrusionOk="0">
                  <a:moveTo>
                    <a:pt x="2237" y="348"/>
                  </a:moveTo>
                  <a:cubicBezTo>
                    <a:pt x="2493" y="348"/>
                    <a:pt x="2726" y="435"/>
                    <a:pt x="2861" y="657"/>
                  </a:cubicBezTo>
                  <a:cubicBezTo>
                    <a:pt x="2833" y="716"/>
                    <a:pt x="2829" y="794"/>
                    <a:pt x="2875" y="858"/>
                  </a:cubicBezTo>
                  <a:cubicBezTo>
                    <a:pt x="3184" y="1328"/>
                    <a:pt x="3098" y="1673"/>
                    <a:pt x="2711" y="2075"/>
                  </a:cubicBezTo>
                  <a:cubicBezTo>
                    <a:pt x="2453" y="2344"/>
                    <a:pt x="2038" y="2574"/>
                    <a:pt x="1644" y="2574"/>
                  </a:cubicBezTo>
                  <a:cubicBezTo>
                    <a:pt x="1530" y="2574"/>
                    <a:pt x="1418" y="2555"/>
                    <a:pt x="1312" y="2512"/>
                  </a:cubicBezTo>
                  <a:cubicBezTo>
                    <a:pt x="583" y="2224"/>
                    <a:pt x="701" y="1204"/>
                    <a:pt x="1180" y="762"/>
                  </a:cubicBezTo>
                  <a:cubicBezTo>
                    <a:pt x="1420" y="541"/>
                    <a:pt x="1855" y="348"/>
                    <a:pt x="2237" y="348"/>
                  </a:cubicBezTo>
                  <a:close/>
                  <a:moveTo>
                    <a:pt x="2259" y="0"/>
                  </a:moveTo>
                  <a:cubicBezTo>
                    <a:pt x="1882" y="0"/>
                    <a:pt x="1468" y="128"/>
                    <a:pt x="1189" y="279"/>
                  </a:cubicBezTo>
                  <a:cubicBezTo>
                    <a:pt x="219" y="803"/>
                    <a:pt x="0" y="1993"/>
                    <a:pt x="783" y="2790"/>
                  </a:cubicBezTo>
                  <a:cubicBezTo>
                    <a:pt x="1032" y="3043"/>
                    <a:pt x="1324" y="3149"/>
                    <a:pt x="1625" y="3149"/>
                  </a:cubicBezTo>
                  <a:cubicBezTo>
                    <a:pt x="2926" y="3149"/>
                    <a:pt x="4381" y="1166"/>
                    <a:pt x="3130" y="567"/>
                  </a:cubicBezTo>
                  <a:cubicBezTo>
                    <a:pt x="3024" y="147"/>
                    <a:pt x="2663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7"/>
            <p:cNvSpPr/>
            <p:nvPr/>
          </p:nvSpPr>
          <p:spPr>
            <a:xfrm>
              <a:off x="2438905" y="3849462"/>
              <a:ext cx="42688" cy="47216"/>
            </a:xfrm>
            <a:custGeom>
              <a:avLst/>
              <a:gdLst/>
              <a:ahLst/>
              <a:cxnLst/>
              <a:rect l="l" t="t" r="r" b="b"/>
              <a:pathLst>
                <a:path w="1838" h="2033" extrusionOk="0">
                  <a:moveTo>
                    <a:pt x="890" y="430"/>
                  </a:moveTo>
                  <a:lnTo>
                    <a:pt x="890" y="430"/>
                  </a:lnTo>
                  <a:cubicBezTo>
                    <a:pt x="835" y="503"/>
                    <a:pt x="854" y="617"/>
                    <a:pt x="917" y="671"/>
                  </a:cubicBezTo>
                  <a:cubicBezTo>
                    <a:pt x="1003" y="749"/>
                    <a:pt x="1113" y="789"/>
                    <a:pt x="1195" y="867"/>
                  </a:cubicBezTo>
                  <a:cubicBezTo>
                    <a:pt x="1236" y="903"/>
                    <a:pt x="1258" y="976"/>
                    <a:pt x="1268" y="1044"/>
                  </a:cubicBezTo>
                  <a:cubicBezTo>
                    <a:pt x="1281" y="1195"/>
                    <a:pt x="1176" y="1409"/>
                    <a:pt x="1081" y="1460"/>
                  </a:cubicBezTo>
                  <a:cubicBezTo>
                    <a:pt x="1037" y="1480"/>
                    <a:pt x="1008" y="1491"/>
                    <a:pt x="976" y="1491"/>
                  </a:cubicBezTo>
                  <a:cubicBezTo>
                    <a:pt x="952" y="1491"/>
                    <a:pt x="928" y="1485"/>
                    <a:pt x="894" y="1473"/>
                  </a:cubicBezTo>
                  <a:cubicBezTo>
                    <a:pt x="753" y="1418"/>
                    <a:pt x="608" y="1273"/>
                    <a:pt x="543" y="1140"/>
                  </a:cubicBezTo>
                  <a:cubicBezTo>
                    <a:pt x="461" y="968"/>
                    <a:pt x="465" y="762"/>
                    <a:pt x="575" y="602"/>
                  </a:cubicBezTo>
                  <a:cubicBezTo>
                    <a:pt x="652" y="489"/>
                    <a:pt x="766" y="443"/>
                    <a:pt x="890" y="430"/>
                  </a:cubicBezTo>
                  <a:close/>
                  <a:moveTo>
                    <a:pt x="839" y="1"/>
                  </a:moveTo>
                  <a:cubicBezTo>
                    <a:pt x="660" y="1"/>
                    <a:pt x="484" y="67"/>
                    <a:pt x="334" y="192"/>
                  </a:cubicBezTo>
                  <a:cubicBezTo>
                    <a:pt x="92" y="402"/>
                    <a:pt x="1" y="712"/>
                    <a:pt x="6" y="1027"/>
                  </a:cubicBezTo>
                  <a:cubicBezTo>
                    <a:pt x="18" y="1495"/>
                    <a:pt x="480" y="2033"/>
                    <a:pt x="979" y="2033"/>
                  </a:cubicBezTo>
                  <a:cubicBezTo>
                    <a:pt x="1024" y="2033"/>
                    <a:pt x="1068" y="2029"/>
                    <a:pt x="1113" y="2020"/>
                  </a:cubicBezTo>
                  <a:cubicBezTo>
                    <a:pt x="1550" y="1929"/>
                    <a:pt x="1824" y="1496"/>
                    <a:pt x="1832" y="1063"/>
                  </a:cubicBezTo>
                  <a:cubicBezTo>
                    <a:pt x="1838" y="730"/>
                    <a:pt x="1592" y="379"/>
                    <a:pt x="1277" y="325"/>
                  </a:cubicBezTo>
                  <a:cubicBezTo>
                    <a:pt x="1281" y="312"/>
                    <a:pt x="1291" y="302"/>
                    <a:pt x="1295" y="289"/>
                  </a:cubicBezTo>
                  <a:cubicBezTo>
                    <a:pt x="1318" y="207"/>
                    <a:pt x="1258" y="129"/>
                    <a:pt x="1195" y="93"/>
                  </a:cubicBezTo>
                  <a:cubicBezTo>
                    <a:pt x="1080" y="31"/>
                    <a:pt x="95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7"/>
            <p:cNvSpPr/>
            <p:nvPr/>
          </p:nvSpPr>
          <p:spPr>
            <a:xfrm>
              <a:off x="2153957" y="4282422"/>
              <a:ext cx="175511" cy="143693"/>
            </a:xfrm>
            <a:custGeom>
              <a:avLst/>
              <a:gdLst/>
              <a:ahLst/>
              <a:cxnLst/>
              <a:rect l="l" t="t" r="r" b="b"/>
              <a:pathLst>
                <a:path w="7557" h="6187" extrusionOk="0">
                  <a:moveTo>
                    <a:pt x="3496" y="495"/>
                  </a:moveTo>
                  <a:cubicBezTo>
                    <a:pt x="4911" y="495"/>
                    <a:pt x="6396" y="1998"/>
                    <a:pt x="6438" y="3435"/>
                  </a:cubicBezTo>
                  <a:cubicBezTo>
                    <a:pt x="6483" y="4823"/>
                    <a:pt x="4811" y="5431"/>
                    <a:pt x="3594" y="5431"/>
                  </a:cubicBezTo>
                  <a:cubicBezTo>
                    <a:pt x="3441" y="5431"/>
                    <a:pt x="3296" y="5422"/>
                    <a:pt x="3162" y="5403"/>
                  </a:cubicBezTo>
                  <a:cubicBezTo>
                    <a:pt x="2160" y="5262"/>
                    <a:pt x="1431" y="4377"/>
                    <a:pt x="1290" y="3416"/>
                  </a:cubicBezTo>
                  <a:cubicBezTo>
                    <a:pt x="1157" y="2518"/>
                    <a:pt x="2018" y="1999"/>
                    <a:pt x="2301" y="1257"/>
                  </a:cubicBezTo>
                  <a:cubicBezTo>
                    <a:pt x="2333" y="1161"/>
                    <a:pt x="2306" y="1052"/>
                    <a:pt x="2237" y="983"/>
                  </a:cubicBezTo>
                  <a:cubicBezTo>
                    <a:pt x="2619" y="642"/>
                    <a:pt x="3054" y="495"/>
                    <a:pt x="3496" y="495"/>
                  </a:cubicBezTo>
                  <a:close/>
                  <a:moveTo>
                    <a:pt x="3574" y="1"/>
                  </a:moveTo>
                  <a:cubicBezTo>
                    <a:pt x="2910" y="1"/>
                    <a:pt x="2287" y="297"/>
                    <a:pt x="1850" y="1015"/>
                  </a:cubicBezTo>
                  <a:cubicBezTo>
                    <a:pt x="0" y="2003"/>
                    <a:pt x="246" y="4815"/>
                    <a:pt x="2018" y="5786"/>
                  </a:cubicBezTo>
                  <a:cubicBezTo>
                    <a:pt x="2507" y="6055"/>
                    <a:pt x="3090" y="6186"/>
                    <a:pt x="3683" y="6186"/>
                  </a:cubicBezTo>
                  <a:cubicBezTo>
                    <a:pt x="5067" y="6186"/>
                    <a:pt x="6507" y="5472"/>
                    <a:pt x="6944" y="4136"/>
                  </a:cubicBezTo>
                  <a:cubicBezTo>
                    <a:pt x="7556" y="2263"/>
                    <a:pt x="5409" y="1"/>
                    <a:pt x="3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7"/>
            <p:cNvSpPr/>
            <p:nvPr/>
          </p:nvSpPr>
          <p:spPr>
            <a:xfrm>
              <a:off x="2584526" y="4296984"/>
              <a:ext cx="67631" cy="55972"/>
            </a:xfrm>
            <a:custGeom>
              <a:avLst/>
              <a:gdLst/>
              <a:ahLst/>
              <a:cxnLst/>
              <a:rect l="l" t="t" r="r" b="b"/>
              <a:pathLst>
                <a:path w="2912" h="2410" extrusionOk="0">
                  <a:moveTo>
                    <a:pt x="1452" y="457"/>
                  </a:moveTo>
                  <a:cubicBezTo>
                    <a:pt x="1588" y="457"/>
                    <a:pt x="1724" y="477"/>
                    <a:pt x="1841" y="507"/>
                  </a:cubicBezTo>
                  <a:cubicBezTo>
                    <a:pt x="2306" y="625"/>
                    <a:pt x="2552" y="1017"/>
                    <a:pt x="2533" y="1481"/>
                  </a:cubicBezTo>
                  <a:cubicBezTo>
                    <a:pt x="2533" y="1527"/>
                    <a:pt x="2548" y="1559"/>
                    <a:pt x="2575" y="1586"/>
                  </a:cubicBezTo>
                  <a:cubicBezTo>
                    <a:pt x="2452" y="1770"/>
                    <a:pt x="2314" y="1961"/>
                    <a:pt x="2078" y="1961"/>
                  </a:cubicBezTo>
                  <a:cubicBezTo>
                    <a:pt x="2068" y="1961"/>
                    <a:pt x="2057" y="1961"/>
                    <a:pt x="2047" y="1960"/>
                  </a:cubicBezTo>
                  <a:cubicBezTo>
                    <a:pt x="2008" y="1958"/>
                    <a:pt x="1969" y="1957"/>
                    <a:pt x="1930" y="1957"/>
                  </a:cubicBezTo>
                  <a:cubicBezTo>
                    <a:pt x="1805" y="1957"/>
                    <a:pt x="1682" y="1968"/>
                    <a:pt x="1557" y="1968"/>
                  </a:cubicBezTo>
                  <a:cubicBezTo>
                    <a:pt x="1460" y="1968"/>
                    <a:pt x="1363" y="1961"/>
                    <a:pt x="1263" y="1937"/>
                  </a:cubicBezTo>
                  <a:cubicBezTo>
                    <a:pt x="752" y="1819"/>
                    <a:pt x="483" y="1113"/>
                    <a:pt x="821" y="703"/>
                  </a:cubicBezTo>
                  <a:cubicBezTo>
                    <a:pt x="972" y="520"/>
                    <a:pt x="1213" y="457"/>
                    <a:pt x="1452" y="457"/>
                  </a:cubicBezTo>
                  <a:close/>
                  <a:moveTo>
                    <a:pt x="1499" y="1"/>
                  </a:moveTo>
                  <a:cubicBezTo>
                    <a:pt x="1055" y="1"/>
                    <a:pt x="603" y="173"/>
                    <a:pt x="379" y="562"/>
                  </a:cubicBezTo>
                  <a:cubicBezTo>
                    <a:pt x="1" y="1208"/>
                    <a:pt x="379" y="2060"/>
                    <a:pt x="1048" y="2316"/>
                  </a:cubicBezTo>
                  <a:cubicBezTo>
                    <a:pt x="1190" y="2369"/>
                    <a:pt x="1397" y="2410"/>
                    <a:pt x="1599" y="2410"/>
                  </a:cubicBezTo>
                  <a:cubicBezTo>
                    <a:pt x="1798" y="2410"/>
                    <a:pt x="1992" y="2370"/>
                    <a:pt x="2115" y="2261"/>
                  </a:cubicBezTo>
                  <a:cubicBezTo>
                    <a:pt x="2384" y="2019"/>
                    <a:pt x="2861" y="1869"/>
                    <a:pt x="2889" y="1450"/>
                  </a:cubicBezTo>
                  <a:cubicBezTo>
                    <a:pt x="2894" y="1422"/>
                    <a:pt x="2884" y="1399"/>
                    <a:pt x="2871" y="1382"/>
                  </a:cubicBezTo>
                  <a:cubicBezTo>
                    <a:pt x="2912" y="775"/>
                    <a:pt x="2594" y="261"/>
                    <a:pt x="1992" y="74"/>
                  </a:cubicBezTo>
                  <a:cubicBezTo>
                    <a:pt x="1838" y="26"/>
                    <a:pt x="1669" y="1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7"/>
            <p:cNvSpPr/>
            <p:nvPr/>
          </p:nvSpPr>
          <p:spPr>
            <a:xfrm>
              <a:off x="2404416" y="4334632"/>
              <a:ext cx="124811" cy="118773"/>
            </a:xfrm>
            <a:custGeom>
              <a:avLst/>
              <a:gdLst/>
              <a:ahLst/>
              <a:cxnLst/>
              <a:rect l="l" t="t" r="r" b="b"/>
              <a:pathLst>
                <a:path w="5374" h="5114" extrusionOk="0">
                  <a:moveTo>
                    <a:pt x="2766" y="387"/>
                  </a:moveTo>
                  <a:cubicBezTo>
                    <a:pt x="4096" y="387"/>
                    <a:pt x="4843" y="1754"/>
                    <a:pt x="4894" y="2968"/>
                  </a:cubicBezTo>
                  <a:cubicBezTo>
                    <a:pt x="4890" y="2977"/>
                    <a:pt x="4885" y="2981"/>
                    <a:pt x="4881" y="2996"/>
                  </a:cubicBezTo>
                  <a:cubicBezTo>
                    <a:pt x="4481" y="3898"/>
                    <a:pt x="3804" y="4667"/>
                    <a:pt x="2746" y="4667"/>
                  </a:cubicBezTo>
                  <a:cubicBezTo>
                    <a:pt x="2705" y="4667"/>
                    <a:pt x="2663" y="4665"/>
                    <a:pt x="2621" y="4663"/>
                  </a:cubicBezTo>
                  <a:cubicBezTo>
                    <a:pt x="1513" y="4600"/>
                    <a:pt x="629" y="3711"/>
                    <a:pt x="465" y="2640"/>
                  </a:cubicBezTo>
                  <a:cubicBezTo>
                    <a:pt x="278" y="1423"/>
                    <a:pt x="1436" y="539"/>
                    <a:pt x="2511" y="403"/>
                  </a:cubicBezTo>
                  <a:cubicBezTo>
                    <a:pt x="2599" y="392"/>
                    <a:pt x="2684" y="387"/>
                    <a:pt x="2766" y="387"/>
                  </a:cubicBezTo>
                  <a:close/>
                  <a:moveTo>
                    <a:pt x="2619" y="1"/>
                  </a:moveTo>
                  <a:cubicBezTo>
                    <a:pt x="1255" y="1"/>
                    <a:pt x="132" y="1152"/>
                    <a:pt x="70" y="2476"/>
                  </a:cubicBezTo>
                  <a:cubicBezTo>
                    <a:pt x="1" y="3824"/>
                    <a:pt x="1277" y="4977"/>
                    <a:pt x="2539" y="5105"/>
                  </a:cubicBezTo>
                  <a:cubicBezTo>
                    <a:pt x="2595" y="5111"/>
                    <a:pt x="2653" y="5113"/>
                    <a:pt x="2713" y="5113"/>
                  </a:cubicBezTo>
                  <a:cubicBezTo>
                    <a:pt x="3777" y="5113"/>
                    <a:pt x="5373" y="4249"/>
                    <a:pt x="5218" y="3055"/>
                  </a:cubicBezTo>
                  <a:cubicBezTo>
                    <a:pt x="5209" y="2987"/>
                    <a:pt x="5163" y="2936"/>
                    <a:pt x="5108" y="2913"/>
                  </a:cubicBezTo>
                  <a:cubicBezTo>
                    <a:pt x="5090" y="1391"/>
                    <a:pt x="4316" y="34"/>
                    <a:pt x="2667" y="1"/>
                  </a:cubicBezTo>
                  <a:cubicBezTo>
                    <a:pt x="2651" y="1"/>
                    <a:pt x="2635" y="1"/>
                    <a:pt x="2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7"/>
            <p:cNvSpPr/>
            <p:nvPr/>
          </p:nvSpPr>
          <p:spPr>
            <a:xfrm>
              <a:off x="2291844" y="4224197"/>
              <a:ext cx="43733" cy="43338"/>
            </a:xfrm>
            <a:custGeom>
              <a:avLst/>
              <a:gdLst/>
              <a:ahLst/>
              <a:cxnLst/>
              <a:rect l="l" t="t" r="r" b="b"/>
              <a:pathLst>
                <a:path w="1883" h="1866" extrusionOk="0">
                  <a:moveTo>
                    <a:pt x="853" y="420"/>
                  </a:moveTo>
                  <a:cubicBezTo>
                    <a:pt x="930" y="420"/>
                    <a:pt x="1010" y="443"/>
                    <a:pt x="1089" y="483"/>
                  </a:cubicBezTo>
                  <a:cubicBezTo>
                    <a:pt x="1430" y="651"/>
                    <a:pt x="1426" y="1039"/>
                    <a:pt x="1285" y="1330"/>
                  </a:cubicBezTo>
                  <a:cubicBezTo>
                    <a:pt x="1209" y="1482"/>
                    <a:pt x="1071" y="1542"/>
                    <a:pt x="925" y="1542"/>
                  </a:cubicBezTo>
                  <a:cubicBezTo>
                    <a:pt x="801" y="1542"/>
                    <a:pt x="671" y="1498"/>
                    <a:pt x="570" y="1431"/>
                  </a:cubicBezTo>
                  <a:cubicBezTo>
                    <a:pt x="360" y="1294"/>
                    <a:pt x="259" y="1103"/>
                    <a:pt x="287" y="893"/>
                  </a:cubicBezTo>
                  <a:cubicBezTo>
                    <a:pt x="378" y="779"/>
                    <a:pt x="474" y="674"/>
                    <a:pt x="564" y="565"/>
                  </a:cubicBezTo>
                  <a:cubicBezTo>
                    <a:pt x="649" y="463"/>
                    <a:pt x="748" y="420"/>
                    <a:pt x="853" y="420"/>
                  </a:cubicBezTo>
                  <a:close/>
                  <a:moveTo>
                    <a:pt x="832" y="0"/>
                  </a:moveTo>
                  <a:cubicBezTo>
                    <a:pt x="714" y="0"/>
                    <a:pt x="595" y="28"/>
                    <a:pt x="482" y="87"/>
                  </a:cubicBezTo>
                  <a:cubicBezTo>
                    <a:pt x="91" y="296"/>
                    <a:pt x="146" y="643"/>
                    <a:pt x="18" y="1011"/>
                  </a:cubicBezTo>
                  <a:cubicBezTo>
                    <a:pt x="0" y="1061"/>
                    <a:pt x="27" y="1103"/>
                    <a:pt x="68" y="1112"/>
                  </a:cubicBezTo>
                  <a:cubicBezTo>
                    <a:pt x="86" y="1335"/>
                    <a:pt x="205" y="1545"/>
                    <a:pt x="410" y="1695"/>
                  </a:cubicBezTo>
                  <a:cubicBezTo>
                    <a:pt x="569" y="1807"/>
                    <a:pt x="753" y="1866"/>
                    <a:pt x="934" y="1866"/>
                  </a:cubicBezTo>
                  <a:cubicBezTo>
                    <a:pt x="1184" y="1866"/>
                    <a:pt x="1425" y="1753"/>
                    <a:pt x="1576" y="1517"/>
                  </a:cubicBezTo>
                  <a:cubicBezTo>
                    <a:pt x="1882" y="1053"/>
                    <a:pt x="1777" y="460"/>
                    <a:pt x="1302" y="146"/>
                  </a:cubicBezTo>
                  <a:cubicBezTo>
                    <a:pt x="1159" y="53"/>
                    <a:pt x="996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7"/>
            <p:cNvSpPr/>
            <p:nvPr/>
          </p:nvSpPr>
          <p:spPr>
            <a:xfrm>
              <a:off x="2102537" y="4426278"/>
              <a:ext cx="79151" cy="77200"/>
            </a:xfrm>
            <a:custGeom>
              <a:avLst/>
              <a:gdLst/>
              <a:ahLst/>
              <a:cxnLst/>
              <a:rect l="l" t="t" r="r" b="b"/>
              <a:pathLst>
                <a:path w="3408" h="3324" extrusionOk="0">
                  <a:moveTo>
                    <a:pt x="1528" y="446"/>
                  </a:moveTo>
                  <a:cubicBezTo>
                    <a:pt x="1676" y="446"/>
                    <a:pt x="1836" y="498"/>
                    <a:pt x="2009" y="617"/>
                  </a:cubicBezTo>
                  <a:cubicBezTo>
                    <a:pt x="2492" y="954"/>
                    <a:pt x="2802" y="1596"/>
                    <a:pt x="2665" y="2179"/>
                  </a:cubicBezTo>
                  <a:cubicBezTo>
                    <a:pt x="2556" y="2663"/>
                    <a:pt x="2156" y="2896"/>
                    <a:pt x="1739" y="2896"/>
                  </a:cubicBezTo>
                  <a:cubicBezTo>
                    <a:pt x="1477" y="2896"/>
                    <a:pt x="1208" y="2803"/>
                    <a:pt x="1002" y="2622"/>
                  </a:cubicBezTo>
                  <a:cubicBezTo>
                    <a:pt x="528" y="2202"/>
                    <a:pt x="355" y="1327"/>
                    <a:pt x="861" y="858"/>
                  </a:cubicBezTo>
                  <a:cubicBezTo>
                    <a:pt x="879" y="840"/>
                    <a:pt x="888" y="818"/>
                    <a:pt x="884" y="795"/>
                  </a:cubicBezTo>
                  <a:cubicBezTo>
                    <a:pt x="1073" y="585"/>
                    <a:pt x="1285" y="446"/>
                    <a:pt x="1528" y="446"/>
                  </a:cubicBezTo>
                  <a:close/>
                  <a:moveTo>
                    <a:pt x="1514" y="0"/>
                  </a:moveTo>
                  <a:cubicBezTo>
                    <a:pt x="1042" y="0"/>
                    <a:pt x="632" y="319"/>
                    <a:pt x="537" y="894"/>
                  </a:cubicBezTo>
                  <a:cubicBezTo>
                    <a:pt x="0" y="1451"/>
                    <a:pt x="91" y="2303"/>
                    <a:pt x="674" y="2881"/>
                  </a:cubicBezTo>
                  <a:cubicBezTo>
                    <a:pt x="975" y="3181"/>
                    <a:pt x="1343" y="3324"/>
                    <a:pt x="1704" y="3324"/>
                  </a:cubicBezTo>
                  <a:cubicBezTo>
                    <a:pt x="2206" y="3324"/>
                    <a:pt x="2696" y="3049"/>
                    <a:pt x="2984" y="2535"/>
                  </a:cubicBezTo>
                  <a:cubicBezTo>
                    <a:pt x="3407" y="1765"/>
                    <a:pt x="2915" y="772"/>
                    <a:pt x="2287" y="284"/>
                  </a:cubicBezTo>
                  <a:cubicBezTo>
                    <a:pt x="2037" y="92"/>
                    <a:pt x="1767" y="0"/>
                    <a:pt x="1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7"/>
            <p:cNvSpPr/>
            <p:nvPr/>
          </p:nvSpPr>
          <p:spPr>
            <a:xfrm>
              <a:off x="2518172" y="4232860"/>
              <a:ext cx="42269" cy="39088"/>
            </a:xfrm>
            <a:custGeom>
              <a:avLst/>
              <a:gdLst/>
              <a:ahLst/>
              <a:cxnLst/>
              <a:rect l="l" t="t" r="r" b="b"/>
              <a:pathLst>
                <a:path w="1820" h="1683" extrusionOk="0">
                  <a:moveTo>
                    <a:pt x="860" y="421"/>
                  </a:moveTo>
                  <a:cubicBezTo>
                    <a:pt x="948" y="421"/>
                    <a:pt x="1036" y="446"/>
                    <a:pt x="1098" y="488"/>
                  </a:cubicBezTo>
                  <a:cubicBezTo>
                    <a:pt x="1327" y="644"/>
                    <a:pt x="1413" y="1099"/>
                    <a:pt x="1199" y="1294"/>
                  </a:cubicBezTo>
                  <a:cubicBezTo>
                    <a:pt x="1120" y="1367"/>
                    <a:pt x="1034" y="1397"/>
                    <a:pt x="947" y="1397"/>
                  </a:cubicBezTo>
                  <a:cubicBezTo>
                    <a:pt x="799" y="1397"/>
                    <a:pt x="648" y="1309"/>
                    <a:pt x="524" y="1195"/>
                  </a:cubicBezTo>
                  <a:lnTo>
                    <a:pt x="524" y="1190"/>
                  </a:lnTo>
                  <a:cubicBezTo>
                    <a:pt x="557" y="962"/>
                    <a:pt x="442" y="707"/>
                    <a:pt x="621" y="511"/>
                  </a:cubicBezTo>
                  <a:cubicBezTo>
                    <a:pt x="679" y="448"/>
                    <a:pt x="769" y="421"/>
                    <a:pt x="860" y="421"/>
                  </a:cubicBezTo>
                  <a:close/>
                  <a:moveTo>
                    <a:pt x="867" y="0"/>
                  </a:moveTo>
                  <a:cubicBezTo>
                    <a:pt x="707" y="0"/>
                    <a:pt x="547" y="46"/>
                    <a:pt x="406" y="137"/>
                  </a:cubicBezTo>
                  <a:cubicBezTo>
                    <a:pt x="78" y="352"/>
                    <a:pt x="1" y="903"/>
                    <a:pt x="292" y="1163"/>
                  </a:cubicBezTo>
                  <a:cubicBezTo>
                    <a:pt x="464" y="1443"/>
                    <a:pt x="758" y="1682"/>
                    <a:pt x="1077" y="1682"/>
                  </a:cubicBezTo>
                  <a:cubicBezTo>
                    <a:pt x="1147" y="1682"/>
                    <a:pt x="1218" y="1671"/>
                    <a:pt x="1290" y="1645"/>
                  </a:cubicBezTo>
                  <a:cubicBezTo>
                    <a:pt x="1819" y="1458"/>
                    <a:pt x="1796" y="629"/>
                    <a:pt x="1487" y="278"/>
                  </a:cubicBezTo>
                  <a:cubicBezTo>
                    <a:pt x="1322" y="94"/>
                    <a:pt x="1096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7"/>
            <p:cNvSpPr/>
            <p:nvPr/>
          </p:nvSpPr>
          <p:spPr>
            <a:xfrm>
              <a:off x="2790903" y="4160305"/>
              <a:ext cx="102631" cy="83540"/>
            </a:xfrm>
            <a:custGeom>
              <a:avLst/>
              <a:gdLst/>
              <a:ahLst/>
              <a:cxnLst/>
              <a:rect l="l" t="t" r="r" b="b"/>
              <a:pathLst>
                <a:path w="4419" h="3597" extrusionOk="0">
                  <a:moveTo>
                    <a:pt x="2246" y="503"/>
                  </a:moveTo>
                  <a:cubicBezTo>
                    <a:pt x="2318" y="503"/>
                    <a:pt x="2392" y="511"/>
                    <a:pt x="2469" y="528"/>
                  </a:cubicBezTo>
                  <a:cubicBezTo>
                    <a:pt x="3230" y="692"/>
                    <a:pt x="3631" y="1608"/>
                    <a:pt x="3476" y="2309"/>
                  </a:cubicBezTo>
                  <a:cubicBezTo>
                    <a:pt x="3380" y="2729"/>
                    <a:pt x="2975" y="2965"/>
                    <a:pt x="2574" y="3030"/>
                  </a:cubicBezTo>
                  <a:cubicBezTo>
                    <a:pt x="2530" y="3036"/>
                    <a:pt x="2487" y="3039"/>
                    <a:pt x="2444" y="3039"/>
                  </a:cubicBezTo>
                  <a:cubicBezTo>
                    <a:pt x="2046" y="3039"/>
                    <a:pt x="1669" y="2773"/>
                    <a:pt x="1352" y="2559"/>
                  </a:cubicBezTo>
                  <a:cubicBezTo>
                    <a:pt x="1328" y="2546"/>
                    <a:pt x="1304" y="2540"/>
                    <a:pt x="1280" y="2540"/>
                  </a:cubicBezTo>
                  <a:cubicBezTo>
                    <a:pt x="1272" y="2540"/>
                    <a:pt x="1265" y="2541"/>
                    <a:pt x="1257" y="2542"/>
                  </a:cubicBezTo>
                  <a:cubicBezTo>
                    <a:pt x="822" y="1789"/>
                    <a:pt x="1323" y="503"/>
                    <a:pt x="2246" y="503"/>
                  </a:cubicBezTo>
                  <a:close/>
                  <a:moveTo>
                    <a:pt x="2271" y="1"/>
                  </a:moveTo>
                  <a:cubicBezTo>
                    <a:pt x="920" y="1"/>
                    <a:pt x="1" y="2159"/>
                    <a:pt x="1207" y="2915"/>
                  </a:cubicBezTo>
                  <a:cubicBezTo>
                    <a:pt x="1360" y="3397"/>
                    <a:pt x="1797" y="3597"/>
                    <a:pt x="2279" y="3597"/>
                  </a:cubicBezTo>
                  <a:cubicBezTo>
                    <a:pt x="2845" y="3597"/>
                    <a:pt x="3472" y="3322"/>
                    <a:pt x="3772" y="2906"/>
                  </a:cubicBezTo>
                  <a:cubicBezTo>
                    <a:pt x="4419" y="2008"/>
                    <a:pt x="3872" y="733"/>
                    <a:pt x="3011" y="218"/>
                  </a:cubicBezTo>
                  <a:cubicBezTo>
                    <a:pt x="2757" y="67"/>
                    <a:pt x="2508" y="1"/>
                    <a:pt x="2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7"/>
            <p:cNvSpPr/>
            <p:nvPr/>
          </p:nvSpPr>
          <p:spPr>
            <a:xfrm>
              <a:off x="2228649" y="3507752"/>
              <a:ext cx="65471" cy="68096"/>
            </a:xfrm>
            <a:custGeom>
              <a:avLst/>
              <a:gdLst/>
              <a:ahLst/>
              <a:cxnLst/>
              <a:rect l="l" t="t" r="r" b="b"/>
              <a:pathLst>
                <a:path w="2819" h="2932" extrusionOk="0">
                  <a:moveTo>
                    <a:pt x="1245" y="421"/>
                  </a:moveTo>
                  <a:cubicBezTo>
                    <a:pt x="1523" y="662"/>
                    <a:pt x="1809" y="877"/>
                    <a:pt x="2023" y="1213"/>
                  </a:cubicBezTo>
                  <a:cubicBezTo>
                    <a:pt x="2284" y="1629"/>
                    <a:pt x="2479" y="2298"/>
                    <a:pt x="1882" y="2494"/>
                  </a:cubicBezTo>
                  <a:cubicBezTo>
                    <a:pt x="1718" y="2549"/>
                    <a:pt x="1571" y="2573"/>
                    <a:pt x="1439" y="2573"/>
                  </a:cubicBezTo>
                  <a:cubicBezTo>
                    <a:pt x="230" y="2573"/>
                    <a:pt x="322" y="507"/>
                    <a:pt x="1100" y="507"/>
                  </a:cubicBezTo>
                  <a:cubicBezTo>
                    <a:pt x="1109" y="507"/>
                    <a:pt x="1117" y="508"/>
                    <a:pt x="1126" y="508"/>
                  </a:cubicBezTo>
                  <a:cubicBezTo>
                    <a:pt x="1180" y="508"/>
                    <a:pt x="1231" y="471"/>
                    <a:pt x="1245" y="421"/>
                  </a:cubicBezTo>
                  <a:close/>
                  <a:moveTo>
                    <a:pt x="1111" y="1"/>
                  </a:moveTo>
                  <a:cubicBezTo>
                    <a:pt x="1083" y="1"/>
                    <a:pt x="1054" y="3"/>
                    <a:pt x="1026" y="6"/>
                  </a:cubicBezTo>
                  <a:cubicBezTo>
                    <a:pt x="944" y="20"/>
                    <a:pt x="921" y="111"/>
                    <a:pt x="976" y="166"/>
                  </a:cubicBezTo>
                  <a:cubicBezTo>
                    <a:pt x="994" y="189"/>
                    <a:pt x="1016" y="207"/>
                    <a:pt x="1035" y="225"/>
                  </a:cubicBezTo>
                  <a:cubicBezTo>
                    <a:pt x="988" y="208"/>
                    <a:pt x="942" y="200"/>
                    <a:pt x="898" y="200"/>
                  </a:cubicBezTo>
                  <a:cubicBezTo>
                    <a:pt x="469" y="200"/>
                    <a:pt x="186" y="946"/>
                    <a:pt x="133" y="1310"/>
                  </a:cubicBezTo>
                  <a:cubicBezTo>
                    <a:pt x="0" y="2193"/>
                    <a:pt x="515" y="2918"/>
                    <a:pt x="1422" y="2931"/>
                  </a:cubicBezTo>
                  <a:cubicBezTo>
                    <a:pt x="1431" y="2931"/>
                    <a:pt x="1440" y="2932"/>
                    <a:pt x="1448" y="2932"/>
                  </a:cubicBezTo>
                  <a:cubicBezTo>
                    <a:pt x="2281" y="2932"/>
                    <a:pt x="2818" y="2467"/>
                    <a:pt x="2616" y="1606"/>
                  </a:cubicBezTo>
                  <a:cubicBezTo>
                    <a:pt x="2476" y="1019"/>
                    <a:pt x="179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7"/>
            <p:cNvSpPr/>
            <p:nvPr/>
          </p:nvSpPr>
          <p:spPr>
            <a:xfrm>
              <a:off x="1493949" y="3391209"/>
              <a:ext cx="552639" cy="550781"/>
            </a:xfrm>
            <a:custGeom>
              <a:avLst/>
              <a:gdLst/>
              <a:ahLst/>
              <a:cxnLst/>
              <a:rect l="l" t="t" r="r" b="b"/>
              <a:pathLst>
                <a:path w="23795" h="23715" extrusionOk="0">
                  <a:moveTo>
                    <a:pt x="6879" y="732"/>
                  </a:moveTo>
                  <a:cubicBezTo>
                    <a:pt x="8833" y="732"/>
                    <a:pt x="10890" y="1391"/>
                    <a:pt x="12348" y="2267"/>
                  </a:cubicBezTo>
                  <a:cubicBezTo>
                    <a:pt x="15747" y="4313"/>
                    <a:pt x="17952" y="8027"/>
                    <a:pt x="19437" y="11581"/>
                  </a:cubicBezTo>
                  <a:cubicBezTo>
                    <a:pt x="20868" y="15003"/>
                    <a:pt x="22781" y="18807"/>
                    <a:pt x="23155" y="22552"/>
                  </a:cubicBezTo>
                  <a:cubicBezTo>
                    <a:pt x="21214" y="20070"/>
                    <a:pt x="17145" y="18825"/>
                    <a:pt x="14449" y="17746"/>
                  </a:cubicBezTo>
                  <a:cubicBezTo>
                    <a:pt x="10279" y="16079"/>
                    <a:pt x="5117" y="14552"/>
                    <a:pt x="2315" y="10784"/>
                  </a:cubicBezTo>
                  <a:cubicBezTo>
                    <a:pt x="766" y="8697"/>
                    <a:pt x="702" y="5821"/>
                    <a:pt x="1819" y="3530"/>
                  </a:cubicBezTo>
                  <a:cubicBezTo>
                    <a:pt x="2819" y="1485"/>
                    <a:pt x="4790" y="732"/>
                    <a:pt x="6879" y="732"/>
                  </a:cubicBezTo>
                  <a:close/>
                  <a:moveTo>
                    <a:pt x="7161" y="1"/>
                  </a:moveTo>
                  <a:cubicBezTo>
                    <a:pt x="3648" y="1"/>
                    <a:pt x="536" y="1949"/>
                    <a:pt x="282" y="6496"/>
                  </a:cubicBezTo>
                  <a:cubicBezTo>
                    <a:pt x="0" y="11540"/>
                    <a:pt x="4771" y="14397"/>
                    <a:pt x="8753" y="16220"/>
                  </a:cubicBezTo>
                  <a:cubicBezTo>
                    <a:pt x="13856" y="18556"/>
                    <a:pt x="18895" y="20079"/>
                    <a:pt x="23301" y="23651"/>
                  </a:cubicBezTo>
                  <a:cubicBezTo>
                    <a:pt x="23355" y="23695"/>
                    <a:pt x="23416" y="23714"/>
                    <a:pt x="23474" y="23714"/>
                  </a:cubicBezTo>
                  <a:cubicBezTo>
                    <a:pt x="23646" y="23714"/>
                    <a:pt x="23794" y="23548"/>
                    <a:pt x="23689" y="23355"/>
                  </a:cubicBezTo>
                  <a:cubicBezTo>
                    <a:pt x="23670" y="23313"/>
                    <a:pt x="23643" y="23277"/>
                    <a:pt x="23620" y="23236"/>
                  </a:cubicBezTo>
                  <a:cubicBezTo>
                    <a:pt x="23702" y="23200"/>
                    <a:pt x="23761" y="23122"/>
                    <a:pt x="23757" y="22999"/>
                  </a:cubicBezTo>
                  <a:cubicBezTo>
                    <a:pt x="23616" y="19017"/>
                    <a:pt x="21706" y="15007"/>
                    <a:pt x="20249" y="11358"/>
                  </a:cubicBezTo>
                  <a:cubicBezTo>
                    <a:pt x="18882" y="7941"/>
                    <a:pt x="16863" y="4591"/>
                    <a:pt x="13892" y="2328"/>
                  </a:cubicBezTo>
                  <a:cubicBezTo>
                    <a:pt x="11937" y="838"/>
                    <a:pt x="9463" y="1"/>
                    <a:pt x="7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77"/>
          <p:cNvGrpSpPr/>
          <p:nvPr/>
        </p:nvGrpSpPr>
        <p:grpSpPr>
          <a:xfrm>
            <a:off x="6618781" y="2706275"/>
            <a:ext cx="1091990" cy="864330"/>
            <a:chOff x="5920959" y="2440517"/>
            <a:chExt cx="1379472" cy="1091877"/>
          </a:xfrm>
        </p:grpSpPr>
        <p:sp>
          <p:nvSpPr>
            <p:cNvPr id="1055" name="Google Shape;1055;p77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7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7" name="Google Shape;1057;p77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1058" name="Google Shape;1058;p77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77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77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77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2" name="Google Shape;1062;p77"/>
          <p:cNvSpPr/>
          <p:nvPr/>
        </p:nvSpPr>
        <p:spPr>
          <a:xfrm>
            <a:off x="5462406" y="197624"/>
            <a:ext cx="316624" cy="417891"/>
          </a:xfrm>
          <a:custGeom>
            <a:avLst/>
            <a:gdLst/>
            <a:ahLst/>
            <a:cxnLst/>
            <a:rect l="l" t="t" r="r" b="b"/>
            <a:pathLst>
              <a:path w="14914" h="19684" extrusionOk="0">
                <a:moveTo>
                  <a:pt x="11854" y="1664"/>
                </a:moveTo>
                <a:cubicBezTo>
                  <a:pt x="12302" y="1664"/>
                  <a:pt x="12739" y="1952"/>
                  <a:pt x="13041" y="2667"/>
                </a:cubicBezTo>
                <a:cubicBezTo>
                  <a:pt x="13483" y="3716"/>
                  <a:pt x="13515" y="4872"/>
                  <a:pt x="13465" y="5993"/>
                </a:cubicBezTo>
                <a:cubicBezTo>
                  <a:pt x="13364" y="8454"/>
                  <a:pt x="12521" y="11147"/>
                  <a:pt x="12016" y="13566"/>
                </a:cubicBezTo>
                <a:cubicBezTo>
                  <a:pt x="11848" y="14386"/>
                  <a:pt x="11487" y="15402"/>
                  <a:pt x="11524" y="16245"/>
                </a:cubicBezTo>
                <a:cubicBezTo>
                  <a:pt x="11547" y="16664"/>
                  <a:pt x="11588" y="17092"/>
                  <a:pt x="11592" y="17517"/>
                </a:cubicBezTo>
                <a:cubicBezTo>
                  <a:pt x="10557" y="15958"/>
                  <a:pt x="9478" y="14459"/>
                  <a:pt x="8184" y="13088"/>
                </a:cubicBezTo>
                <a:cubicBezTo>
                  <a:pt x="6626" y="11442"/>
                  <a:pt x="4703" y="10212"/>
                  <a:pt x="3167" y="8536"/>
                </a:cubicBezTo>
                <a:cubicBezTo>
                  <a:pt x="1956" y="7210"/>
                  <a:pt x="1577" y="5716"/>
                  <a:pt x="2301" y="4039"/>
                </a:cubicBezTo>
                <a:cubicBezTo>
                  <a:pt x="2584" y="3384"/>
                  <a:pt x="3012" y="3146"/>
                  <a:pt x="3483" y="3146"/>
                </a:cubicBezTo>
                <a:cubicBezTo>
                  <a:pt x="4175" y="3146"/>
                  <a:pt x="4959" y="3659"/>
                  <a:pt x="5510" y="4111"/>
                </a:cubicBezTo>
                <a:cubicBezTo>
                  <a:pt x="6881" y="5246"/>
                  <a:pt x="8029" y="6992"/>
                  <a:pt x="8412" y="8731"/>
                </a:cubicBezTo>
                <a:cubicBezTo>
                  <a:pt x="8458" y="8941"/>
                  <a:pt x="8631" y="9032"/>
                  <a:pt x="8808" y="9037"/>
                </a:cubicBezTo>
                <a:cubicBezTo>
                  <a:pt x="8841" y="9374"/>
                  <a:pt x="8872" y="9707"/>
                  <a:pt x="8904" y="10044"/>
                </a:cubicBezTo>
                <a:cubicBezTo>
                  <a:pt x="8931" y="10305"/>
                  <a:pt x="9126" y="10437"/>
                  <a:pt x="9317" y="10437"/>
                </a:cubicBezTo>
                <a:cubicBezTo>
                  <a:pt x="9507" y="10437"/>
                  <a:pt x="9695" y="10307"/>
                  <a:pt x="9715" y="10044"/>
                </a:cubicBezTo>
                <a:cubicBezTo>
                  <a:pt x="9888" y="7866"/>
                  <a:pt x="9655" y="5670"/>
                  <a:pt x="10080" y="3514"/>
                </a:cubicBezTo>
                <a:cubicBezTo>
                  <a:pt x="10278" y="2518"/>
                  <a:pt x="11082" y="1664"/>
                  <a:pt x="11854" y="1664"/>
                </a:cubicBezTo>
                <a:close/>
                <a:moveTo>
                  <a:pt x="11674" y="0"/>
                </a:moveTo>
                <a:cubicBezTo>
                  <a:pt x="11040" y="0"/>
                  <a:pt x="10411" y="324"/>
                  <a:pt x="10025" y="982"/>
                </a:cubicBezTo>
                <a:cubicBezTo>
                  <a:pt x="8967" y="2795"/>
                  <a:pt x="8681" y="4750"/>
                  <a:pt x="8690" y="6754"/>
                </a:cubicBezTo>
                <a:cubicBezTo>
                  <a:pt x="7639" y="4541"/>
                  <a:pt x="5353" y="1744"/>
                  <a:pt x="3438" y="1744"/>
                </a:cubicBezTo>
                <a:cubicBezTo>
                  <a:pt x="2728" y="1744"/>
                  <a:pt x="2068" y="2129"/>
                  <a:pt x="1541" y="3073"/>
                </a:cubicBezTo>
                <a:cubicBezTo>
                  <a:pt x="1" y="5834"/>
                  <a:pt x="1222" y="8149"/>
                  <a:pt x="3268" y="10212"/>
                </a:cubicBezTo>
                <a:cubicBezTo>
                  <a:pt x="4562" y="11520"/>
                  <a:pt x="6088" y="12577"/>
                  <a:pt x="7392" y="13885"/>
                </a:cubicBezTo>
                <a:cubicBezTo>
                  <a:pt x="9009" y="15502"/>
                  <a:pt x="10216" y="17475"/>
                  <a:pt x="11428" y="19398"/>
                </a:cubicBezTo>
                <a:cubicBezTo>
                  <a:pt x="11551" y="19596"/>
                  <a:pt x="11728" y="19683"/>
                  <a:pt x="11904" y="19683"/>
                </a:cubicBezTo>
                <a:cubicBezTo>
                  <a:pt x="12145" y="19683"/>
                  <a:pt x="12386" y="19522"/>
                  <a:pt x="12494" y="19261"/>
                </a:cubicBezTo>
                <a:cubicBezTo>
                  <a:pt x="13095" y="17831"/>
                  <a:pt x="12799" y="16254"/>
                  <a:pt x="13095" y="14746"/>
                </a:cubicBezTo>
                <a:cubicBezTo>
                  <a:pt x="13492" y="12760"/>
                  <a:pt x="13888" y="10773"/>
                  <a:pt x="14326" y="8791"/>
                </a:cubicBezTo>
                <a:cubicBezTo>
                  <a:pt x="14914" y="6149"/>
                  <a:pt x="14900" y="3182"/>
                  <a:pt x="13305" y="885"/>
                </a:cubicBezTo>
                <a:cubicBezTo>
                  <a:pt x="12897" y="299"/>
                  <a:pt x="12283" y="0"/>
                  <a:pt x="116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77"/>
          <p:cNvSpPr/>
          <p:nvPr/>
        </p:nvSpPr>
        <p:spPr>
          <a:xfrm>
            <a:off x="6986639" y="808499"/>
            <a:ext cx="502952" cy="494859"/>
          </a:xfrm>
          <a:custGeom>
            <a:avLst/>
            <a:gdLst/>
            <a:ahLst/>
            <a:cxnLst/>
            <a:rect l="l" t="t" r="r" b="b"/>
            <a:pathLst>
              <a:path w="21999" h="21645" extrusionOk="0">
                <a:moveTo>
                  <a:pt x="10270" y="7825"/>
                </a:moveTo>
                <a:cubicBezTo>
                  <a:pt x="10745" y="8140"/>
                  <a:pt x="11405" y="8052"/>
                  <a:pt x="11934" y="8294"/>
                </a:cubicBezTo>
                <a:cubicBezTo>
                  <a:pt x="12512" y="8563"/>
                  <a:pt x="12905" y="9097"/>
                  <a:pt x="13118" y="9679"/>
                </a:cubicBezTo>
                <a:cubicBezTo>
                  <a:pt x="13524" y="10786"/>
                  <a:pt x="13301" y="12186"/>
                  <a:pt x="12440" y="13015"/>
                </a:cubicBezTo>
                <a:cubicBezTo>
                  <a:pt x="12092" y="13350"/>
                  <a:pt x="11678" y="13492"/>
                  <a:pt x="11253" y="13492"/>
                </a:cubicBezTo>
                <a:cubicBezTo>
                  <a:pt x="10231" y="13492"/>
                  <a:pt x="9153" y="12667"/>
                  <a:pt x="8831" y="11743"/>
                </a:cubicBezTo>
                <a:cubicBezTo>
                  <a:pt x="8361" y="10399"/>
                  <a:pt x="8876" y="8363"/>
                  <a:pt x="10270" y="7825"/>
                </a:cubicBezTo>
                <a:close/>
                <a:moveTo>
                  <a:pt x="7818" y="1139"/>
                </a:moveTo>
                <a:cubicBezTo>
                  <a:pt x="8882" y="1139"/>
                  <a:pt x="9970" y="1896"/>
                  <a:pt x="10590" y="2822"/>
                </a:cubicBezTo>
                <a:cubicBezTo>
                  <a:pt x="11378" y="3997"/>
                  <a:pt x="11660" y="5533"/>
                  <a:pt x="11555" y="6937"/>
                </a:cubicBezTo>
                <a:cubicBezTo>
                  <a:pt x="11382" y="6898"/>
                  <a:pt x="11208" y="6875"/>
                  <a:pt x="11042" y="6875"/>
                </a:cubicBezTo>
                <a:cubicBezTo>
                  <a:pt x="10679" y="6875"/>
                  <a:pt x="10348" y="6982"/>
                  <a:pt x="10121" y="7259"/>
                </a:cubicBezTo>
                <a:cubicBezTo>
                  <a:pt x="10121" y="7265"/>
                  <a:pt x="10116" y="7269"/>
                  <a:pt x="10116" y="7274"/>
                </a:cubicBezTo>
                <a:cubicBezTo>
                  <a:pt x="9843" y="7314"/>
                  <a:pt x="9597" y="7402"/>
                  <a:pt x="9368" y="7520"/>
                </a:cubicBezTo>
                <a:cubicBezTo>
                  <a:pt x="9273" y="7087"/>
                  <a:pt x="9040" y="6731"/>
                  <a:pt x="8821" y="6298"/>
                </a:cubicBezTo>
                <a:cubicBezTo>
                  <a:pt x="8462" y="5587"/>
                  <a:pt x="8216" y="4836"/>
                  <a:pt x="8039" y="4061"/>
                </a:cubicBezTo>
                <a:cubicBezTo>
                  <a:pt x="8003" y="3911"/>
                  <a:pt x="7855" y="3831"/>
                  <a:pt x="7712" y="3831"/>
                </a:cubicBezTo>
                <a:cubicBezTo>
                  <a:pt x="7574" y="3831"/>
                  <a:pt x="7441" y="3905"/>
                  <a:pt x="7418" y="4061"/>
                </a:cubicBezTo>
                <a:cubicBezTo>
                  <a:pt x="7305" y="4799"/>
                  <a:pt x="7450" y="5492"/>
                  <a:pt x="7705" y="6184"/>
                </a:cubicBezTo>
                <a:cubicBezTo>
                  <a:pt x="7947" y="6836"/>
                  <a:pt x="8197" y="7543"/>
                  <a:pt x="8735" y="7984"/>
                </a:cubicBezTo>
                <a:cubicBezTo>
                  <a:pt x="7974" y="8746"/>
                  <a:pt x="7610" y="9984"/>
                  <a:pt x="7683" y="11202"/>
                </a:cubicBezTo>
                <a:cubicBezTo>
                  <a:pt x="7136" y="11229"/>
                  <a:pt x="6672" y="11511"/>
                  <a:pt x="6157" y="11776"/>
                </a:cubicBezTo>
                <a:cubicBezTo>
                  <a:pt x="5391" y="12176"/>
                  <a:pt x="4685" y="12645"/>
                  <a:pt x="3970" y="13133"/>
                </a:cubicBezTo>
                <a:cubicBezTo>
                  <a:pt x="3644" y="13358"/>
                  <a:pt x="3832" y="13803"/>
                  <a:pt x="4153" y="13803"/>
                </a:cubicBezTo>
                <a:cubicBezTo>
                  <a:pt x="4210" y="13803"/>
                  <a:pt x="4271" y="13789"/>
                  <a:pt x="4334" y="13757"/>
                </a:cubicBezTo>
                <a:cubicBezTo>
                  <a:pt x="5067" y="13393"/>
                  <a:pt x="5842" y="13133"/>
                  <a:pt x="6598" y="12819"/>
                </a:cubicBezTo>
                <a:cubicBezTo>
                  <a:pt x="7049" y="12627"/>
                  <a:pt x="7523" y="12472"/>
                  <a:pt x="7883" y="12163"/>
                </a:cubicBezTo>
                <a:cubicBezTo>
                  <a:pt x="7978" y="12436"/>
                  <a:pt x="8106" y="12691"/>
                  <a:pt x="8266" y="12928"/>
                </a:cubicBezTo>
                <a:cubicBezTo>
                  <a:pt x="8188" y="12951"/>
                  <a:pt x="8115" y="12992"/>
                  <a:pt x="8060" y="13061"/>
                </a:cubicBezTo>
                <a:cubicBezTo>
                  <a:pt x="7130" y="14183"/>
                  <a:pt x="5222" y="15597"/>
                  <a:pt x="3525" y="15597"/>
                </a:cubicBezTo>
                <a:cubicBezTo>
                  <a:pt x="2970" y="15597"/>
                  <a:pt x="2438" y="15446"/>
                  <a:pt x="1969" y="15084"/>
                </a:cubicBezTo>
                <a:cubicBezTo>
                  <a:pt x="1" y="13562"/>
                  <a:pt x="3266" y="9853"/>
                  <a:pt x="5391" y="9853"/>
                </a:cubicBezTo>
                <a:cubicBezTo>
                  <a:pt x="5450" y="9853"/>
                  <a:pt x="5507" y="9856"/>
                  <a:pt x="5564" y="9862"/>
                </a:cubicBezTo>
                <a:cubicBezTo>
                  <a:pt x="5873" y="10089"/>
                  <a:pt x="6229" y="10272"/>
                  <a:pt x="6630" y="10390"/>
                </a:cubicBezTo>
                <a:cubicBezTo>
                  <a:pt x="6683" y="10406"/>
                  <a:pt x="6734" y="10413"/>
                  <a:pt x="6783" y="10413"/>
                </a:cubicBezTo>
                <a:cubicBezTo>
                  <a:pt x="7225" y="10413"/>
                  <a:pt x="7490" y="9829"/>
                  <a:pt x="7154" y="9488"/>
                </a:cubicBezTo>
                <a:cubicBezTo>
                  <a:pt x="6785" y="9110"/>
                  <a:pt x="6375" y="8887"/>
                  <a:pt x="5947" y="8786"/>
                </a:cubicBezTo>
                <a:cubicBezTo>
                  <a:pt x="4315" y="7259"/>
                  <a:pt x="4849" y="3619"/>
                  <a:pt x="6052" y="2065"/>
                </a:cubicBezTo>
                <a:cubicBezTo>
                  <a:pt x="6563" y="1406"/>
                  <a:pt x="7186" y="1139"/>
                  <a:pt x="7818" y="1139"/>
                </a:cubicBezTo>
                <a:close/>
                <a:moveTo>
                  <a:pt x="17958" y="4686"/>
                </a:moveTo>
                <a:cubicBezTo>
                  <a:pt x="20160" y="4686"/>
                  <a:pt x="19215" y="7613"/>
                  <a:pt x="18545" y="8668"/>
                </a:cubicBezTo>
                <a:cubicBezTo>
                  <a:pt x="18076" y="9410"/>
                  <a:pt x="17224" y="10212"/>
                  <a:pt x="16295" y="10636"/>
                </a:cubicBezTo>
                <a:cubicBezTo>
                  <a:pt x="16170" y="10616"/>
                  <a:pt x="16045" y="10606"/>
                  <a:pt x="15920" y="10606"/>
                </a:cubicBezTo>
                <a:cubicBezTo>
                  <a:pt x="15503" y="10606"/>
                  <a:pt x="15087" y="10721"/>
                  <a:pt x="14690" y="10977"/>
                </a:cubicBezTo>
                <a:cubicBezTo>
                  <a:pt x="14367" y="11187"/>
                  <a:pt x="14508" y="11648"/>
                  <a:pt x="14882" y="11675"/>
                </a:cubicBezTo>
                <a:cubicBezTo>
                  <a:pt x="14962" y="11681"/>
                  <a:pt x="15043" y="11685"/>
                  <a:pt x="15124" y="11685"/>
                </a:cubicBezTo>
                <a:cubicBezTo>
                  <a:pt x="15502" y="11685"/>
                  <a:pt x="15894" y="11617"/>
                  <a:pt x="16280" y="11497"/>
                </a:cubicBezTo>
                <a:cubicBezTo>
                  <a:pt x="18486" y="12022"/>
                  <a:pt x="19949" y="16418"/>
                  <a:pt x="17464" y="16418"/>
                </a:cubicBezTo>
                <a:cubicBezTo>
                  <a:pt x="17315" y="16418"/>
                  <a:pt x="17151" y="16402"/>
                  <a:pt x="16973" y="16368"/>
                </a:cubicBezTo>
                <a:cubicBezTo>
                  <a:pt x="15611" y="16113"/>
                  <a:pt x="14226" y="15315"/>
                  <a:pt x="13141" y="14472"/>
                </a:cubicBezTo>
                <a:cubicBezTo>
                  <a:pt x="13016" y="14375"/>
                  <a:pt x="12864" y="14327"/>
                  <a:pt x="12718" y="14327"/>
                </a:cubicBezTo>
                <a:cubicBezTo>
                  <a:pt x="12429" y="14327"/>
                  <a:pt x="12161" y="14515"/>
                  <a:pt x="12161" y="14878"/>
                </a:cubicBezTo>
                <a:cubicBezTo>
                  <a:pt x="12166" y="16507"/>
                  <a:pt x="12277" y="20515"/>
                  <a:pt x="9955" y="20515"/>
                </a:cubicBezTo>
                <a:cubicBezTo>
                  <a:pt x="9835" y="20515"/>
                  <a:pt x="9708" y="20505"/>
                  <a:pt x="9574" y="20482"/>
                </a:cubicBezTo>
                <a:cubicBezTo>
                  <a:pt x="6316" y="19935"/>
                  <a:pt x="8247" y="15616"/>
                  <a:pt x="8931" y="13698"/>
                </a:cubicBezTo>
                <a:lnTo>
                  <a:pt x="8931" y="13698"/>
                </a:lnTo>
                <a:cubicBezTo>
                  <a:pt x="9259" y="13980"/>
                  <a:pt x="9633" y="14209"/>
                  <a:pt x="10039" y="14363"/>
                </a:cubicBezTo>
                <a:cubicBezTo>
                  <a:pt x="9952" y="14928"/>
                  <a:pt x="9870" y="15484"/>
                  <a:pt x="9815" y="16049"/>
                </a:cubicBezTo>
                <a:cubicBezTo>
                  <a:pt x="9747" y="16691"/>
                  <a:pt x="9583" y="17439"/>
                  <a:pt x="9833" y="18053"/>
                </a:cubicBezTo>
                <a:cubicBezTo>
                  <a:pt x="9881" y="18178"/>
                  <a:pt x="10001" y="18270"/>
                  <a:pt x="10125" y="18270"/>
                </a:cubicBezTo>
                <a:cubicBezTo>
                  <a:pt x="10192" y="18270"/>
                  <a:pt x="10259" y="18243"/>
                  <a:pt x="10316" y="18181"/>
                </a:cubicBezTo>
                <a:cubicBezTo>
                  <a:pt x="11136" y="17311"/>
                  <a:pt x="10872" y="15675"/>
                  <a:pt x="10690" y="14537"/>
                </a:cubicBezTo>
                <a:lnTo>
                  <a:pt x="10690" y="14537"/>
                </a:lnTo>
                <a:cubicBezTo>
                  <a:pt x="10881" y="14570"/>
                  <a:pt x="11075" y="14587"/>
                  <a:pt x="11272" y="14587"/>
                </a:cubicBezTo>
                <a:cubicBezTo>
                  <a:pt x="11619" y="14587"/>
                  <a:pt x="11971" y="14533"/>
                  <a:pt x="12321" y="14413"/>
                </a:cubicBezTo>
                <a:cubicBezTo>
                  <a:pt x="12845" y="14231"/>
                  <a:pt x="13255" y="13912"/>
                  <a:pt x="13578" y="13515"/>
                </a:cubicBezTo>
                <a:cubicBezTo>
                  <a:pt x="14259" y="14016"/>
                  <a:pt x="15540" y="15065"/>
                  <a:pt x="16568" y="15065"/>
                </a:cubicBezTo>
                <a:cubicBezTo>
                  <a:pt x="16943" y="15065"/>
                  <a:pt x="17285" y="14925"/>
                  <a:pt x="17552" y="14568"/>
                </a:cubicBezTo>
                <a:cubicBezTo>
                  <a:pt x="17638" y="14459"/>
                  <a:pt x="17607" y="14249"/>
                  <a:pt x="17502" y="14163"/>
                </a:cubicBezTo>
                <a:cubicBezTo>
                  <a:pt x="17005" y="13761"/>
                  <a:pt x="16326" y="13843"/>
                  <a:pt x="15734" y="13643"/>
                </a:cubicBezTo>
                <a:cubicBezTo>
                  <a:pt x="15132" y="13433"/>
                  <a:pt x="14545" y="13179"/>
                  <a:pt x="13938" y="12964"/>
                </a:cubicBezTo>
                <a:cubicBezTo>
                  <a:pt x="14426" y="12044"/>
                  <a:pt x="14539" y="10882"/>
                  <a:pt x="14375" y="9889"/>
                </a:cubicBezTo>
                <a:cubicBezTo>
                  <a:pt x="14316" y="9528"/>
                  <a:pt x="14194" y="9169"/>
                  <a:pt x="14026" y="8836"/>
                </a:cubicBezTo>
                <a:cubicBezTo>
                  <a:pt x="14490" y="8312"/>
                  <a:pt x="15174" y="7984"/>
                  <a:pt x="15784" y="7661"/>
                </a:cubicBezTo>
                <a:cubicBezTo>
                  <a:pt x="16385" y="7337"/>
                  <a:pt x="17451" y="6868"/>
                  <a:pt x="17437" y="6057"/>
                </a:cubicBezTo>
                <a:cubicBezTo>
                  <a:pt x="17433" y="5820"/>
                  <a:pt x="17251" y="5661"/>
                  <a:pt x="17027" y="5642"/>
                </a:cubicBezTo>
                <a:cubicBezTo>
                  <a:pt x="17008" y="5641"/>
                  <a:pt x="16989" y="5640"/>
                  <a:pt x="16970" y="5640"/>
                </a:cubicBezTo>
                <a:cubicBezTo>
                  <a:pt x="16576" y="5640"/>
                  <a:pt x="16242" y="5903"/>
                  <a:pt x="15929" y="6117"/>
                </a:cubicBezTo>
                <a:cubicBezTo>
                  <a:pt x="15529" y="6390"/>
                  <a:pt x="15119" y="6640"/>
                  <a:pt x="14718" y="6909"/>
                </a:cubicBezTo>
                <a:cubicBezTo>
                  <a:pt x="14299" y="7196"/>
                  <a:pt x="13756" y="7570"/>
                  <a:pt x="13496" y="8052"/>
                </a:cubicBezTo>
                <a:cubicBezTo>
                  <a:pt x="13342" y="7879"/>
                  <a:pt x="13173" y="7724"/>
                  <a:pt x="12991" y="7587"/>
                </a:cubicBezTo>
                <a:cubicBezTo>
                  <a:pt x="13014" y="6144"/>
                  <a:pt x="16854" y="4763"/>
                  <a:pt x="17734" y="4695"/>
                </a:cubicBezTo>
                <a:cubicBezTo>
                  <a:pt x="17812" y="4689"/>
                  <a:pt x="17886" y="4686"/>
                  <a:pt x="17958" y="4686"/>
                </a:cubicBezTo>
                <a:close/>
                <a:moveTo>
                  <a:pt x="8063" y="0"/>
                </a:moveTo>
                <a:cubicBezTo>
                  <a:pt x="7382" y="0"/>
                  <a:pt x="6646" y="257"/>
                  <a:pt x="5869" y="858"/>
                </a:cubicBezTo>
                <a:cubicBezTo>
                  <a:pt x="3810" y="2453"/>
                  <a:pt x="3135" y="6499"/>
                  <a:pt x="4607" y="8832"/>
                </a:cubicBezTo>
                <a:cubicBezTo>
                  <a:pt x="2506" y="9402"/>
                  <a:pt x="411" y="12058"/>
                  <a:pt x="237" y="13839"/>
                </a:cubicBezTo>
                <a:cubicBezTo>
                  <a:pt x="69" y="15648"/>
                  <a:pt x="2138" y="16651"/>
                  <a:pt x="3604" y="16651"/>
                </a:cubicBezTo>
                <a:cubicBezTo>
                  <a:pt x="4853" y="16646"/>
                  <a:pt x="6174" y="16068"/>
                  <a:pt x="7277" y="15269"/>
                </a:cubicBezTo>
                <a:lnTo>
                  <a:pt x="7277" y="15269"/>
                </a:lnTo>
                <a:cubicBezTo>
                  <a:pt x="6485" y="17971"/>
                  <a:pt x="6180" y="21006"/>
                  <a:pt x="9751" y="21603"/>
                </a:cubicBezTo>
                <a:cubicBezTo>
                  <a:pt x="9918" y="21631"/>
                  <a:pt x="10078" y="21644"/>
                  <a:pt x="10229" y="21644"/>
                </a:cubicBezTo>
                <a:cubicBezTo>
                  <a:pt x="12659" y="21644"/>
                  <a:pt x="13162" y="18223"/>
                  <a:pt x="13273" y="15967"/>
                </a:cubicBezTo>
                <a:cubicBezTo>
                  <a:pt x="14481" y="16762"/>
                  <a:pt x="16181" y="17625"/>
                  <a:pt x="17586" y="17625"/>
                </a:cubicBezTo>
                <a:cubicBezTo>
                  <a:pt x="18492" y="17625"/>
                  <a:pt x="19276" y="17265"/>
                  <a:pt x="19725" y="16295"/>
                </a:cubicBezTo>
                <a:cubicBezTo>
                  <a:pt x="20495" y="14628"/>
                  <a:pt x="19132" y="12026"/>
                  <a:pt x="17365" y="11023"/>
                </a:cubicBezTo>
                <a:cubicBezTo>
                  <a:pt x="19998" y="9520"/>
                  <a:pt x="21998" y="5838"/>
                  <a:pt x="19105" y="3924"/>
                </a:cubicBezTo>
                <a:cubicBezTo>
                  <a:pt x="18817" y="3734"/>
                  <a:pt x="18420" y="3648"/>
                  <a:pt x="17961" y="3648"/>
                </a:cubicBezTo>
                <a:cubicBezTo>
                  <a:pt x="16180" y="3648"/>
                  <a:pt x="13459" y="4935"/>
                  <a:pt x="12535" y="6380"/>
                </a:cubicBezTo>
                <a:cubicBezTo>
                  <a:pt x="12427" y="3711"/>
                  <a:pt x="10649" y="0"/>
                  <a:pt x="80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77"/>
          <p:cNvSpPr/>
          <p:nvPr/>
        </p:nvSpPr>
        <p:spPr>
          <a:xfrm>
            <a:off x="7759354" y="3511065"/>
            <a:ext cx="442482" cy="438027"/>
          </a:xfrm>
          <a:custGeom>
            <a:avLst/>
            <a:gdLst/>
            <a:ahLst/>
            <a:cxnLst/>
            <a:rect l="l" t="t" r="r" b="b"/>
            <a:pathLst>
              <a:path w="16887" h="16717" extrusionOk="0">
                <a:moveTo>
                  <a:pt x="12371" y="1386"/>
                </a:moveTo>
                <a:cubicBezTo>
                  <a:pt x="12912" y="1386"/>
                  <a:pt x="13363" y="1789"/>
                  <a:pt x="13429" y="2781"/>
                </a:cubicBezTo>
                <a:cubicBezTo>
                  <a:pt x="13493" y="3769"/>
                  <a:pt x="13228" y="5195"/>
                  <a:pt x="12572" y="6152"/>
                </a:cubicBezTo>
                <a:cubicBezTo>
                  <a:pt x="12317" y="6289"/>
                  <a:pt x="12071" y="6476"/>
                  <a:pt x="11848" y="6736"/>
                </a:cubicBezTo>
                <a:cubicBezTo>
                  <a:pt x="11434" y="6057"/>
                  <a:pt x="10755" y="5506"/>
                  <a:pt x="9989" y="5187"/>
                </a:cubicBezTo>
                <a:cubicBezTo>
                  <a:pt x="9957" y="5145"/>
                  <a:pt x="9920" y="5113"/>
                  <a:pt x="9884" y="5077"/>
                </a:cubicBezTo>
                <a:cubicBezTo>
                  <a:pt x="10016" y="4417"/>
                  <a:pt x="10225" y="3784"/>
                  <a:pt x="10426" y="3136"/>
                </a:cubicBezTo>
                <a:cubicBezTo>
                  <a:pt x="10748" y="2122"/>
                  <a:pt x="11641" y="1386"/>
                  <a:pt x="12371" y="1386"/>
                </a:cubicBezTo>
                <a:close/>
                <a:moveTo>
                  <a:pt x="8674" y="5385"/>
                </a:moveTo>
                <a:cubicBezTo>
                  <a:pt x="8826" y="5385"/>
                  <a:pt x="8984" y="5404"/>
                  <a:pt x="9146" y="5441"/>
                </a:cubicBezTo>
                <a:cubicBezTo>
                  <a:pt x="10412" y="6253"/>
                  <a:pt x="11930" y="7351"/>
                  <a:pt x="11201" y="9050"/>
                </a:cubicBezTo>
                <a:cubicBezTo>
                  <a:pt x="10842" y="9891"/>
                  <a:pt x="9994" y="10281"/>
                  <a:pt x="9139" y="10281"/>
                </a:cubicBezTo>
                <a:cubicBezTo>
                  <a:pt x="8887" y="10281"/>
                  <a:pt x="8634" y="10247"/>
                  <a:pt x="8394" y="10181"/>
                </a:cubicBezTo>
                <a:cubicBezTo>
                  <a:pt x="6932" y="9779"/>
                  <a:pt x="6604" y="8158"/>
                  <a:pt x="6978" y="6873"/>
                </a:cubicBezTo>
                <a:cubicBezTo>
                  <a:pt x="7263" y="5884"/>
                  <a:pt x="7891" y="5385"/>
                  <a:pt x="8674" y="5385"/>
                </a:cubicBezTo>
                <a:close/>
                <a:moveTo>
                  <a:pt x="13572" y="7022"/>
                </a:moveTo>
                <a:cubicBezTo>
                  <a:pt x="15072" y="7022"/>
                  <a:pt x="16886" y="9195"/>
                  <a:pt x="14837" y="10494"/>
                </a:cubicBezTo>
                <a:cubicBezTo>
                  <a:pt x="14456" y="10736"/>
                  <a:pt x="14016" y="10838"/>
                  <a:pt x="13566" y="10838"/>
                </a:cubicBezTo>
                <a:cubicBezTo>
                  <a:pt x="12810" y="10838"/>
                  <a:pt x="12027" y="10550"/>
                  <a:pt x="11455" y="10153"/>
                </a:cubicBezTo>
                <a:cubicBezTo>
                  <a:pt x="11647" y="9956"/>
                  <a:pt x="11816" y="9733"/>
                  <a:pt x="11948" y="9483"/>
                </a:cubicBezTo>
                <a:cubicBezTo>
                  <a:pt x="11985" y="9410"/>
                  <a:pt x="12012" y="9338"/>
                  <a:pt x="12044" y="9264"/>
                </a:cubicBezTo>
                <a:cubicBezTo>
                  <a:pt x="12463" y="9386"/>
                  <a:pt x="12952" y="9575"/>
                  <a:pt x="13406" y="9575"/>
                </a:cubicBezTo>
                <a:cubicBezTo>
                  <a:pt x="13593" y="9575"/>
                  <a:pt x="13775" y="9543"/>
                  <a:pt x="13943" y="9460"/>
                </a:cubicBezTo>
                <a:cubicBezTo>
                  <a:pt x="14208" y="9328"/>
                  <a:pt x="14167" y="8955"/>
                  <a:pt x="13943" y="8818"/>
                </a:cubicBezTo>
                <a:cubicBezTo>
                  <a:pt x="13670" y="8644"/>
                  <a:pt x="13342" y="8667"/>
                  <a:pt x="13024" y="8627"/>
                </a:cubicBezTo>
                <a:cubicBezTo>
                  <a:pt x="12943" y="8617"/>
                  <a:pt x="12863" y="8613"/>
                  <a:pt x="12783" y="8613"/>
                </a:cubicBezTo>
                <a:cubicBezTo>
                  <a:pt x="12598" y="8613"/>
                  <a:pt x="12417" y="8636"/>
                  <a:pt x="12235" y="8667"/>
                </a:cubicBezTo>
                <a:cubicBezTo>
                  <a:pt x="12290" y="8385"/>
                  <a:pt x="12294" y="8103"/>
                  <a:pt x="12258" y="7834"/>
                </a:cubicBezTo>
                <a:cubicBezTo>
                  <a:pt x="12582" y="7656"/>
                  <a:pt x="12873" y="7397"/>
                  <a:pt x="13133" y="7091"/>
                </a:cubicBezTo>
                <a:cubicBezTo>
                  <a:pt x="13273" y="7044"/>
                  <a:pt x="13421" y="7022"/>
                  <a:pt x="13572" y="7022"/>
                </a:cubicBezTo>
                <a:close/>
                <a:moveTo>
                  <a:pt x="4743" y="995"/>
                </a:moveTo>
                <a:cubicBezTo>
                  <a:pt x="5737" y="995"/>
                  <a:pt x="6755" y="1466"/>
                  <a:pt x="7310" y="2297"/>
                </a:cubicBezTo>
                <a:cubicBezTo>
                  <a:pt x="7743" y="2945"/>
                  <a:pt x="7929" y="3669"/>
                  <a:pt x="8267" y="4343"/>
                </a:cubicBezTo>
                <a:cubicBezTo>
                  <a:pt x="7947" y="4362"/>
                  <a:pt x="7638" y="4476"/>
                  <a:pt x="7350" y="4663"/>
                </a:cubicBezTo>
                <a:cubicBezTo>
                  <a:pt x="7068" y="4389"/>
                  <a:pt x="6709" y="4184"/>
                  <a:pt x="6403" y="3952"/>
                </a:cubicBezTo>
                <a:cubicBezTo>
                  <a:pt x="5838" y="3528"/>
                  <a:pt x="5474" y="2972"/>
                  <a:pt x="4963" y="2507"/>
                </a:cubicBezTo>
                <a:cubicBezTo>
                  <a:pt x="4930" y="2478"/>
                  <a:pt x="4886" y="2463"/>
                  <a:pt x="4842" y="2463"/>
                </a:cubicBezTo>
                <a:cubicBezTo>
                  <a:pt x="4771" y="2463"/>
                  <a:pt x="4702" y="2502"/>
                  <a:pt x="4686" y="2581"/>
                </a:cubicBezTo>
                <a:cubicBezTo>
                  <a:pt x="4549" y="3259"/>
                  <a:pt x="5123" y="3828"/>
                  <a:pt x="5573" y="4261"/>
                </a:cubicBezTo>
                <a:cubicBezTo>
                  <a:pt x="5906" y="4581"/>
                  <a:pt x="6303" y="4968"/>
                  <a:pt x="6745" y="5232"/>
                </a:cubicBezTo>
                <a:cubicBezTo>
                  <a:pt x="6599" y="5424"/>
                  <a:pt x="6471" y="5637"/>
                  <a:pt x="6366" y="5883"/>
                </a:cubicBezTo>
                <a:cubicBezTo>
                  <a:pt x="5916" y="6913"/>
                  <a:pt x="5897" y="8120"/>
                  <a:pt x="6321" y="9123"/>
                </a:cubicBezTo>
                <a:cubicBezTo>
                  <a:pt x="5760" y="9292"/>
                  <a:pt x="5365" y="9952"/>
                  <a:pt x="5119" y="10454"/>
                </a:cubicBezTo>
                <a:cubicBezTo>
                  <a:pt x="5037" y="10627"/>
                  <a:pt x="5160" y="10802"/>
                  <a:pt x="5324" y="10802"/>
                </a:cubicBezTo>
                <a:cubicBezTo>
                  <a:pt x="5362" y="10802"/>
                  <a:pt x="5401" y="10793"/>
                  <a:pt x="5441" y="10772"/>
                </a:cubicBezTo>
                <a:cubicBezTo>
                  <a:pt x="5720" y="10631"/>
                  <a:pt x="5966" y="10458"/>
                  <a:pt x="6230" y="10290"/>
                </a:cubicBezTo>
                <a:cubicBezTo>
                  <a:pt x="6425" y="10166"/>
                  <a:pt x="6627" y="10076"/>
                  <a:pt x="6814" y="9952"/>
                </a:cubicBezTo>
                <a:cubicBezTo>
                  <a:pt x="7064" y="10263"/>
                  <a:pt x="7369" y="10526"/>
                  <a:pt x="7738" y="10732"/>
                </a:cubicBezTo>
                <a:cubicBezTo>
                  <a:pt x="8120" y="10946"/>
                  <a:pt x="8530" y="11060"/>
                  <a:pt x="8950" y="11091"/>
                </a:cubicBezTo>
                <a:cubicBezTo>
                  <a:pt x="8927" y="11247"/>
                  <a:pt x="8940" y="11420"/>
                  <a:pt x="8963" y="11575"/>
                </a:cubicBezTo>
                <a:cubicBezTo>
                  <a:pt x="8896" y="11884"/>
                  <a:pt x="8927" y="12198"/>
                  <a:pt x="8955" y="12536"/>
                </a:cubicBezTo>
                <a:cubicBezTo>
                  <a:pt x="8991" y="12964"/>
                  <a:pt x="9037" y="13324"/>
                  <a:pt x="9274" y="13697"/>
                </a:cubicBezTo>
                <a:cubicBezTo>
                  <a:pt x="9318" y="13762"/>
                  <a:pt x="9389" y="13797"/>
                  <a:pt x="9459" y="13797"/>
                </a:cubicBezTo>
                <a:cubicBezTo>
                  <a:pt x="9528" y="13797"/>
                  <a:pt x="9596" y="13765"/>
                  <a:pt x="9638" y="13697"/>
                </a:cubicBezTo>
                <a:cubicBezTo>
                  <a:pt x="9843" y="13346"/>
                  <a:pt x="9848" y="12996"/>
                  <a:pt x="9802" y="12614"/>
                </a:cubicBezTo>
                <a:cubicBezTo>
                  <a:pt x="9815" y="12591"/>
                  <a:pt x="9834" y="12568"/>
                  <a:pt x="9838" y="12540"/>
                </a:cubicBezTo>
                <a:cubicBezTo>
                  <a:pt x="9925" y="12194"/>
                  <a:pt x="9925" y="11876"/>
                  <a:pt x="9848" y="11520"/>
                </a:cubicBezTo>
                <a:cubicBezTo>
                  <a:pt x="9821" y="11383"/>
                  <a:pt x="9788" y="11210"/>
                  <a:pt x="9733" y="11050"/>
                </a:cubicBezTo>
                <a:cubicBezTo>
                  <a:pt x="10080" y="10991"/>
                  <a:pt x="10422" y="10877"/>
                  <a:pt x="10732" y="10704"/>
                </a:cubicBezTo>
                <a:cubicBezTo>
                  <a:pt x="10963" y="12044"/>
                  <a:pt x="11205" y="13434"/>
                  <a:pt x="10919" y="14782"/>
                </a:cubicBezTo>
                <a:cubicBezTo>
                  <a:pt x="10475" y="15488"/>
                  <a:pt x="10011" y="15841"/>
                  <a:pt x="9526" y="15841"/>
                </a:cubicBezTo>
                <a:cubicBezTo>
                  <a:pt x="9058" y="15841"/>
                  <a:pt x="8571" y="15513"/>
                  <a:pt x="8066" y="14855"/>
                </a:cubicBezTo>
                <a:cubicBezTo>
                  <a:pt x="7792" y="14313"/>
                  <a:pt x="7642" y="13735"/>
                  <a:pt x="7615" y="13128"/>
                </a:cubicBezTo>
                <a:cubicBezTo>
                  <a:pt x="7579" y="12818"/>
                  <a:pt x="7701" y="12181"/>
                  <a:pt x="7670" y="11853"/>
                </a:cubicBezTo>
                <a:cubicBezTo>
                  <a:pt x="7765" y="11716"/>
                  <a:pt x="7852" y="11575"/>
                  <a:pt x="7920" y="11424"/>
                </a:cubicBezTo>
                <a:cubicBezTo>
                  <a:pt x="8057" y="11119"/>
                  <a:pt x="7897" y="10795"/>
                  <a:pt x="7546" y="10777"/>
                </a:cubicBezTo>
                <a:cubicBezTo>
                  <a:pt x="7497" y="10772"/>
                  <a:pt x="7442" y="10768"/>
                  <a:pt x="7388" y="10763"/>
                </a:cubicBezTo>
                <a:cubicBezTo>
                  <a:pt x="7379" y="10763"/>
                  <a:pt x="7371" y="10763"/>
                  <a:pt x="7363" y="10763"/>
                </a:cubicBezTo>
                <a:cubicBezTo>
                  <a:pt x="7173" y="10763"/>
                  <a:pt x="7020" y="10916"/>
                  <a:pt x="6963" y="11087"/>
                </a:cubicBezTo>
                <a:cubicBezTo>
                  <a:pt x="6896" y="11292"/>
                  <a:pt x="6841" y="11502"/>
                  <a:pt x="6795" y="11720"/>
                </a:cubicBezTo>
                <a:cubicBezTo>
                  <a:pt x="6393" y="12214"/>
                  <a:pt x="5790" y="12375"/>
                  <a:pt x="5174" y="12375"/>
                </a:cubicBezTo>
                <a:cubicBezTo>
                  <a:pt x="4813" y="12375"/>
                  <a:pt x="4448" y="12320"/>
                  <a:pt x="4116" y="12244"/>
                </a:cubicBezTo>
                <a:cubicBezTo>
                  <a:pt x="812" y="11474"/>
                  <a:pt x="3752" y="8294"/>
                  <a:pt x="5323" y="8253"/>
                </a:cubicBezTo>
                <a:cubicBezTo>
                  <a:pt x="5956" y="8240"/>
                  <a:pt x="6038" y="7387"/>
                  <a:pt x="5468" y="7187"/>
                </a:cubicBezTo>
                <a:cubicBezTo>
                  <a:pt x="3478" y="6485"/>
                  <a:pt x="375" y="3401"/>
                  <a:pt x="3178" y="1460"/>
                </a:cubicBezTo>
                <a:cubicBezTo>
                  <a:pt x="3634" y="1143"/>
                  <a:pt x="4185" y="995"/>
                  <a:pt x="4743" y="995"/>
                </a:cubicBezTo>
                <a:close/>
                <a:moveTo>
                  <a:pt x="5000" y="1"/>
                </a:moveTo>
                <a:cubicBezTo>
                  <a:pt x="3909" y="1"/>
                  <a:pt x="2730" y="350"/>
                  <a:pt x="2111" y="1004"/>
                </a:cubicBezTo>
                <a:cubicBezTo>
                  <a:pt x="1" y="3227"/>
                  <a:pt x="1578" y="6120"/>
                  <a:pt x="3824" y="7569"/>
                </a:cubicBezTo>
                <a:cubicBezTo>
                  <a:pt x="2116" y="8426"/>
                  <a:pt x="1094" y="10476"/>
                  <a:pt x="2371" y="12240"/>
                </a:cubicBezTo>
                <a:cubicBezTo>
                  <a:pt x="2910" y="12989"/>
                  <a:pt x="3762" y="13314"/>
                  <a:pt x="4645" y="13314"/>
                </a:cubicBezTo>
                <a:cubicBezTo>
                  <a:pt x="5350" y="13314"/>
                  <a:pt x="6076" y="13107"/>
                  <a:pt x="6681" y="12745"/>
                </a:cubicBezTo>
                <a:lnTo>
                  <a:pt x="6681" y="12745"/>
                </a:lnTo>
                <a:cubicBezTo>
                  <a:pt x="6646" y="14700"/>
                  <a:pt x="7589" y="16716"/>
                  <a:pt x="9701" y="16716"/>
                </a:cubicBezTo>
                <a:cubicBezTo>
                  <a:pt x="9823" y="16716"/>
                  <a:pt x="9949" y="16710"/>
                  <a:pt x="10080" y="16696"/>
                </a:cubicBezTo>
                <a:cubicBezTo>
                  <a:pt x="12381" y="16454"/>
                  <a:pt x="11993" y="13319"/>
                  <a:pt x="11775" y="11401"/>
                </a:cubicBezTo>
                <a:lnTo>
                  <a:pt x="11775" y="11401"/>
                </a:lnTo>
                <a:cubicBezTo>
                  <a:pt x="12334" y="11609"/>
                  <a:pt x="12985" y="11724"/>
                  <a:pt x="13631" y="11724"/>
                </a:cubicBezTo>
                <a:cubicBezTo>
                  <a:pt x="15274" y="11724"/>
                  <a:pt x="16877" y="10980"/>
                  <a:pt x="16805" y="9142"/>
                </a:cubicBezTo>
                <a:cubicBezTo>
                  <a:pt x="16737" y="7479"/>
                  <a:pt x="15320" y="6074"/>
                  <a:pt x="13871" y="5916"/>
                </a:cubicBezTo>
                <a:cubicBezTo>
                  <a:pt x="14622" y="4280"/>
                  <a:pt x="14723" y="2129"/>
                  <a:pt x="13848" y="872"/>
                </a:cubicBezTo>
                <a:cubicBezTo>
                  <a:pt x="13525" y="406"/>
                  <a:pt x="13045" y="240"/>
                  <a:pt x="12541" y="240"/>
                </a:cubicBezTo>
                <a:cubicBezTo>
                  <a:pt x="12083" y="240"/>
                  <a:pt x="11604" y="377"/>
                  <a:pt x="11205" y="552"/>
                </a:cubicBezTo>
                <a:cubicBezTo>
                  <a:pt x="9829" y="1159"/>
                  <a:pt x="9296" y="3182"/>
                  <a:pt x="9314" y="4612"/>
                </a:cubicBezTo>
                <a:cubicBezTo>
                  <a:pt x="9241" y="4567"/>
                  <a:pt x="9169" y="4535"/>
                  <a:pt x="9096" y="4503"/>
                </a:cubicBezTo>
                <a:cubicBezTo>
                  <a:pt x="8900" y="2931"/>
                  <a:pt x="8112" y="1145"/>
                  <a:pt x="6690" y="366"/>
                </a:cubicBezTo>
                <a:cubicBezTo>
                  <a:pt x="6242" y="119"/>
                  <a:pt x="5636" y="1"/>
                  <a:pt x="50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5" name="Google Shape;1065;p77"/>
          <p:cNvGrpSpPr/>
          <p:nvPr/>
        </p:nvGrpSpPr>
        <p:grpSpPr>
          <a:xfrm>
            <a:off x="7097128" y="1135423"/>
            <a:ext cx="906969" cy="1274421"/>
            <a:chOff x="7014262" y="1153463"/>
            <a:chExt cx="848587" cy="1192385"/>
          </a:xfrm>
        </p:grpSpPr>
        <p:sp>
          <p:nvSpPr>
            <p:cNvPr id="1066" name="Google Shape;1066;p77"/>
            <p:cNvSpPr/>
            <p:nvPr/>
          </p:nvSpPr>
          <p:spPr>
            <a:xfrm>
              <a:off x="7069652" y="1596481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7"/>
            <p:cNvSpPr/>
            <p:nvPr/>
          </p:nvSpPr>
          <p:spPr>
            <a:xfrm>
              <a:off x="7014262" y="1153463"/>
              <a:ext cx="848587" cy="1192385"/>
            </a:xfrm>
            <a:custGeom>
              <a:avLst/>
              <a:gdLst/>
              <a:ahLst/>
              <a:cxnLst/>
              <a:rect l="l" t="t" r="r" b="b"/>
              <a:pathLst>
                <a:path w="34615" h="48639" extrusionOk="0">
                  <a:moveTo>
                    <a:pt x="23898" y="544"/>
                  </a:moveTo>
                  <a:cubicBezTo>
                    <a:pt x="24303" y="2103"/>
                    <a:pt x="24417" y="3756"/>
                    <a:pt x="24190" y="5356"/>
                  </a:cubicBezTo>
                  <a:cubicBezTo>
                    <a:pt x="24162" y="5342"/>
                    <a:pt x="24131" y="5333"/>
                    <a:pt x="24099" y="5333"/>
                  </a:cubicBezTo>
                  <a:cubicBezTo>
                    <a:pt x="23679" y="5346"/>
                    <a:pt x="23279" y="5724"/>
                    <a:pt x="22905" y="5880"/>
                  </a:cubicBezTo>
                  <a:cubicBezTo>
                    <a:pt x="22595" y="6006"/>
                    <a:pt x="22299" y="6149"/>
                    <a:pt x="22021" y="6317"/>
                  </a:cubicBezTo>
                  <a:cubicBezTo>
                    <a:pt x="22381" y="5684"/>
                    <a:pt x="22709" y="5036"/>
                    <a:pt x="22968" y="4339"/>
                  </a:cubicBezTo>
                  <a:cubicBezTo>
                    <a:pt x="23361" y="3278"/>
                    <a:pt x="23798" y="1870"/>
                    <a:pt x="23711" y="736"/>
                  </a:cubicBezTo>
                  <a:cubicBezTo>
                    <a:pt x="23706" y="690"/>
                    <a:pt x="23683" y="658"/>
                    <a:pt x="23652" y="644"/>
                  </a:cubicBezTo>
                  <a:cubicBezTo>
                    <a:pt x="23734" y="603"/>
                    <a:pt x="23811" y="566"/>
                    <a:pt x="23898" y="544"/>
                  </a:cubicBezTo>
                  <a:close/>
                  <a:moveTo>
                    <a:pt x="23483" y="744"/>
                  </a:moveTo>
                  <a:lnTo>
                    <a:pt x="23483" y="744"/>
                  </a:lnTo>
                  <a:cubicBezTo>
                    <a:pt x="23042" y="1842"/>
                    <a:pt x="22873" y="3081"/>
                    <a:pt x="22495" y="4208"/>
                  </a:cubicBezTo>
                  <a:cubicBezTo>
                    <a:pt x="22213" y="5059"/>
                    <a:pt x="21765" y="5848"/>
                    <a:pt x="21301" y="6613"/>
                  </a:cubicBezTo>
                  <a:cubicBezTo>
                    <a:pt x="21338" y="6313"/>
                    <a:pt x="21342" y="5998"/>
                    <a:pt x="21328" y="5661"/>
                  </a:cubicBezTo>
                  <a:cubicBezTo>
                    <a:pt x="21301" y="5095"/>
                    <a:pt x="21311" y="4431"/>
                    <a:pt x="21164" y="3852"/>
                  </a:cubicBezTo>
                  <a:cubicBezTo>
                    <a:pt x="21351" y="3583"/>
                    <a:pt x="21534" y="3314"/>
                    <a:pt x="21711" y="3036"/>
                  </a:cubicBezTo>
                  <a:cubicBezTo>
                    <a:pt x="22093" y="2431"/>
                    <a:pt x="22727" y="1250"/>
                    <a:pt x="23483" y="744"/>
                  </a:cubicBezTo>
                  <a:close/>
                  <a:moveTo>
                    <a:pt x="20758" y="4431"/>
                  </a:moveTo>
                  <a:cubicBezTo>
                    <a:pt x="20786" y="4744"/>
                    <a:pt x="20850" y="5059"/>
                    <a:pt x="20877" y="5360"/>
                  </a:cubicBezTo>
                  <a:cubicBezTo>
                    <a:pt x="20945" y="6057"/>
                    <a:pt x="20918" y="6744"/>
                    <a:pt x="20800" y="7428"/>
                  </a:cubicBezTo>
                  <a:cubicBezTo>
                    <a:pt x="20690" y="7606"/>
                    <a:pt x="20586" y="7779"/>
                    <a:pt x="20485" y="7953"/>
                  </a:cubicBezTo>
                  <a:cubicBezTo>
                    <a:pt x="20253" y="8349"/>
                    <a:pt x="20011" y="8759"/>
                    <a:pt x="19780" y="9183"/>
                  </a:cubicBezTo>
                  <a:cubicBezTo>
                    <a:pt x="19788" y="8759"/>
                    <a:pt x="19797" y="8330"/>
                    <a:pt x="19820" y="7907"/>
                  </a:cubicBezTo>
                  <a:cubicBezTo>
                    <a:pt x="19866" y="7182"/>
                    <a:pt x="19984" y="6426"/>
                    <a:pt x="19883" y="5701"/>
                  </a:cubicBezTo>
                  <a:cubicBezTo>
                    <a:pt x="20167" y="5274"/>
                    <a:pt x="20467" y="4854"/>
                    <a:pt x="20758" y="4431"/>
                  </a:cubicBezTo>
                  <a:close/>
                  <a:moveTo>
                    <a:pt x="24037" y="5760"/>
                  </a:moveTo>
                  <a:lnTo>
                    <a:pt x="24037" y="5760"/>
                  </a:lnTo>
                  <a:cubicBezTo>
                    <a:pt x="24051" y="5768"/>
                    <a:pt x="24066" y="5774"/>
                    <a:pt x="24083" y="5774"/>
                  </a:cubicBezTo>
                  <a:cubicBezTo>
                    <a:pt x="24091" y="5774"/>
                    <a:pt x="24099" y="5772"/>
                    <a:pt x="24108" y="5770"/>
                  </a:cubicBezTo>
                  <a:cubicBezTo>
                    <a:pt x="24112" y="5770"/>
                    <a:pt x="24121" y="5766"/>
                    <a:pt x="24126" y="5766"/>
                  </a:cubicBezTo>
                  <a:cubicBezTo>
                    <a:pt x="23971" y="6608"/>
                    <a:pt x="23721" y="7433"/>
                    <a:pt x="23365" y="8212"/>
                  </a:cubicBezTo>
                  <a:cubicBezTo>
                    <a:pt x="22340" y="8298"/>
                    <a:pt x="21242" y="8986"/>
                    <a:pt x="20326" y="9328"/>
                  </a:cubicBezTo>
                  <a:cubicBezTo>
                    <a:pt x="20231" y="9365"/>
                    <a:pt x="20256" y="9501"/>
                    <a:pt x="20344" y="9501"/>
                  </a:cubicBezTo>
                  <a:cubicBezTo>
                    <a:pt x="20352" y="9501"/>
                    <a:pt x="20361" y="9500"/>
                    <a:pt x="20371" y="9497"/>
                  </a:cubicBezTo>
                  <a:cubicBezTo>
                    <a:pt x="20964" y="9314"/>
                    <a:pt x="21561" y="9156"/>
                    <a:pt x="22148" y="8954"/>
                  </a:cubicBezTo>
                  <a:cubicBezTo>
                    <a:pt x="22463" y="8850"/>
                    <a:pt x="22804" y="8777"/>
                    <a:pt x="23132" y="8685"/>
                  </a:cubicBezTo>
                  <a:lnTo>
                    <a:pt x="23132" y="8685"/>
                  </a:lnTo>
                  <a:cubicBezTo>
                    <a:pt x="22444" y="9976"/>
                    <a:pt x="21256" y="10918"/>
                    <a:pt x="20152" y="11848"/>
                  </a:cubicBezTo>
                  <a:cubicBezTo>
                    <a:pt x="19688" y="12245"/>
                    <a:pt x="19123" y="12687"/>
                    <a:pt x="18659" y="13187"/>
                  </a:cubicBezTo>
                  <a:cubicBezTo>
                    <a:pt x="18877" y="12458"/>
                    <a:pt x="19114" y="11734"/>
                    <a:pt x="19424" y="11028"/>
                  </a:cubicBezTo>
                  <a:cubicBezTo>
                    <a:pt x="19984" y="9757"/>
                    <a:pt x="20695" y="8559"/>
                    <a:pt x="21401" y="7369"/>
                  </a:cubicBezTo>
                  <a:cubicBezTo>
                    <a:pt x="21475" y="7246"/>
                    <a:pt x="21547" y="7127"/>
                    <a:pt x="21620" y="7009"/>
                  </a:cubicBezTo>
                  <a:cubicBezTo>
                    <a:pt x="22076" y="6754"/>
                    <a:pt x="22522" y="6481"/>
                    <a:pt x="23014" y="6280"/>
                  </a:cubicBezTo>
                  <a:cubicBezTo>
                    <a:pt x="23246" y="6189"/>
                    <a:pt x="23437" y="6107"/>
                    <a:pt x="23643" y="5975"/>
                  </a:cubicBezTo>
                  <a:cubicBezTo>
                    <a:pt x="23729" y="5916"/>
                    <a:pt x="23826" y="5870"/>
                    <a:pt x="23916" y="5825"/>
                  </a:cubicBezTo>
                  <a:cubicBezTo>
                    <a:pt x="23998" y="5783"/>
                    <a:pt x="24039" y="5775"/>
                    <a:pt x="24057" y="5770"/>
                  </a:cubicBezTo>
                  <a:cubicBezTo>
                    <a:pt x="24051" y="5770"/>
                    <a:pt x="24045" y="5765"/>
                    <a:pt x="24037" y="5760"/>
                  </a:cubicBezTo>
                  <a:close/>
                  <a:moveTo>
                    <a:pt x="19524" y="6267"/>
                  </a:moveTo>
                  <a:lnTo>
                    <a:pt x="19524" y="6267"/>
                  </a:lnTo>
                  <a:cubicBezTo>
                    <a:pt x="19479" y="6813"/>
                    <a:pt x="19483" y="7369"/>
                    <a:pt x="19456" y="7907"/>
                  </a:cubicBezTo>
                  <a:cubicBezTo>
                    <a:pt x="19424" y="8536"/>
                    <a:pt x="19387" y="9169"/>
                    <a:pt x="19446" y="9793"/>
                  </a:cubicBezTo>
                  <a:cubicBezTo>
                    <a:pt x="18731" y="11156"/>
                    <a:pt x="18116" y="12636"/>
                    <a:pt x="17993" y="14113"/>
                  </a:cubicBezTo>
                  <a:cubicBezTo>
                    <a:pt x="17980" y="14144"/>
                    <a:pt x="17961" y="14176"/>
                    <a:pt x="17948" y="14208"/>
                  </a:cubicBezTo>
                  <a:cubicBezTo>
                    <a:pt x="17938" y="14153"/>
                    <a:pt x="17925" y="14098"/>
                    <a:pt x="17915" y="14044"/>
                  </a:cubicBezTo>
                  <a:cubicBezTo>
                    <a:pt x="17852" y="13219"/>
                    <a:pt x="17860" y="12376"/>
                    <a:pt x="17883" y="11602"/>
                  </a:cubicBezTo>
                  <a:cubicBezTo>
                    <a:pt x="17929" y="9720"/>
                    <a:pt x="18476" y="8021"/>
                    <a:pt x="19437" y="6412"/>
                  </a:cubicBezTo>
                  <a:cubicBezTo>
                    <a:pt x="19465" y="6362"/>
                    <a:pt x="19496" y="6317"/>
                    <a:pt x="19524" y="6267"/>
                  </a:cubicBezTo>
                  <a:close/>
                  <a:moveTo>
                    <a:pt x="10115" y="8075"/>
                  </a:moveTo>
                  <a:lnTo>
                    <a:pt x="10115" y="8075"/>
                  </a:lnTo>
                  <a:cubicBezTo>
                    <a:pt x="10899" y="8353"/>
                    <a:pt x="11578" y="8918"/>
                    <a:pt x="12256" y="9374"/>
                  </a:cubicBezTo>
                  <a:cubicBezTo>
                    <a:pt x="13232" y="10035"/>
                    <a:pt x="14098" y="10769"/>
                    <a:pt x="14895" y="11638"/>
                  </a:cubicBezTo>
                  <a:cubicBezTo>
                    <a:pt x="16344" y="13210"/>
                    <a:pt x="17068" y="15092"/>
                    <a:pt x="17778" y="17042"/>
                  </a:cubicBezTo>
                  <a:lnTo>
                    <a:pt x="17778" y="17061"/>
                  </a:lnTo>
                  <a:cubicBezTo>
                    <a:pt x="17505" y="16504"/>
                    <a:pt x="17200" y="15980"/>
                    <a:pt x="16758" y="15484"/>
                  </a:cubicBezTo>
                  <a:cubicBezTo>
                    <a:pt x="16020" y="14651"/>
                    <a:pt x="14950" y="14131"/>
                    <a:pt x="14129" y="13383"/>
                  </a:cubicBezTo>
                  <a:cubicBezTo>
                    <a:pt x="13145" y="12481"/>
                    <a:pt x="12325" y="11397"/>
                    <a:pt x="11627" y="10258"/>
                  </a:cubicBezTo>
                  <a:cubicBezTo>
                    <a:pt x="11305" y="9734"/>
                    <a:pt x="10912" y="9246"/>
                    <a:pt x="10548" y="8750"/>
                  </a:cubicBezTo>
                  <a:cubicBezTo>
                    <a:pt x="10388" y="8536"/>
                    <a:pt x="10261" y="8298"/>
                    <a:pt x="10115" y="8075"/>
                  </a:cubicBezTo>
                  <a:close/>
                  <a:moveTo>
                    <a:pt x="10060" y="8964"/>
                  </a:moveTo>
                  <a:cubicBezTo>
                    <a:pt x="10384" y="9419"/>
                    <a:pt x="10785" y="9848"/>
                    <a:pt x="11059" y="10235"/>
                  </a:cubicBezTo>
                  <a:cubicBezTo>
                    <a:pt x="11732" y="11201"/>
                    <a:pt x="12344" y="12157"/>
                    <a:pt x="13141" y="13032"/>
                  </a:cubicBezTo>
                  <a:cubicBezTo>
                    <a:pt x="13892" y="13862"/>
                    <a:pt x="14771" y="14477"/>
                    <a:pt x="15679" y="15120"/>
                  </a:cubicBezTo>
                  <a:cubicBezTo>
                    <a:pt x="16708" y="15853"/>
                    <a:pt x="17324" y="16838"/>
                    <a:pt x="17888" y="17921"/>
                  </a:cubicBezTo>
                  <a:cubicBezTo>
                    <a:pt x="17898" y="18003"/>
                    <a:pt x="17906" y="18081"/>
                    <a:pt x="17915" y="18163"/>
                  </a:cubicBezTo>
                  <a:cubicBezTo>
                    <a:pt x="17282" y="17366"/>
                    <a:pt x="16248" y="16783"/>
                    <a:pt x="15460" y="16163"/>
                  </a:cubicBezTo>
                  <a:cubicBezTo>
                    <a:pt x="14494" y="15402"/>
                    <a:pt x="13578" y="14582"/>
                    <a:pt x="12781" y="13643"/>
                  </a:cubicBezTo>
                  <a:cubicBezTo>
                    <a:pt x="11669" y="12331"/>
                    <a:pt x="10407" y="10718"/>
                    <a:pt x="10060" y="8964"/>
                  </a:cubicBezTo>
                  <a:close/>
                  <a:moveTo>
                    <a:pt x="23950" y="16052"/>
                  </a:moveTo>
                  <a:cubicBezTo>
                    <a:pt x="25571" y="16052"/>
                    <a:pt x="27222" y="16484"/>
                    <a:pt x="28418" y="17197"/>
                  </a:cubicBezTo>
                  <a:cubicBezTo>
                    <a:pt x="32551" y="19667"/>
                    <a:pt x="33703" y="25458"/>
                    <a:pt x="32997" y="29850"/>
                  </a:cubicBezTo>
                  <a:cubicBezTo>
                    <a:pt x="31748" y="37619"/>
                    <a:pt x="25101" y="43360"/>
                    <a:pt x="17547" y="44180"/>
                  </a:cubicBezTo>
                  <a:cubicBezTo>
                    <a:pt x="17517" y="44169"/>
                    <a:pt x="17484" y="44163"/>
                    <a:pt x="17452" y="44163"/>
                  </a:cubicBezTo>
                  <a:cubicBezTo>
                    <a:pt x="17404" y="44163"/>
                    <a:pt x="17357" y="44175"/>
                    <a:pt x="17319" y="44203"/>
                  </a:cubicBezTo>
                  <a:cubicBezTo>
                    <a:pt x="16772" y="44255"/>
                    <a:pt x="16221" y="44282"/>
                    <a:pt x="15667" y="44282"/>
                  </a:cubicBezTo>
                  <a:cubicBezTo>
                    <a:pt x="15112" y="44282"/>
                    <a:pt x="14555" y="44255"/>
                    <a:pt x="13997" y="44197"/>
                  </a:cubicBezTo>
                  <a:cubicBezTo>
                    <a:pt x="10384" y="43842"/>
                    <a:pt x="7067" y="42157"/>
                    <a:pt x="4574" y="39541"/>
                  </a:cubicBezTo>
                  <a:cubicBezTo>
                    <a:pt x="1909" y="36740"/>
                    <a:pt x="902" y="32967"/>
                    <a:pt x="1043" y="29171"/>
                  </a:cubicBezTo>
                  <a:cubicBezTo>
                    <a:pt x="1207" y="24833"/>
                    <a:pt x="3295" y="21216"/>
                    <a:pt x="6853" y="18779"/>
                  </a:cubicBezTo>
                  <a:cubicBezTo>
                    <a:pt x="8633" y="17555"/>
                    <a:pt x="10797" y="16757"/>
                    <a:pt x="12888" y="16757"/>
                  </a:cubicBezTo>
                  <a:cubicBezTo>
                    <a:pt x="14083" y="16757"/>
                    <a:pt x="15254" y="17017"/>
                    <a:pt x="16316" y="17607"/>
                  </a:cubicBezTo>
                  <a:cubicBezTo>
                    <a:pt x="16640" y="17862"/>
                    <a:pt x="16968" y="18095"/>
                    <a:pt x="17305" y="18281"/>
                  </a:cubicBezTo>
                  <a:cubicBezTo>
                    <a:pt x="17414" y="18377"/>
                    <a:pt x="17524" y="18472"/>
                    <a:pt x="17633" y="18573"/>
                  </a:cubicBezTo>
                  <a:cubicBezTo>
                    <a:pt x="17601" y="18623"/>
                    <a:pt x="17587" y="18691"/>
                    <a:pt x="17614" y="18773"/>
                  </a:cubicBezTo>
                  <a:cubicBezTo>
                    <a:pt x="17879" y="19694"/>
                    <a:pt x="17515" y="20796"/>
                    <a:pt x="17324" y="21713"/>
                  </a:cubicBezTo>
                  <a:cubicBezTo>
                    <a:pt x="17296" y="21826"/>
                    <a:pt x="17109" y="22200"/>
                    <a:pt x="17063" y="22487"/>
                  </a:cubicBezTo>
                  <a:cubicBezTo>
                    <a:pt x="15783" y="22428"/>
                    <a:pt x="13519" y="21585"/>
                    <a:pt x="13168" y="20337"/>
                  </a:cubicBezTo>
                  <a:cubicBezTo>
                    <a:pt x="13143" y="20250"/>
                    <a:pt x="13064" y="20209"/>
                    <a:pt x="12986" y="20209"/>
                  </a:cubicBezTo>
                  <a:cubicBezTo>
                    <a:pt x="12892" y="20209"/>
                    <a:pt x="12800" y="20270"/>
                    <a:pt x="12813" y="20382"/>
                  </a:cubicBezTo>
                  <a:cubicBezTo>
                    <a:pt x="13000" y="21908"/>
                    <a:pt x="15305" y="22861"/>
                    <a:pt x="16617" y="23088"/>
                  </a:cubicBezTo>
                  <a:cubicBezTo>
                    <a:pt x="16861" y="23131"/>
                    <a:pt x="17105" y="23151"/>
                    <a:pt x="17348" y="23151"/>
                  </a:cubicBezTo>
                  <a:cubicBezTo>
                    <a:pt x="18203" y="23151"/>
                    <a:pt x="19047" y="22905"/>
                    <a:pt x="19834" y="22564"/>
                  </a:cubicBezTo>
                  <a:cubicBezTo>
                    <a:pt x="20809" y="22141"/>
                    <a:pt x="22085" y="21348"/>
                    <a:pt x="22577" y="20369"/>
                  </a:cubicBezTo>
                  <a:cubicBezTo>
                    <a:pt x="22659" y="20209"/>
                    <a:pt x="22543" y="20055"/>
                    <a:pt x="22394" y="20055"/>
                  </a:cubicBezTo>
                  <a:cubicBezTo>
                    <a:pt x="22360" y="20055"/>
                    <a:pt x="22325" y="20063"/>
                    <a:pt x="22289" y="20081"/>
                  </a:cubicBezTo>
                  <a:cubicBezTo>
                    <a:pt x="21534" y="20446"/>
                    <a:pt x="20932" y="21111"/>
                    <a:pt x="20221" y="21567"/>
                  </a:cubicBezTo>
                  <a:cubicBezTo>
                    <a:pt x="19542" y="22004"/>
                    <a:pt x="18804" y="22295"/>
                    <a:pt x="18024" y="22419"/>
                  </a:cubicBezTo>
                  <a:cubicBezTo>
                    <a:pt x="18398" y="21772"/>
                    <a:pt x="18531" y="20888"/>
                    <a:pt x="18613" y="20241"/>
                  </a:cubicBezTo>
                  <a:cubicBezTo>
                    <a:pt x="18667" y="19817"/>
                    <a:pt x="18681" y="19393"/>
                    <a:pt x="18667" y="18970"/>
                  </a:cubicBezTo>
                  <a:cubicBezTo>
                    <a:pt x="19500" y="16889"/>
                    <a:pt x="21696" y="16052"/>
                    <a:pt x="23950" y="16052"/>
                  </a:cubicBezTo>
                  <a:close/>
                  <a:moveTo>
                    <a:pt x="24106" y="0"/>
                  </a:moveTo>
                  <a:cubicBezTo>
                    <a:pt x="24099" y="0"/>
                    <a:pt x="24092" y="1"/>
                    <a:pt x="24085" y="2"/>
                  </a:cubicBezTo>
                  <a:cubicBezTo>
                    <a:pt x="23037" y="93"/>
                    <a:pt x="22340" y="1123"/>
                    <a:pt x="21780" y="1906"/>
                  </a:cubicBezTo>
                  <a:cubicBezTo>
                    <a:pt x="20859" y="3191"/>
                    <a:pt x="19957" y="4536"/>
                    <a:pt x="19128" y="5880"/>
                  </a:cubicBezTo>
                  <a:cubicBezTo>
                    <a:pt x="18102" y="7547"/>
                    <a:pt x="17538" y="9328"/>
                    <a:pt x="17414" y="11278"/>
                  </a:cubicBezTo>
                  <a:cubicBezTo>
                    <a:pt x="17401" y="11484"/>
                    <a:pt x="17387" y="11698"/>
                    <a:pt x="17383" y="11917"/>
                  </a:cubicBezTo>
                  <a:cubicBezTo>
                    <a:pt x="17177" y="11228"/>
                    <a:pt x="16950" y="10550"/>
                    <a:pt x="16695" y="9884"/>
                  </a:cubicBezTo>
                  <a:cubicBezTo>
                    <a:pt x="16034" y="8157"/>
                    <a:pt x="15368" y="6294"/>
                    <a:pt x="14361" y="4740"/>
                  </a:cubicBezTo>
                  <a:cubicBezTo>
                    <a:pt x="14322" y="4677"/>
                    <a:pt x="14261" y="4649"/>
                    <a:pt x="14202" y="4649"/>
                  </a:cubicBezTo>
                  <a:cubicBezTo>
                    <a:pt x="14090" y="4649"/>
                    <a:pt x="13980" y="4746"/>
                    <a:pt x="14016" y="4886"/>
                  </a:cubicBezTo>
                  <a:cubicBezTo>
                    <a:pt x="14416" y="6444"/>
                    <a:pt x="15181" y="7934"/>
                    <a:pt x="15778" y="9424"/>
                  </a:cubicBezTo>
                  <a:cubicBezTo>
                    <a:pt x="16375" y="10905"/>
                    <a:pt x="16836" y="12422"/>
                    <a:pt x="17196" y="13976"/>
                  </a:cubicBezTo>
                  <a:cubicBezTo>
                    <a:pt x="17259" y="14254"/>
                    <a:pt x="17319" y="14536"/>
                    <a:pt x="17378" y="14815"/>
                  </a:cubicBezTo>
                  <a:cubicBezTo>
                    <a:pt x="16840" y="13570"/>
                    <a:pt x="16166" y="12399"/>
                    <a:pt x="15219" y="11315"/>
                  </a:cubicBezTo>
                  <a:cubicBezTo>
                    <a:pt x="14421" y="10408"/>
                    <a:pt x="13496" y="9629"/>
                    <a:pt x="12489" y="8977"/>
                  </a:cubicBezTo>
                  <a:cubicBezTo>
                    <a:pt x="11633" y="8422"/>
                    <a:pt x="10830" y="7697"/>
                    <a:pt x="9801" y="7501"/>
                  </a:cubicBezTo>
                  <a:cubicBezTo>
                    <a:pt x="9783" y="7498"/>
                    <a:pt x="9766" y="7497"/>
                    <a:pt x="9748" y="7497"/>
                  </a:cubicBezTo>
                  <a:cubicBezTo>
                    <a:pt x="9716" y="7497"/>
                    <a:pt x="9686" y="7501"/>
                    <a:pt x="9659" y="7510"/>
                  </a:cubicBezTo>
                  <a:cubicBezTo>
                    <a:pt x="9648" y="7506"/>
                    <a:pt x="9636" y="7504"/>
                    <a:pt x="9624" y="7504"/>
                  </a:cubicBezTo>
                  <a:cubicBezTo>
                    <a:pt x="9570" y="7504"/>
                    <a:pt x="9518" y="7543"/>
                    <a:pt x="9518" y="7606"/>
                  </a:cubicBezTo>
                  <a:lnTo>
                    <a:pt x="9518" y="7661"/>
                  </a:lnTo>
                  <a:cubicBezTo>
                    <a:pt x="9514" y="7679"/>
                    <a:pt x="9509" y="7701"/>
                    <a:pt x="9505" y="7724"/>
                  </a:cubicBezTo>
                  <a:cubicBezTo>
                    <a:pt x="9345" y="9866"/>
                    <a:pt x="10717" y="11802"/>
                    <a:pt x="11961" y="13411"/>
                  </a:cubicBezTo>
                  <a:cubicBezTo>
                    <a:pt x="12744" y="14422"/>
                    <a:pt x="13623" y="15315"/>
                    <a:pt x="14594" y="16140"/>
                  </a:cubicBezTo>
                  <a:cubicBezTo>
                    <a:pt x="14681" y="16213"/>
                    <a:pt x="14767" y="16291"/>
                    <a:pt x="14853" y="16363"/>
                  </a:cubicBezTo>
                  <a:cubicBezTo>
                    <a:pt x="14235" y="16194"/>
                    <a:pt x="13587" y="16117"/>
                    <a:pt x="12928" y="16117"/>
                  </a:cubicBezTo>
                  <a:cubicBezTo>
                    <a:pt x="10990" y="16117"/>
                    <a:pt x="8954" y="16783"/>
                    <a:pt x="7281" y="17734"/>
                  </a:cubicBezTo>
                  <a:cubicBezTo>
                    <a:pt x="3190" y="20058"/>
                    <a:pt x="820" y="23982"/>
                    <a:pt x="397" y="28610"/>
                  </a:cubicBezTo>
                  <a:cubicBezTo>
                    <a:pt x="0" y="32898"/>
                    <a:pt x="1244" y="37117"/>
                    <a:pt x="4201" y="40275"/>
                  </a:cubicBezTo>
                  <a:cubicBezTo>
                    <a:pt x="6999" y="43259"/>
                    <a:pt x="10912" y="44849"/>
                    <a:pt x="14958" y="45072"/>
                  </a:cubicBezTo>
                  <a:cubicBezTo>
                    <a:pt x="15268" y="45090"/>
                    <a:pt x="15575" y="45098"/>
                    <a:pt x="15880" y="45098"/>
                  </a:cubicBezTo>
                  <a:cubicBezTo>
                    <a:pt x="16205" y="45098"/>
                    <a:pt x="16528" y="45089"/>
                    <a:pt x="16849" y="45072"/>
                  </a:cubicBezTo>
                  <a:lnTo>
                    <a:pt x="16849" y="45072"/>
                  </a:lnTo>
                  <a:cubicBezTo>
                    <a:pt x="16676" y="45446"/>
                    <a:pt x="16531" y="45829"/>
                    <a:pt x="16403" y="46226"/>
                  </a:cubicBezTo>
                  <a:cubicBezTo>
                    <a:pt x="16234" y="46767"/>
                    <a:pt x="15957" y="47692"/>
                    <a:pt x="16330" y="48198"/>
                  </a:cubicBezTo>
                  <a:cubicBezTo>
                    <a:pt x="16372" y="48256"/>
                    <a:pt x="16435" y="48287"/>
                    <a:pt x="16497" y="48287"/>
                  </a:cubicBezTo>
                  <a:cubicBezTo>
                    <a:pt x="16571" y="48287"/>
                    <a:pt x="16642" y="48244"/>
                    <a:pt x="16672" y="48153"/>
                  </a:cubicBezTo>
                  <a:cubicBezTo>
                    <a:pt x="16845" y="47593"/>
                    <a:pt x="16772" y="46954"/>
                    <a:pt x="16931" y="46371"/>
                  </a:cubicBezTo>
                  <a:cubicBezTo>
                    <a:pt x="17027" y="46025"/>
                    <a:pt x="17150" y="45688"/>
                    <a:pt x="17282" y="45355"/>
                  </a:cubicBezTo>
                  <a:lnTo>
                    <a:pt x="17282" y="45355"/>
                  </a:lnTo>
                  <a:cubicBezTo>
                    <a:pt x="17160" y="45997"/>
                    <a:pt x="17100" y="46640"/>
                    <a:pt x="17177" y="47296"/>
                  </a:cubicBezTo>
                  <a:cubicBezTo>
                    <a:pt x="17234" y="47761"/>
                    <a:pt x="17430" y="48638"/>
                    <a:pt x="18012" y="48638"/>
                  </a:cubicBezTo>
                  <a:cubicBezTo>
                    <a:pt x="18041" y="48638"/>
                    <a:pt x="18071" y="48636"/>
                    <a:pt x="18102" y="48632"/>
                  </a:cubicBezTo>
                  <a:cubicBezTo>
                    <a:pt x="18180" y="48617"/>
                    <a:pt x="18216" y="48535"/>
                    <a:pt x="18226" y="48467"/>
                  </a:cubicBezTo>
                  <a:cubicBezTo>
                    <a:pt x="18253" y="48258"/>
                    <a:pt x="18161" y="48116"/>
                    <a:pt x="18062" y="47938"/>
                  </a:cubicBezTo>
                  <a:cubicBezTo>
                    <a:pt x="17888" y="47633"/>
                    <a:pt x="17843" y="47269"/>
                    <a:pt x="17811" y="46922"/>
                  </a:cubicBezTo>
                  <a:cubicBezTo>
                    <a:pt x="17770" y="46422"/>
                    <a:pt x="17797" y="45902"/>
                    <a:pt x="17860" y="45391"/>
                  </a:cubicBezTo>
                  <a:cubicBezTo>
                    <a:pt x="17952" y="45847"/>
                    <a:pt x="18161" y="46275"/>
                    <a:pt x="18390" y="46691"/>
                  </a:cubicBezTo>
                  <a:cubicBezTo>
                    <a:pt x="18708" y="47273"/>
                    <a:pt x="19086" y="48062"/>
                    <a:pt x="19616" y="48476"/>
                  </a:cubicBezTo>
                  <a:cubicBezTo>
                    <a:pt x="19656" y="48506"/>
                    <a:pt x="19703" y="48521"/>
                    <a:pt x="19747" y="48521"/>
                  </a:cubicBezTo>
                  <a:cubicBezTo>
                    <a:pt x="19839" y="48521"/>
                    <a:pt x="19922" y="48460"/>
                    <a:pt x="19925" y="48344"/>
                  </a:cubicBezTo>
                  <a:cubicBezTo>
                    <a:pt x="19944" y="47747"/>
                    <a:pt x="19483" y="47227"/>
                    <a:pt x="19173" y="46750"/>
                  </a:cubicBezTo>
                  <a:cubicBezTo>
                    <a:pt x="18795" y="46171"/>
                    <a:pt x="18499" y="45583"/>
                    <a:pt x="18339" y="44922"/>
                  </a:cubicBezTo>
                  <a:cubicBezTo>
                    <a:pt x="25357" y="43929"/>
                    <a:pt x="31398" y="38717"/>
                    <a:pt x="33384" y="31809"/>
                  </a:cubicBezTo>
                  <a:cubicBezTo>
                    <a:pt x="34614" y="27531"/>
                    <a:pt x="34086" y="22674"/>
                    <a:pt x="31470" y="19006"/>
                  </a:cubicBezTo>
                  <a:cubicBezTo>
                    <a:pt x="29722" y="16553"/>
                    <a:pt x="27005" y="15276"/>
                    <a:pt x="24137" y="15276"/>
                  </a:cubicBezTo>
                  <a:cubicBezTo>
                    <a:pt x="23351" y="15276"/>
                    <a:pt x="22553" y="15372"/>
                    <a:pt x="21761" y="15566"/>
                  </a:cubicBezTo>
                  <a:cubicBezTo>
                    <a:pt x="20472" y="15885"/>
                    <a:pt x="19273" y="16582"/>
                    <a:pt x="18549" y="17635"/>
                  </a:cubicBezTo>
                  <a:cubicBezTo>
                    <a:pt x="18430" y="16783"/>
                    <a:pt x="18257" y="15940"/>
                    <a:pt x="18116" y="15105"/>
                  </a:cubicBezTo>
                  <a:cubicBezTo>
                    <a:pt x="18107" y="15042"/>
                    <a:pt x="18093" y="14979"/>
                    <a:pt x="18079" y="14914"/>
                  </a:cubicBezTo>
                  <a:cubicBezTo>
                    <a:pt x="18107" y="14905"/>
                    <a:pt x="18129" y="14891"/>
                    <a:pt x="18139" y="14859"/>
                  </a:cubicBezTo>
                  <a:cubicBezTo>
                    <a:pt x="18171" y="14769"/>
                    <a:pt x="18198" y="14672"/>
                    <a:pt x="18230" y="14582"/>
                  </a:cubicBezTo>
                  <a:lnTo>
                    <a:pt x="18230" y="14577"/>
                  </a:lnTo>
                  <a:cubicBezTo>
                    <a:pt x="18996" y="13411"/>
                    <a:pt x="20198" y="12527"/>
                    <a:pt x="21242" y="11625"/>
                  </a:cubicBezTo>
                  <a:cubicBezTo>
                    <a:pt x="22404" y="10626"/>
                    <a:pt x="23355" y="9560"/>
                    <a:pt x="23967" y="8149"/>
                  </a:cubicBezTo>
                  <a:cubicBezTo>
                    <a:pt x="25028" y="5684"/>
                    <a:pt x="25033" y="2744"/>
                    <a:pt x="24326" y="183"/>
                  </a:cubicBezTo>
                  <a:cubicBezTo>
                    <a:pt x="24301" y="91"/>
                    <a:pt x="24208" y="0"/>
                    <a:pt x="2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8" name="Google Shape;1068;p77"/>
          <p:cNvSpPr/>
          <p:nvPr/>
        </p:nvSpPr>
        <p:spPr>
          <a:xfrm rot="-827396">
            <a:off x="668041" y="2510907"/>
            <a:ext cx="390819" cy="544003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77"/>
          <p:cNvGrpSpPr/>
          <p:nvPr/>
        </p:nvGrpSpPr>
        <p:grpSpPr>
          <a:xfrm>
            <a:off x="5505575" y="4670422"/>
            <a:ext cx="243753" cy="241299"/>
            <a:chOff x="1317625" y="2312315"/>
            <a:chExt cx="392201" cy="388252"/>
          </a:xfrm>
        </p:grpSpPr>
        <p:sp>
          <p:nvSpPr>
            <p:cNvPr id="1070" name="Google Shape;1070;p77"/>
            <p:cNvSpPr/>
            <p:nvPr/>
          </p:nvSpPr>
          <p:spPr>
            <a:xfrm>
              <a:off x="1317625" y="2312315"/>
              <a:ext cx="392201" cy="388252"/>
            </a:xfrm>
            <a:custGeom>
              <a:avLst/>
              <a:gdLst/>
              <a:ahLst/>
              <a:cxnLst/>
              <a:rect l="l" t="t" r="r" b="b"/>
              <a:pathLst>
                <a:path w="16887" h="16717" extrusionOk="0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7"/>
            <p:cNvSpPr/>
            <p:nvPr/>
          </p:nvSpPr>
          <p:spPr>
            <a:xfrm>
              <a:off x="1563740" y="2375789"/>
              <a:ext cx="48308" cy="61871"/>
            </a:xfrm>
            <a:custGeom>
              <a:avLst/>
              <a:gdLst/>
              <a:ahLst/>
              <a:cxnLst/>
              <a:rect l="l" t="t" r="r" b="b"/>
              <a:pathLst>
                <a:path w="2080" h="2664" extrusionOk="0">
                  <a:moveTo>
                    <a:pt x="1723" y="1"/>
                  </a:moveTo>
                  <a:cubicBezTo>
                    <a:pt x="1685" y="1"/>
                    <a:pt x="1647" y="9"/>
                    <a:pt x="1611" y="25"/>
                  </a:cubicBezTo>
                  <a:cubicBezTo>
                    <a:pt x="1178" y="212"/>
                    <a:pt x="1001" y="727"/>
                    <a:pt x="814" y="1118"/>
                  </a:cubicBezTo>
                  <a:cubicBezTo>
                    <a:pt x="700" y="1351"/>
                    <a:pt x="585" y="1583"/>
                    <a:pt x="444" y="1797"/>
                  </a:cubicBezTo>
                  <a:cubicBezTo>
                    <a:pt x="381" y="1902"/>
                    <a:pt x="326" y="2007"/>
                    <a:pt x="257" y="2111"/>
                  </a:cubicBezTo>
                  <a:cubicBezTo>
                    <a:pt x="221" y="2148"/>
                    <a:pt x="194" y="2193"/>
                    <a:pt x="180" y="2248"/>
                  </a:cubicBezTo>
                  <a:cubicBezTo>
                    <a:pt x="175" y="2262"/>
                    <a:pt x="175" y="2267"/>
                    <a:pt x="175" y="2275"/>
                  </a:cubicBezTo>
                  <a:cubicBezTo>
                    <a:pt x="1" y="2383"/>
                    <a:pt x="125" y="2625"/>
                    <a:pt x="303" y="2625"/>
                  </a:cubicBezTo>
                  <a:cubicBezTo>
                    <a:pt x="315" y="2625"/>
                    <a:pt x="327" y="2624"/>
                    <a:pt x="339" y="2622"/>
                  </a:cubicBezTo>
                  <a:lnTo>
                    <a:pt x="339" y="2622"/>
                  </a:lnTo>
                  <a:cubicBezTo>
                    <a:pt x="225" y="2645"/>
                    <a:pt x="458" y="2663"/>
                    <a:pt x="494" y="2663"/>
                  </a:cubicBezTo>
                  <a:cubicBezTo>
                    <a:pt x="608" y="2663"/>
                    <a:pt x="717" y="2599"/>
                    <a:pt x="814" y="2549"/>
                  </a:cubicBezTo>
                  <a:cubicBezTo>
                    <a:pt x="1091" y="2412"/>
                    <a:pt x="1264" y="2125"/>
                    <a:pt x="1424" y="1875"/>
                  </a:cubicBezTo>
                  <a:cubicBezTo>
                    <a:pt x="1725" y="1410"/>
                    <a:pt x="2080" y="717"/>
                    <a:pt x="1925" y="153"/>
                  </a:cubicBezTo>
                  <a:cubicBezTo>
                    <a:pt x="1899" y="49"/>
                    <a:pt x="1814" y="1"/>
                    <a:pt x="1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2" name="Google Shape;1072;p77"/>
          <p:cNvSpPr/>
          <p:nvPr/>
        </p:nvSpPr>
        <p:spPr>
          <a:xfrm>
            <a:off x="2078683" y="248055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77"/>
          <p:cNvSpPr/>
          <p:nvPr/>
        </p:nvSpPr>
        <p:spPr>
          <a:xfrm>
            <a:off x="6619104" y="880085"/>
            <a:ext cx="222831" cy="310185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12"/>
          <p:cNvSpPr txBox="1">
            <a:spLocks noGrp="1"/>
          </p:cNvSpPr>
          <p:nvPr>
            <p:ph type="title"/>
          </p:nvPr>
        </p:nvSpPr>
        <p:spPr>
          <a:xfrm>
            <a:off x="2138992" y="171534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Objektif Pembelajaran</a:t>
            </a:r>
            <a:endParaRPr sz="3200" dirty="0"/>
          </a:p>
        </p:txBody>
      </p:sp>
      <p:sp>
        <p:nvSpPr>
          <p:cNvPr id="2560" name="Google Shape;2560;p112"/>
          <p:cNvSpPr txBox="1">
            <a:spLocks noGrp="1"/>
          </p:cNvSpPr>
          <p:nvPr>
            <p:ph type="subTitle" idx="1"/>
          </p:nvPr>
        </p:nvSpPr>
        <p:spPr>
          <a:xfrm flipH="1">
            <a:off x="719609" y="1188543"/>
            <a:ext cx="4482220" cy="85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MY" sz="1800" dirty="0" err="1"/>
              <a:t>Menamakan</a:t>
            </a:r>
            <a:r>
              <a:rPr lang="en-MY" sz="1800" dirty="0"/>
              <a:t> </a:t>
            </a:r>
            <a:r>
              <a:rPr lang="en-MY" sz="1800" dirty="0" err="1"/>
              <a:t>nombor</a:t>
            </a:r>
            <a:r>
              <a:rPr lang="en-MY" sz="1800" dirty="0"/>
              <a:t> </a:t>
            </a:r>
            <a:r>
              <a:rPr lang="en-MY" sz="1800" dirty="0" err="1"/>
              <a:t>hingga</a:t>
            </a:r>
            <a:r>
              <a:rPr lang="en-MY" sz="1800" dirty="0"/>
              <a:t> 100 </a:t>
            </a:r>
            <a:r>
              <a:rPr lang="en-MY" sz="1800" dirty="0" err="1"/>
              <a:t>dengan</a:t>
            </a:r>
            <a:r>
              <a:rPr lang="en-MY" sz="1800" dirty="0"/>
              <a:t> </a:t>
            </a:r>
            <a:r>
              <a:rPr lang="en-MY" sz="1800" dirty="0" err="1"/>
              <a:t>membilang</a:t>
            </a:r>
            <a:r>
              <a:rPr lang="en-MY" sz="1800" dirty="0"/>
              <a:t> </a:t>
            </a:r>
            <a:r>
              <a:rPr lang="en-MY" sz="1800" dirty="0" err="1"/>
              <a:t>objek</a:t>
            </a:r>
            <a:r>
              <a:rPr lang="en-MY" sz="1800" dirty="0"/>
              <a:t> </a:t>
            </a:r>
            <a:r>
              <a:rPr lang="en-MY" sz="1800" dirty="0" err="1"/>
              <a:t>dalam</a:t>
            </a:r>
            <a:r>
              <a:rPr lang="en-MY" sz="1800" dirty="0"/>
              <a:t> </a:t>
            </a:r>
            <a:r>
              <a:rPr lang="en-MY" sz="1800" dirty="0" err="1"/>
              <a:t>dua</a:t>
            </a:r>
            <a:r>
              <a:rPr lang="en-MY" sz="1800" dirty="0"/>
              <a:t> </a:t>
            </a:r>
            <a:r>
              <a:rPr lang="en-MY" sz="1800" dirty="0" err="1"/>
              <a:t>kumpulan</a:t>
            </a:r>
            <a:r>
              <a:rPr lang="en-MY" sz="1800" dirty="0"/>
              <a:t>.</a:t>
            </a:r>
          </a:p>
        </p:txBody>
      </p:sp>
      <p:sp>
        <p:nvSpPr>
          <p:cNvPr id="2562" name="Google Shape;2562;p112"/>
          <p:cNvSpPr txBox="1">
            <a:spLocks noGrp="1"/>
          </p:cNvSpPr>
          <p:nvPr>
            <p:ph type="subTitle" idx="3"/>
          </p:nvPr>
        </p:nvSpPr>
        <p:spPr>
          <a:xfrm flipH="1">
            <a:off x="4502788" y="2705400"/>
            <a:ext cx="4212505" cy="6951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MY" sz="1800" dirty="0" err="1"/>
              <a:t>Menamakan</a:t>
            </a:r>
            <a:r>
              <a:rPr lang="en-MY" sz="1800" dirty="0"/>
              <a:t> </a:t>
            </a:r>
            <a:r>
              <a:rPr lang="en-MY" sz="1800" dirty="0" err="1"/>
              <a:t>nombor</a:t>
            </a:r>
            <a:r>
              <a:rPr lang="en-MY" sz="1800" dirty="0"/>
              <a:t> </a:t>
            </a:r>
            <a:r>
              <a:rPr lang="en-MY" sz="1800" dirty="0" err="1"/>
              <a:t>hingga</a:t>
            </a:r>
            <a:r>
              <a:rPr lang="en-MY" sz="1800" dirty="0"/>
              <a:t> 100 </a:t>
            </a:r>
            <a:r>
              <a:rPr lang="en-MY" sz="1800" dirty="0" err="1"/>
              <a:t>dengan</a:t>
            </a:r>
            <a:r>
              <a:rPr lang="en-MY" sz="1800" dirty="0"/>
              <a:t> </a:t>
            </a:r>
            <a:r>
              <a:rPr lang="en-MY" sz="1800" dirty="0" err="1"/>
              <a:t>menamakan</a:t>
            </a:r>
            <a:r>
              <a:rPr lang="en-MY" sz="1800" dirty="0"/>
              <a:t> </a:t>
            </a:r>
            <a:r>
              <a:rPr lang="en-MY" sz="1800" dirty="0" err="1"/>
              <a:t>nombor</a:t>
            </a:r>
            <a:r>
              <a:rPr lang="en-MY" sz="1800" dirty="0"/>
              <a:t> </a:t>
            </a:r>
            <a:r>
              <a:rPr lang="en-MY" sz="1800" dirty="0" err="1"/>
              <a:t>bagi</a:t>
            </a:r>
            <a:r>
              <a:rPr lang="en-MY" sz="1800" dirty="0"/>
              <a:t> </a:t>
            </a:r>
            <a:r>
              <a:rPr lang="en-MY" sz="1800" dirty="0" err="1"/>
              <a:t>kumpulan</a:t>
            </a:r>
            <a:r>
              <a:rPr lang="en-MY" sz="1800" dirty="0"/>
              <a:t> </a:t>
            </a:r>
            <a:r>
              <a:rPr lang="en-MY" sz="1800" dirty="0" err="1"/>
              <a:t>objek</a:t>
            </a:r>
            <a:r>
              <a:rPr lang="en-MY" sz="1800" dirty="0"/>
              <a:t> </a:t>
            </a:r>
            <a:r>
              <a:rPr lang="en-MY" sz="1800" dirty="0" err="1"/>
              <a:t>sebagai</a:t>
            </a:r>
            <a:r>
              <a:rPr lang="en-MY" sz="1800" dirty="0"/>
              <a:t> </a:t>
            </a:r>
            <a:r>
              <a:rPr lang="en-MY" sz="1800" dirty="0" err="1"/>
              <a:t>mewakili</a:t>
            </a:r>
            <a:r>
              <a:rPr lang="en-MY" sz="1800" dirty="0"/>
              <a:t> </a:t>
            </a:r>
            <a:r>
              <a:rPr lang="en-MY" sz="1800" dirty="0" err="1"/>
              <a:t>kuantiti</a:t>
            </a:r>
            <a:r>
              <a:rPr lang="en-MY" sz="1800" dirty="0"/>
              <a:t>.</a:t>
            </a:r>
          </a:p>
        </p:txBody>
      </p:sp>
      <p:grpSp>
        <p:nvGrpSpPr>
          <p:cNvPr id="2563" name="Google Shape;2563;p112"/>
          <p:cNvGrpSpPr/>
          <p:nvPr/>
        </p:nvGrpSpPr>
        <p:grpSpPr>
          <a:xfrm rot="10800000">
            <a:off x="5149098" y="1561075"/>
            <a:ext cx="2455071" cy="777605"/>
            <a:chOff x="1840160" y="1777725"/>
            <a:chExt cx="2455071" cy="777605"/>
          </a:xfrm>
        </p:grpSpPr>
        <p:sp>
          <p:nvSpPr>
            <p:cNvPr id="2564" name="Google Shape;2564;p112"/>
            <p:cNvSpPr/>
            <p:nvPr/>
          </p:nvSpPr>
          <p:spPr>
            <a:xfrm>
              <a:off x="1840160" y="1777725"/>
              <a:ext cx="1655846" cy="777605"/>
            </a:xfrm>
            <a:custGeom>
              <a:avLst/>
              <a:gdLst/>
              <a:ahLst/>
              <a:cxnLst/>
              <a:rect l="l" t="t" r="r" b="b"/>
              <a:pathLst>
                <a:path w="41730" h="14459" extrusionOk="0">
                  <a:moveTo>
                    <a:pt x="11130" y="427"/>
                  </a:moveTo>
                  <a:lnTo>
                    <a:pt x="17449" y="469"/>
                  </a:lnTo>
                  <a:lnTo>
                    <a:pt x="21817" y="485"/>
                  </a:lnTo>
                  <a:cubicBezTo>
                    <a:pt x="26070" y="510"/>
                    <a:pt x="30631" y="537"/>
                    <a:pt x="35163" y="585"/>
                  </a:cubicBezTo>
                  <a:cubicBezTo>
                    <a:pt x="35390" y="588"/>
                    <a:pt x="35617" y="592"/>
                    <a:pt x="35844" y="596"/>
                  </a:cubicBezTo>
                  <a:cubicBezTo>
                    <a:pt x="36694" y="606"/>
                    <a:pt x="37572" y="616"/>
                    <a:pt x="38429" y="650"/>
                  </a:cubicBezTo>
                  <a:cubicBezTo>
                    <a:pt x="38956" y="675"/>
                    <a:pt x="39499" y="699"/>
                    <a:pt x="39936" y="919"/>
                  </a:cubicBezTo>
                  <a:cubicBezTo>
                    <a:pt x="40339" y="1125"/>
                    <a:pt x="40673" y="1522"/>
                    <a:pt x="40879" y="2031"/>
                  </a:cubicBezTo>
                  <a:cubicBezTo>
                    <a:pt x="41089" y="2540"/>
                    <a:pt x="41134" y="3118"/>
                    <a:pt x="41151" y="3566"/>
                  </a:cubicBezTo>
                  <a:cubicBezTo>
                    <a:pt x="41162" y="3886"/>
                    <a:pt x="41158" y="4219"/>
                    <a:pt x="41154" y="4540"/>
                  </a:cubicBezTo>
                  <a:cubicBezTo>
                    <a:pt x="41151" y="4753"/>
                    <a:pt x="41148" y="4977"/>
                    <a:pt x="41151" y="5197"/>
                  </a:cubicBezTo>
                  <a:cubicBezTo>
                    <a:pt x="41162" y="5730"/>
                    <a:pt x="41192" y="6271"/>
                    <a:pt x="41240" y="6845"/>
                  </a:cubicBezTo>
                  <a:cubicBezTo>
                    <a:pt x="41254" y="7000"/>
                    <a:pt x="41272" y="7159"/>
                    <a:pt x="41286" y="7310"/>
                  </a:cubicBezTo>
                  <a:cubicBezTo>
                    <a:pt x="41323" y="7689"/>
                    <a:pt x="41364" y="8081"/>
                    <a:pt x="41378" y="8467"/>
                  </a:cubicBezTo>
                  <a:cubicBezTo>
                    <a:pt x="41399" y="8976"/>
                    <a:pt x="41406" y="9526"/>
                    <a:pt x="41392" y="10153"/>
                  </a:cubicBezTo>
                  <a:cubicBezTo>
                    <a:pt x="41378" y="10649"/>
                    <a:pt x="41348" y="11234"/>
                    <a:pt x="41213" y="11801"/>
                  </a:cubicBezTo>
                  <a:cubicBezTo>
                    <a:pt x="41075" y="12387"/>
                    <a:pt x="40835" y="12868"/>
                    <a:pt x="40501" y="13230"/>
                  </a:cubicBezTo>
                  <a:cubicBezTo>
                    <a:pt x="40133" y="13618"/>
                    <a:pt x="39644" y="13891"/>
                    <a:pt x="39121" y="13997"/>
                  </a:cubicBezTo>
                  <a:cubicBezTo>
                    <a:pt x="38725" y="14085"/>
                    <a:pt x="38307" y="14106"/>
                    <a:pt x="37891" y="14106"/>
                  </a:cubicBezTo>
                  <a:cubicBezTo>
                    <a:pt x="37704" y="14106"/>
                    <a:pt x="37516" y="14101"/>
                    <a:pt x="37331" y="14097"/>
                  </a:cubicBezTo>
                  <a:lnTo>
                    <a:pt x="37290" y="14097"/>
                  </a:lnTo>
                  <a:cubicBezTo>
                    <a:pt x="37075" y="14092"/>
                    <a:pt x="36861" y="14090"/>
                    <a:pt x="36648" y="14090"/>
                  </a:cubicBezTo>
                  <a:cubicBezTo>
                    <a:pt x="36447" y="14090"/>
                    <a:pt x="36248" y="14092"/>
                    <a:pt x="36051" y="14093"/>
                  </a:cubicBezTo>
                  <a:cubicBezTo>
                    <a:pt x="35841" y="14093"/>
                    <a:pt x="35624" y="14097"/>
                    <a:pt x="35407" y="14097"/>
                  </a:cubicBezTo>
                  <a:lnTo>
                    <a:pt x="31656" y="14118"/>
                  </a:lnTo>
                  <a:cubicBezTo>
                    <a:pt x="29856" y="14128"/>
                    <a:pt x="27957" y="14138"/>
                    <a:pt x="26039" y="14138"/>
                  </a:cubicBezTo>
                  <a:cubicBezTo>
                    <a:pt x="25405" y="14138"/>
                    <a:pt x="24768" y="14137"/>
                    <a:pt x="24133" y="14134"/>
                  </a:cubicBezTo>
                  <a:cubicBezTo>
                    <a:pt x="23971" y="14134"/>
                    <a:pt x="23810" y="14134"/>
                    <a:pt x="23648" y="14134"/>
                  </a:cubicBezTo>
                  <a:cubicBezTo>
                    <a:pt x="22549" y="14134"/>
                    <a:pt x="21437" y="14143"/>
                    <a:pt x="20357" y="14149"/>
                  </a:cubicBezTo>
                  <a:cubicBezTo>
                    <a:pt x="19769" y="14152"/>
                    <a:pt x="19156" y="14155"/>
                    <a:pt x="18557" y="14159"/>
                  </a:cubicBezTo>
                  <a:lnTo>
                    <a:pt x="8377" y="14201"/>
                  </a:lnTo>
                  <a:lnTo>
                    <a:pt x="5837" y="14217"/>
                  </a:lnTo>
                  <a:cubicBezTo>
                    <a:pt x="5723" y="14217"/>
                    <a:pt x="5610" y="14221"/>
                    <a:pt x="5500" y="14221"/>
                  </a:cubicBezTo>
                  <a:cubicBezTo>
                    <a:pt x="5194" y="14221"/>
                    <a:pt x="4877" y="14225"/>
                    <a:pt x="4567" y="14238"/>
                  </a:cubicBezTo>
                  <a:lnTo>
                    <a:pt x="4526" y="14238"/>
                  </a:lnTo>
                  <a:cubicBezTo>
                    <a:pt x="4297" y="14248"/>
                    <a:pt x="4065" y="14256"/>
                    <a:pt x="3832" y="14256"/>
                  </a:cubicBezTo>
                  <a:cubicBezTo>
                    <a:pt x="3655" y="14256"/>
                    <a:pt x="3478" y="14251"/>
                    <a:pt x="3301" y="14238"/>
                  </a:cubicBezTo>
                  <a:cubicBezTo>
                    <a:pt x="2964" y="14214"/>
                    <a:pt x="2702" y="14187"/>
                    <a:pt x="2440" y="14114"/>
                  </a:cubicBezTo>
                  <a:cubicBezTo>
                    <a:pt x="2419" y="14111"/>
                    <a:pt x="2399" y="14104"/>
                    <a:pt x="2385" y="14101"/>
                  </a:cubicBezTo>
                  <a:cubicBezTo>
                    <a:pt x="2378" y="14063"/>
                    <a:pt x="2337" y="14028"/>
                    <a:pt x="2271" y="13987"/>
                  </a:cubicBezTo>
                  <a:cubicBezTo>
                    <a:pt x="2244" y="13969"/>
                    <a:pt x="2213" y="13949"/>
                    <a:pt x="2176" y="13928"/>
                  </a:cubicBezTo>
                  <a:cubicBezTo>
                    <a:pt x="2086" y="13877"/>
                    <a:pt x="1969" y="13804"/>
                    <a:pt x="1828" y="13701"/>
                  </a:cubicBezTo>
                  <a:cubicBezTo>
                    <a:pt x="1552" y="13508"/>
                    <a:pt x="1312" y="13261"/>
                    <a:pt x="1132" y="12989"/>
                  </a:cubicBezTo>
                  <a:cubicBezTo>
                    <a:pt x="957" y="12717"/>
                    <a:pt x="819" y="12393"/>
                    <a:pt x="723" y="12022"/>
                  </a:cubicBezTo>
                  <a:cubicBezTo>
                    <a:pt x="565" y="11405"/>
                    <a:pt x="534" y="10762"/>
                    <a:pt x="527" y="10270"/>
                  </a:cubicBezTo>
                  <a:cubicBezTo>
                    <a:pt x="524" y="9575"/>
                    <a:pt x="534" y="8962"/>
                    <a:pt x="565" y="8398"/>
                  </a:cubicBezTo>
                  <a:cubicBezTo>
                    <a:pt x="578" y="8060"/>
                    <a:pt x="616" y="7723"/>
                    <a:pt x="654" y="7369"/>
                  </a:cubicBezTo>
                  <a:cubicBezTo>
                    <a:pt x="685" y="7059"/>
                    <a:pt x="719" y="6742"/>
                    <a:pt x="740" y="6416"/>
                  </a:cubicBezTo>
                  <a:cubicBezTo>
                    <a:pt x="764" y="6071"/>
                    <a:pt x="781" y="5723"/>
                    <a:pt x="792" y="5358"/>
                  </a:cubicBezTo>
                  <a:cubicBezTo>
                    <a:pt x="799" y="5090"/>
                    <a:pt x="795" y="4818"/>
                    <a:pt x="788" y="4557"/>
                  </a:cubicBezTo>
                  <a:cubicBezTo>
                    <a:pt x="788" y="4461"/>
                    <a:pt x="788" y="4364"/>
                    <a:pt x="785" y="4264"/>
                  </a:cubicBezTo>
                  <a:cubicBezTo>
                    <a:pt x="778" y="3758"/>
                    <a:pt x="781" y="3225"/>
                    <a:pt x="871" y="2709"/>
                  </a:cubicBezTo>
                  <a:cubicBezTo>
                    <a:pt x="937" y="2316"/>
                    <a:pt x="1105" y="1755"/>
                    <a:pt x="1525" y="1315"/>
                  </a:cubicBezTo>
                  <a:cubicBezTo>
                    <a:pt x="1711" y="1122"/>
                    <a:pt x="1924" y="985"/>
                    <a:pt x="2162" y="902"/>
                  </a:cubicBezTo>
                  <a:cubicBezTo>
                    <a:pt x="2378" y="823"/>
                    <a:pt x="2630" y="778"/>
                    <a:pt x="2984" y="747"/>
                  </a:cubicBezTo>
                  <a:lnTo>
                    <a:pt x="4853" y="637"/>
                  </a:lnTo>
                  <a:cubicBezTo>
                    <a:pt x="6970" y="513"/>
                    <a:pt x="9082" y="444"/>
                    <a:pt x="11130" y="427"/>
                  </a:cubicBezTo>
                  <a:close/>
                  <a:moveTo>
                    <a:pt x="11151" y="0"/>
                  </a:moveTo>
                  <a:cubicBezTo>
                    <a:pt x="9241" y="24"/>
                    <a:pt x="7293" y="80"/>
                    <a:pt x="5194" y="172"/>
                  </a:cubicBezTo>
                  <a:lnTo>
                    <a:pt x="3710" y="245"/>
                  </a:lnTo>
                  <a:cubicBezTo>
                    <a:pt x="3600" y="251"/>
                    <a:pt x="3483" y="255"/>
                    <a:pt x="3373" y="262"/>
                  </a:cubicBezTo>
                  <a:cubicBezTo>
                    <a:pt x="2991" y="279"/>
                    <a:pt x="2599" y="299"/>
                    <a:pt x="2203" y="403"/>
                  </a:cubicBezTo>
                  <a:cubicBezTo>
                    <a:pt x="1928" y="472"/>
                    <a:pt x="1676" y="592"/>
                    <a:pt x="1477" y="740"/>
                  </a:cubicBezTo>
                  <a:cubicBezTo>
                    <a:pt x="1270" y="888"/>
                    <a:pt x="1085" y="1084"/>
                    <a:pt x="923" y="1319"/>
                  </a:cubicBezTo>
                  <a:cubicBezTo>
                    <a:pt x="648" y="1717"/>
                    <a:pt x="458" y="2220"/>
                    <a:pt x="382" y="2774"/>
                  </a:cubicBezTo>
                  <a:cubicBezTo>
                    <a:pt x="303" y="3322"/>
                    <a:pt x="303" y="3876"/>
                    <a:pt x="306" y="4413"/>
                  </a:cubicBezTo>
                  <a:cubicBezTo>
                    <a:pt x="306" y="4684"/>
                    <a:pt x="306" y="4942"/>
                    <a:pt x="300" y="5187"/>
                  </a:cubicBezTo>
                  <a:cubicBezTo>
                    <a:pt x="265" y="5865"/>
                    <a:pt x="207" y="6553"/>
                    <a:pt x="127" y="7231"/>
                  </a:cubicBezTo>
                  <a:cubicBezTo>
                    <a:pt x="45" y="7898"/>
                    <a:pt x="0" y="8600"/>
                    <a:pt x="3" y="9317"/>
                  </a:cubicBezTo>
                  <a:cubicBezTo>
                    <a:pt x="3" y="9998"/>
                    <a:pt x="7" y="10703"/>
                    <a:pt x="127" y="11416"/>
                  </a:cubicBezTo>
                  <a:cubicBezTo>
                    <a:pt x="193" y="11809"/>
                    <a:pt x="289" y="12149"/>
                    <a:pt x="413" y="12462"/>
                  </a:cubicBezTo>
                  <a:cubicBezTo>
                    <a:pt x="558" y="12824"/>
                    <a:pt x="754" y="13140"/>
                    <a:pt x="999" y="13402"/>
                  </a:cubicBezTo>
                  <a:cubicBezTo>
                    <a:pt x="1036" y="13453"/>
                    <a:pt x="1088" y="13505"/>
                    <a:pt x="1139" y="13553"/>
                  </a:cubicBezTo>
                  <a:cubicBezTo>
                    <a:pt x="1153" y="13564"/>
                    <a:pt x="1164" y="13577"/>
                    <a:pt x="1177" y="13588"/>
                  </a:cubicBezTo>
                  <a:cubicBezTo>
                    <a:pt x="1604" y="14001"/>
                    <a:pt x="2103" y="14180"/>
                    <a:pt x="2279" y="14183"/>
                  </a:cubicBezTo>
                  <a:cubicBezTo>
                    <a:pt x="2282" y="14187"/>
                    <a:pt x="2286" y="14190"/>
                    <a:pt x="2292" y="14196"/>
                  </a:cubicBezTo>
                  <a:lnTo>
                    <a:pt x="2300" y="14201"/>
                  </a:lnTo>
                  <a:cubicBezTo>
                    <a:pt x="2337" y="14225"/>
                    <a:pt x="2389" y="14258"/>
                    <a:pt x="2478" y="14286"/>
                  </a:cubicBezTo>
                  <a:cubicBezTo>
                    <a:pt x="2829" y="14393"/>
                    <a:pt x="3229" y="14448"/>
                    <a:pt x="3696" y="14458"/>
                  </a:cubicBezTo>
                  <a:lnTo>
                    <a:pt x="3882" y="14458"/>
                  </a:lnTo>
                  <a:cubicBezTo>
                    <a:pt x="4113" y="14458"/>
                    <a:pt x="4344" y="14452"/>
                    <a:pt x="4564" y="14444"/>
                  </a:cubicBezTo>
                  <a:lnTo>
                    <a:pt x="4678" y="14441"/>
                  </a:lnTo>
                  <a:cubicBezTo>
                    <a:pt x="4915" y="14434"/>
                    <a:pt x="5159" y="14434"/>
                    <a:pt x="5397" y="14434"/>
                  </a:cubicBezTo>
                  <a:cubicBezTo>
                    <a:pt x="5480" y="14434"/>
                    <a:pt x="5562" y="14431"/>
                    <a:pt x="5645" y="14431"/>
                  </a:cubicBezTo>
                  <a:lnTo>
                    <a:pt x="7582" y="14428"/>
                  </a:lnTo>
                  <a:lnTo>
                    <a:pt x="18998" y="14441"/>
                  </a:lnTo>
                  <a:lnTo>
                    <a:pt x="20168" y="14441"/>
                  </a:lnTo>
                  <a:cubicBezTo>
                    <a:pt x="20844" y="14441"/>
                    <a:pt x="21529" y="14441"/>
                    <a:pt x="22217" y="14441"/>
                  </a:cubicBezTo>
                  <a:cubicBezTo>
                    <a:pt x="23250" y="14441"/>
                    <a:pt x="24289" y="14440"/>
                    <a:pt x="25313" y="14434"/>
                  </a:cubicBezTo>
                  <a:lnTo>
                    <a:pt x="31969" y="14410"/>
                  </a:lnTo>
                  <a:lnTo>
                    <a:pt x="35301" y="14407"/>
                  </a:lnTo>
                  <a:lnTo>
                    <a:pt x="36963" y="14410"/>
                  </a:lnTo>
                  <a:cubicBezTo>
                    <a:pt x="37090" y="14414"/>
                    <a:pt x="37218" y="14417"/>
                    <a:pt x="37345" y="14420"/>
                  </a:cubicBezTo>
                  <a:cubicBezTo>
                    <a:pt x="37548" y="14425"/>
                    <a:pt x="37755" y="14431"/>
                    <a:pt x="37964" y="14431"/>
                  </a:cubicBezTo>
                  <a:cubicBezTo>
                    <a:pt x="38191" y="14431"/>
                    <a:pt x="38420" y="14424"/>
                    <a:pt x="38649" y="14403"/>
                  </a:cubicBezTo>
                  <a:cubicBezTo>
                    <a:pt x="39031" y="14366"/>
                    <a:pt x="39355" y="14296"/>
                    <a:pt x="39640" y="14187"/>
                  </a:cubicBezTo>
                  <a:cubicBezTo>
                    <a:pt x="39802" y="14125"/>
                    <a:pt x="39960" y="14056"/>
                    <a:pt x="40101" y="13963"/>
                  </a:cubicBezTo>
                  <a:cubicBezTo>
                    <a:pt x="40125" y="13949"/>
                    <a:pt x="40153" y="13932"/>
                    <a:pt x="40177" y="13918"/>
                  </a:cubicBezTo>
                  <a:cubicBezTo>
                    <a:pt x="40225" y="13891"/>
                    <a:pt x="40274" y="13859"/>
                    <a:pt x="40319" y="13825"/>
                  </a:cubicBezTo>
                  <a:lnTo>
                    <a:pt x="40522" y="13667"/>
                  </a:lnTo>
                  <a:cubicBezTo>
                    <a:pt x="40821" y="13412"/>
                    <a:pt x="41072" y="13075"/>
                    <a:pt x="41251" y="12696"/>
                  </a:cubicBezTo>
                  <a:cubicBezTo>
                    <a:pt x="41410" y="12366"/>
                    <a:pt x="41523" y="11991"/>
                    <a:pt x="41599" y="11553"/>
                  </a:cubicBezTo>
                  <a:cubicBezTo>
                    <a:pt x="41729" y="10797"/>
                    <a:pt x="41729" y="10029"/>
                    <a:pt x="41729" y="9289"/>
                  </a:cubicBezTo>
                  <a:lnTo>
                    <a:pt x="41729" y="9224"/>
                  </a:lnTo>
                  <a:cubicBezTo>
                    <a:pt x="41726" y="8780"/>
                    <a:pt x="41715" y="8411"/>
                    <a:pt x="41691" y="8064"/>
                  </a:cubicBezTo>
                  <a:cubicBezTo>
                    <a:pt x="41674" y="7806"/>
                    <a:pt x="41650" y="7551"/>
                    <a:pt x="41623" y="7299"/>
                  </a:cubicBezTo>
                  <a:cubicBezTo>
                    <a:pt x="41612" y="7172"/>
                    <a:pt x="41599" y="7042"/>
                    <a:pt x="41588" y="6911"/>
                  </a:cubicBezTo>
                  <a:cubicBezTo>
                    <a:pt x="41509" y="5992"/>
                    <a:pt x="41485" y="5287"/>
                    <a:pt x="41502" y="4622"/>
                  </a:cubicBezTo>
                  <a:lnTo>
                    <a:pt x="41502" y="4508"/>
                  </a:lnTo>
                  <a:cubicBezTo>
                    <a:pt x="41513" y="3975"/>
                    <a:pt x="41520" y="3425"/>
                    <a:pt x="41454" y="2874"/>
                  </a:cubicBezTo>
                  <a:cubicBezTo>
                    <a:pt x="41382" y="2216"/>
                    <a:pt x="41162" y="1638"/>
                    <a:pt x="40817" y="1198"/>
                  </a:cubicBezTo>
                  <a:cubicBezTo>
                    <a:pt x="40614" y="936"/>
                    <a:pt x="40377" y="733"/>
                    <a:pt x="40115" y="599"/>
                  </a:cubicBezTo>
                  <a:cubicBezTo>
                    <a:pt x="39877" y="472"/>
                    <a:pt x="39588" y="386"/>
                    <a:pt x="39241" y="337"/>
                  </a:cubicBezTo>
                  <a:cubicBezTo>
                    <a:pt x="38983" y="303"/>
                    <a:pt x="38711" y="283"/>
                    <a:pt x="38363" y="272"/>
                  </a:cubicBezTo>
                  <a:cubicBezTo>
                    <a:pt x="38016" y="255"/>
                    <a:pt x="37747" y="248"/>
                    <a:pt x="37496" y="241"/>
                  </a:cubicBezTo>
                  <a:cubicBezTo>
                    <a:pt x="35414" y="193"/>
                    <a:pt x="33298" y="172"/>
                    <a:pt x="31250" y="148"/>
                  </a:cubicBezTo>
                  <a:lnTo>
                    <a:pt x="30575" y="142"/>
                  </a:lnTo>
                  <a:lnTo>
                    <a:pt x="17948" y="48"/>
                  </a:lnTo>
                  <a:lnTo>
                    <a:pt x="1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12"/>
            <p:cNvSpPr/>
            <p:nvPr/>
          </p:nvSpPr>
          <p:spPr>
            <a:xfrm>
              <a:off x="3479811" y="2111640"/>
              <a:ext cx="815420" cy="109766"/>
            </a:xfrm>
            <a:custGeom>
              <a:avLst/>
              <a:gdLst/>
              <a:ahLst/>
              <a:cxnLst/>
              <a:rect l="l" t="t" r="r" b="b"/>
              <a:pathLst>
                <a:path w="16514" h="2223" extrusionOk="0">
                  <a:moveTo>
                    <a:pt x="15499" y="1"/>
                  </a:moveTo>
                  <a:cubicBezTo>
                    <a:pt x="15455" y="1"/>
                    <a:pt x="15410" y="18"/>
                    <a:pt x="15381" y="47"/>
                  </a:cubicBezTo>
                  <a:cubicBezTo>
                    <a:pt x="15315" y="110"/>
                    <a:pt x="15325" y="202"/>
                    <a:pt x="15377" y="272"/>
                  </a:cubicBezTo>
                  <a:cubicBezTo>
                    <a:pt x="15553" y="487"/>
                    <a:pt x="15729" y="705"/>
                    <a:pt x="15907" y="924"/>
                  </a:cubicBezTo>
                  <a:lnTo>
                    <a:pt x="205" y="924"/>
                  </a:lnTo>
                  <a:cubicBezTo>
                    <a:pt x="0" y="924"/>
                    <a:pt x="0" y="1241"/>
                    <a:pt x="209" y="1241"/>
                  </a:cubicBezTo>
                  <a:lnTo>
                    <a:pt x="16003" y="1241"/>
                  </a:lnTo>
                  <a:cubicBezTo>
                    <a:pt x="15699" y="1469"/>
                    <a:pt x="15397" y="1698"/>
                    <a:pt x="15093" y="1923"/>
                  </a:cubicBezTo>
                  <a:cubicBezTo>
                    <a:pt x="15024" y="1976"/>
                    <a:pt x="14988" y="2059"/>
                    <a:pt x="15034" y="2141"/>
                  </a:cubicBezTo>
                  <a:cubicBezTo>
                    <a:pt x="15061" y="2187"/>
                    <a:pt x="15123" y="2223"/>
                    <a:pt x="15181" y="2223"/>
                  </a:cubicBezTo>
                  <a:cubicBezTo>
                    <a:pt x="15207" y="2223"/>
                    <a:pt x="15231" y="2216"/>
                    <a:pt x="15252" y="2201"/>
                  </a:cubicBezTo>
                  <a:cubicBezTo>
                    <a:pt x="15636" y="1909"/>
                    <a:pt x="16023" y="1622"/>
                    <a:pt x="16407" y="1334"/>
                  </a:cubicBezTo>
                  <a:cubicBezTo>
                    <a:pt x="16496" y="1268"/>
                    <a:pt x="16513" y="1168"/>
                    <a:pt x="16443" y="1083"/>
                  </a:cubicBezTo>
                  <a:cubicBezTo>
                    <a:pt x="16162" y="738"/>
                    <a:pt x="15884" y="391"/>
                    <a:pt x="15606" y="47"/>
                  </a:cubicBezTo>
                  <a:cubicBezTo>
                    <a:pt x="15579" y="15"/>
                    <a:pt x="15539" y="1"/>
                    <a:pt x="15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112"/>
          <p:cNvGrpSpPr/>
          <p:nvPr/>
        </p:nvGrpSpPr>
        <p:grpSpPr>
          <a:xfrm rot="10800000">
            <a:off x="1952327" y="2437440"/>
            <a:ext cx="2447143" cy="777605"/>
            <a:chOff x="1048863" y="1777725"/>
            <a:chExt cx="2447143" cy="777605"/>
          </a:xfrm>
        </p:grpSpPr>
        <p:sp>
          <p:nvSpPr>
            <p:cNvPr id="2567" name="Google Shape;2567;p112"/>
            <p:cNvSpPr/>
            <p:nvPr/>
          </p:nvSpPr>
          <p:spPr>
            <a:xfrm>
              <a:off x="1840160" y="1777725"/>
              <a:ext cx="1655846" cy="777605"/>
            </a:xfrm>
            <a:custGeom>
              <a:avLst/>
              <a:gdLst/>
              <a:ahLst/>
              <a:cxnLst/>
              <a:rect l="l" t="t" r="r" b="b"/>
              <a:pathLst>
                <a:path w="41730" h="14459" extrusionOk="0">
                  <a:moveTo>
                    <a:pt x="11130" y="427"/>
                  </a:moveTo>
                  <a:lnTo>
                    <a:pt x="17449" y="469"/>
                  </a:lnTo>
                  <a:lnTo>
                    <a:pt x="21817" y="485"/>
                  </a:lnTo>
                  <a:cubicBezTo>
                    <a:pt x="26070" y="510"/>
                    <a:pt x="30631" y="537"/>
                    <a:pt x="35163" y="585"/>
                  </a:cubicBezTo>
                  <a:cubicBezTo>
                    <a:pt x="35390" y="588"/>
                    <a:pt x="35617" y="592"/>
                    <a:pt x="35844" y="596"/>
                  </a:cubicBezTo>
                  <a:cubicBezTo>
                    <a:pt x="36694" y="606"/>
                    <a:pt x="37572" y="616"/>
                    <a:pt x="38429" y="650"/>
                  </a:cubicBezTo>
                  <a:cubicBezTo>
                    <a:pt x="38956" y="675"/>
                    <a:pt x="39499" y="699"/>
                    <a:pt x="39936" y="919"/>
                  </a:cubicBezTo>
                  <a:cubicBezTo>
                    <a:pt x="40339" y="1125"/>
                    <a:pt x="40673" y="1522"/>
                    <a:pt x="40879" y="2031"/>
                  </a:cubicBezTo>
                  <a:cubicBezTo>
                    <a:pt x="41089" y="2540"/>
                    <a:pt x="41134" y="3118"/>
                    <a:pt x="41151" y="3566"/>
                  </a:cubicBezTo>
                  <a:cubicBezTo>
                    <a:pt x="41162" y="3886"/>
                    <a:pt x="41158" y="4219"/>
                    <a:pt x="41154" y="4540"/>
                  </a:cubicBezTo>
                  <a:cubicBezTo>
                    <a:pt x="41151" y="4753"/>
                    <a:pt x="41148" y="4977"/>
                    <a:pt x="41151" y="5197"/>
                  </a:cubicBezTo>
                  <a:cubicBezTo>
                    <a:pt x="41162" y="5730"/>
                    <a:pt x="41192" y="6271"/>
                    <a:pt x="41240" y="6845"/>
                  </a:cubicBezTo>
                  <a:cubicBezTo>
                    <a:pt x="41254" y="7000"/>
                    <a:pt x="41272" y="7159"/>
                    <a:pt x="41286" y="7310"/>
                  </a:cubicBezTo>
                  <a:cubicBezTo>
                    <a:pt x="41323" y="7689"/>
                    <a:pt x="41364" y="8081"/>
                    <a:pt x="41378" y="8467"/>
                  </a:cubicBezTo>
                  <a:cubicBezTo>
                    <a:pt x="41399" y="8976"/>
                    <a:pt x="41406" y="9526"/>
                    <a:pt x="41392" y="10153"/>
                  </a:cubicBezTo>
                  <a:cubicBezTo>
                    <a:pt x="41378" y="10649"/>
                    <a:pt x="41348" y="11234"/>
                    <a:pt x="41213" y="11801"/>
                  </a:cubicBezTo>
                  <a:cubicBezTo>
                    <a:pt x="41075" y="12387"/>
                    <a:pt x="40835" y="12868"/>
                    <a:pt x="40501" y="13230"/>
                  </a:cubicBezTo>
                  <a:cubicBezTo>
                    <a:pt x="40133" y="13618"/>
                    <a:pt x="39644" y="13891"/>
                    <a:pt x="39121" y="13997"/>
                  </a:cubicBezTo>
                  <a:cubicBezTo>
                    <a:pt x="38725" y="14085"/>
                    <a:pt x="38307" y="14106"/>
                    <a:pt x="37891" y="14106"/>
                  </a:cubicBezTo>
                  <a:cubicBezTo>
                    <a:pt x="37704" y="14106"/>
                    <a:pt x="37516" y="14101"/>
                    <a:pt x="37331" y="14097"/>
                  </a:cubicBezTo>
                  <a:lnTo>
                    <a:pt x="37290" y="14097"/>
                  </a:lnTo>
                  <a:cubicBezTo>
                    <a:pt x="37075" y="14092"/>
                    <a:pt x="36861" y="14090"/>
                    <a:pt x="36648" y="14090"/>
                  </a:cubicBezTo>
                  <a:cubicBezTo>
                    <a:pt x="36447" y="14090"/>
                    <a:pt x="36248" y="14092"/>
                    <a:pt x="36051" y="14093"/>
                  </a:cubicBezTo>
                  <a:cubicBezTo>
                    <a:pt x="35841" y="14093"/>
                    <a:pt x="35624" y="14097"/>
                    <a:pt x="35407" y="14097"/>
                  </a:cubicBezTo>
                  <a:lnTo>
                    <a:pt x="31656" y="14118"/>
                  </a:lnTo>
                  <a:cubicBezTo>
                    <a:pt x="29856" y="14128"/>
                    <a:pt x="27957" y="14138"/>
                    <a:pt x="26039" y="14138"/>
                  </a:cubicBezTo>
                  <a:cubicBezTo>
                    <a:pt x="25405" y="14138"/>
                    <a:pt x="24768" y="14137"/>
                    <a:pt x="24133" y="14134"/>
                  </a:cubicBezTo>
                  <a:cubicBezTo>
                    <a:pt x="23971" y="14134"/>
                    <a:pt x="23810" y="14134"/>
                    <a:pt x="23648" y="14134"/>
                  </a:cubicBezTo>
                  <a:cubicBezTo>
                    <a:pt x="22549" y="14134"/>
                    <a:pt x="21437" y="14143"/>
                    <a:pt x="20357" y="14149"/>
                  </a:cubicBezTo>
                  <a:cubicBezTo>
                    <a:pt x="19769" y="14152"/>
                    <a:pt x="19156" y="14155"/>
                    <a:pt x="18557" y="14159"/>
                  </a:cubicBezTo>
                  <a:lnTo>
                    <a:pt x="8377" y="14201"/>
                  </a:lnTo>
                  <a:lnTo>
                    <a:pt x="5837" y="14217"/>
                  </a:lnTo>
                  <a:cubicBezTo>
                    <a:pt x="5723" y="14217"/>
                    <a:pt x="5610" y="14221"/>
                    <a:pt x="5500" y="14221"/>
                  </a:cubicBezTo>
                  <a:cubicBezTo>
                    <a:pt x="5194" y="14221"/>
                    <a:pt x="4877" y="14225"/>
                    <a:pt x="4567" y="14238"/>
                  </a:cubicBezTo>
                  <a:lnTo>
                    <a:pt x="4526" y="14238"/>
                  </a:lnTo>
                  <a:cubicBezTo>
                    <a:pt x="4297" y="14248"/>
                    <a:pt x="4065" y="14256"/>
                    <a:pt x="3832" y="14256"/>
                  </a:cubicBezTo>
                  <a:cubicBezTo>
                    <a:pt x="3655" y="14256"/>
                    <a:pt x="3478" y="14251"/>
                    <a:pt x="3301" y="14238"/>
                  </a:cubicBezTo>
                  <a:cubicBezTo>
                    <a:pt x="2964" y="14214"/>
                    <a:pt x="2702" y="14187"/>
                    <a:pt x="2440" y="14114"/>
                  </a:cubicBezTo>
                  <a:cubicBezTo>
                    <a:pt x="2419" y="14111"/>
                    <a:pt x="2399" y="14104"/>
                    <a:pt x="2385" y="14101"/>
                  </a:cubicBezTo>
                  <a:cubicBezTo>
                    <a:pt x="2378" y="14063"/>
                    <a:pt x="2337" y="14028"/>
                    <a:pt x="2271" y="13987"/>
                  </a:cubicBezTo>
                  <a:cubicBezTo>
                    <a:pt x="2244" y="13969"/>
                    <a:pt x="2213" y="13949"/>
                    <a:pt x="2176" y="13928"/>
                  </a:cubicBezTo>
                  <a:cubicBezTo>
                    <a:pt x="2086" y="13877"/>
                    <a:pt x="1969" y="13804"/>
                    <a:pt x="1828" y="13701"/>
                  </a:cubicBezTo>
                  <a:cubicBezTo>
                    <a:pt x="1552" y="13508"/>
                    <a:pt x="1312" y="13261"/>
                    <a:pt x="1132" y="12989"/>
                  </a:cubicBezTo>
                  <a:cubicBezTo>
                    <a:pt x="957" y="12717"/>
                    <a:pt x="819" y="12393"/>
                    <a:pt x="723" y="12022"/>
                  </a:cubicBezTo>
                  <a:cubicBezTo>
                    <a:pt x="565" y="11405"/>
                    <a:pt x="534" y="10762"/>
                    <a:pt x="527" y="10270"/>
                  </a:cubicBezTo>
                  <a:cubicBezTo>
                    <a:pt x="524" y="9575"/>
                    <a:pt x="534" y="8962"/>
                    <a:pt x="565" y="8398"/>
                  </a:cubicBezTo>
                  <a:cubicBezTo>
                    <a:pt x="578" y="8060"/>
                    <a:pt x="616" y="7723"/>
                    <a:pt x="654" y="7369"/>
                  </a:cubicBezTo>
                  <a:cubicBezTo>
                    <a:pt x="685" y="7059"/>
                    <a:pt x="719" y="6742"/>
                    <a:pt x="740" y="6416"/>
                  </a:cubicBezTo>
                  <a:cubicBezTo>
                    <a:pt x="764" y="6071"/>
                    <a:pt x="781" y="5723"/>
                    <a:pt x="792" y="5358"/>
                  </a:cubicBezTo>
                  <a:cubicBezTo>
                    <a:pt x="799" y="5090"/>
                    <a:pt x="795" y="4818"/>
                    <a:pt x="788" y="4557"/>
                  </a:cubicBezTo>
                  <a:cubicBezTo>
                    <a:pt x="788" y="4461"/>
                    <a:pt x="788" y="4364"/>
                    <a:pt x="785" y="4264"/>
                  </a:cubicBezTo>
                  <a:cubicBezTo>
                    <a:pt x="778" y="3758"/>
                    <a:pt x="781" y="3225"/>
                    <a:pt x="871" y="2709"/>
                  </a:cubicBezTo>
                  <a:cubicBezTo>
                    <a:pt x="937" y="2316"/>
                    <a:pt x="1105" y="1755"/>
                    <a:pt x="1525" y="1315"/>
                  </a:cubicBezTo>
                  <a:cubicBezTo>
                    <a:pt x="1711" y="1122"/>
                    <a:pt x="1924" y="985"/>
                    <a:pt x="2162" y="902"/>
                  </a:cubicBezTo>
                  <a:cubicBezTo>
                    <a:pt x="2378" y="823"/>
                    <a:pt x="2630" y="778"/>
                    <a:pt x="2984" y="747"/>
                  </a:cubicBezTo>
                  <a:lnTo>
                    <a:pt x="4853" y="637"/>
                  </a:lnTo>
                  <a:cubicBezTo>
                    <a:pt x="6970" y="513"/>
                    <a:pt x="9082" y="444"/>
                    <a:pt x="11130" y="427"/>
                  </a:cubicBezTo>
                  <a:close/>
                  <a:moveTo>
                    <a:pt x="11151" y="0"/>
                  </a:moveTo>
                  <a:cubicBezTo>
                    <a:pt x="9241" y="24"/>
                    <a:pt x="7293" y="80"/>
                    <a:pt x="5194" y="172"/>
                  </a:cubicBezTo>
                  <a:lnTo>
                    <a:pt x="3710" y="245"/>
                  </a:lnTo>
                  <a:cubicBezTo>
                    <a:pt x="3600" y="251"/>
                    <a:pt x="3483" y="255"/>
                    <a:pt x="3373" y="262"/>
                  </a:cubicBezTo>
                  <a:cubicBezTo>
                    <a:pt x="2991" y="279"/>
                    <a:pt x="2599" y="299"/>
                    <a:pt x="2203" y="403"/>
                  </a:cubicBezTo>
                  <a:cubicBezTo>
                    <a:pt x="1928" y="472"/>
                    <a:pt x="1676" y="592"/>
                    <a:pt x="1477" y="740"/>
                  </a:cubicBezTo>
                  <a:cubicBezTo>
                    <a:pt x="1270" y="888"/>
                    <a:pt x="1085" y="1084"/>
                    <a:pt x="923" y="1319"/>
                  </a:cubicBezTo>
                  <a:cubicBezTo>
                    <a:pt x="648" y="1717"/>
                    <a:pt x="458" y="2220"/>
                    <a:pt x="382" y="2774"/>
                  </a:cubicBezTo>
                  <a:cubicBezTo>
                    <a:pt x="303" y="3322"/>
                    <a:pt x="303" y="3876"/>
                    <a:pt x="306" y="4413"/>
                  </a:cubicBezTo>
                  <a:cubicBezTo>
                    <a:pt x="306" y="4684"/>
                    <a:pt x="306" y="4942"/>
                    <a:pt x="300" y="5187"/>
                  </a:cubicBezTo>
                  <a:cubicBezTo>
                    <a:pt x="265" y="5865"/>
                    <a:pt x="207" y="6553"/>
                    <a:pt x="127" y="7231"/>
                  </a:cubicBezTo>
                  <a:cubicBezTo>
                    <a:pt x="45" y="7898"/>
                    <a:pt x="0" y="8600"/>
                    <a:pt x="3" y="9317"/>
                  </a:cubicBezTo>
                  <a:cubicBezTo>
                    <a:pt x="3" y="9998"/>
                    <a:pt x="7" y="10703"/>
                    <a:pt x="127" y="11416"/>
                  </a:cubicBezTo>
                  <a:cubicBezTo>
                    <a:pt x="193" y="11809"/>
                    <a:pt x="289" y="12149"/>
                    <a:pt x="413" y="12462"/>
                  </a:cubicBezTo>
                  <a:cubicBezTo>
                    <a:pt x="558" y="12824"/>
                    <a:pt x="754" y="13140"/>
                    <a:pt x="999" y="13402"/>
                  </a:cubicBezTo>
                  <a:cubicBezTo>
                    <a:pt x="1036" y="13453"/>
                    <a:pt x="1088" y="13505"/>
                    <a:pt x="1139" y="13553"/>
                  </a:cubicBezTo>
                  <a:cubicBezTo>
                    <a:pt x="1153" y="13564"/>
                    <a:pt x="1164" y="13577"/>
                    <a:pt x="1177" y="13588"/>
                  </a:cubicBezTo>
                  <a:cubicBezTo>
                    <a:pt x="1604" y="14001"/>
                    <a:pt x="2103" y="14180"/>
                    <a:pt x="2279" y="14183"/>
                  </a:cubicBezTo>
                  <a:cubicBezTo>
                    <a:pt x="2282" y="14187"/>
                    <a:pt x="2286" y="14190"/>
                    <a:pt x="2292" y="14196"/>
                  </a:cubicBezTo>
                  <a:lnTo>
                    <a:pt x="2300" y="14201"/>
                  </a:lnTo>
                  <a:cubicBezTo>
                    <a:pt x="2337" y="14225"/>
                    <a:pt x="2389" y="14258"/>
                    <a:pt x="2478" y="14286"/>
                  </a:cubicBezTo>
                  <a:cubicBezTo>
                    <a:pt x="2829" y="14393"/>
                    <a:pt x="3229" y="14448"/>
                    <a:pt x="3696" y="14458"/>
                  </a:cubicBezTo>
                  <a:lnTo>
                    <a:pt x="3882" y="14458"/>
                  </a:lnTo>
                  <a:cubicBezTo>
                    <a:pt x="4113" y="14458"/>
                    <a:pt x="4344" y="14452"/>
                    <a:pt x="4564" y="14444"/>
                  </a:cubicBezTo>
                  <a:lnTo>
                    <a:pt x="4678" y="14441"/>
                  </a:lnTo>
                  <a:cubicBezTo>
                    <a:pt x="4915" y="14434"/>
                    <a:pt x="5159" y="14434"/>
                    <a:pt x="5397" y="14434"/>
                  </a:cubicBezTo>
                  <a:cubicBezTo>
                    <a:pt x="5480" y="14434"/>
                    <a:pt x="5562" y="14431"/>
                    <a:pt x="5645" y="14431"/>
                  </a:cubicBezTo>
                  <a:lnTo>
                    <a:pt x="7582" y="14428"/>
                  </a:lnTo>
                  <a:lnTo>
                    <a:pt x="18998" y="14441"/>
                  </a:lnTo>
                  <a:lnTo>
                    <a:pt x="20168" y="14441"/>
                  </a:lnTo>
                  <a:cubicBezTo>
                    <a:pt x="20844" y="14441"/>
                    <a:pt x="21529" y="14441"/>
                    <a:pt x="22217" y="14441"/>
                  </a:cubicBezTo>
                  <a:cubicBezTo>
                    <a:pt x="23250" y="14441"/>
                    <a:pt x="24289" y="14440"/>
                    <a:pt x="25313" y="14434"/>
                  </a:cubicBezTo>
                  <a:lnTo>
                    <a:pt x="31969" y="14410"/>
                  </a:lnTo>
                  <a:lnTo>
                    <a:pt x="35301" y="14407"/>
                  </a:lnTo>
                  <a:lnTo>
                    <a:pt x="36963" y="14410"/>
                  </a:lnTo>
                  <a:cubicBezTo>
                    <a:pt x="37090" y="14414"/>
                    <a:pt x="37218" y="14417"/>
                    <a:pt x="37345" y="14420"/>
                  </a:cubicBezTo>
                  <a:cubicBezTo>
                    <a:pt x="37548" y="14425"/>
                    <a:pt x="37755" y="14431"/>
                    <a:pt x="37964" y="14431"/>
                  </a:cubicBezTo>
                  <a:cubicBezTo>
                    <a:pt x="38191" y="14431"/>
                    <a:pt x="38420" y="14424"/>
                    <a:pt x="38649" y="14403"/>
                  </a:cubicBezTo>
                  <a:cubicBezTo>
                    <a:pt x="39031" y="14366"/>
                    <a:pt x="39355" y="14296"/>
                    <a:pt x="39640" y="14187"/>
                  </a:cubicBezTo>
                  <a:cubicBezTo>
                    <a:pt x="39802" y="14125"/>
                    <a:pt x="39960" y="14056"/>
                    <a:pt x="40101" y="13963"/>
                  </a:cubicBezTo>
                  <a:cubicBezTo>
                    <a:pt x="40125" y="13949"/>
                    <a:pt x="40153" y="13932"/>
                    <a:pt x="40177" y="13918"/>
                  </a:cubicBezTo>
                  <a:cubicBezTo>
                    <a:pt x="40225" y="13891"/>
                    <a:pt x="40274" y="13859"/>
                    <a:pt x="40319" y="13825"/>
                  </a:cubicBezTo>
                  <a:lnTo>
                    <a:pt x="40522" y="13667"/>
                  </a:lnTo>
                  <a:cubicBezTo>
                    <a:pt x="40821" y="13412"/>
                    <a:pt x="41072" y="13075"/>
                    <a:pt x="41251" y="12696"/>
                  </a:cubicBezTo>
                  <a:cubicBezTo>
                    <a:pt x="41410" y="12366"/>
                    <a:pt x="41523" y="11991"/>
                    <a:pt x="41599" y="11553"/>
                  </a:cubicBezTo>
                  <a:cubicBezTo>
                    <a:pt x="41729" y="10797"/>
                    <a:pt x="41729" y="10029"/>
                    <a:pt x="41729" y="9289"/>
                  </a:cubicBezTo>
                  <a:lnTo>
                    <a:pt x="41729" y="9224"/>
                  </a:lnTo>
                  <a:cubicBezTo>
                    <a:pt x="41726" y="8780"/>
                    <a:pt x="41715" y="8411"/>
                    <a:pt x="41691" y="8064"/>
                  </a:cubicBezTo>
                  <a:cubicBezTo>
                    <a:pt x="41674" y="7806"/>
                    <a:pt x="41650" y="7551"/>
                    <a:pt x="41623" y="7299"/>
                  </a:cubicBezTo>
                  <a:cubicBezTo>
                    <a:pt x="41612" y="7172"/>
                    <a:pt x="41599" y="7042"/>
                    <a:pt x="41588" y="6911"/>
                  </a:cubicBezTo>
                  <a:cubicBezTo>
                    <a:pt x="41509" y="5992"/>
                    <a:pt x="41485" y="5287"/>
                    <a:pt x="41502" y="4622"/>
                  </a:cubicBezTo>
                  <a:lnTo>
                    <a:pt x="41502" y="4508"/>
                  </a:lnTo>
                  <a:cubicBezTo>
                    <a:pt x="41513" y="3975"/>
                    <a:pt x="41520" y="3425"/>
                    <a:pt x="41454" y="2874"/>
                  </a:cubicBezTo>
                  <a:cubicBezTo>
                    <a:pt x="41382" y="2216"/>
                    <a:pt x="41162" y="1638"/>
                    <a:pt x="40817" y="1198"/>
                  </a:cubicBezTo>
                  <a:cubicBezTo>
                    <a:pt x="40614" y="936"/>
                    <a:pt x="40377" y="733"/>
                    <a:pt x="40115" y="599"/>
                  </a:cubicBezTo>
                  <a:cubicBezTo>
                    <a:pt x="39877" y="472"/>
                    <a:pt x="39588" y="386"/>
                    <a:pt x="39241" y="337"/>
                  </a:cubicBezTo>
                  <a:cubicBezTo>
                    <a:pt x="38983" y="303"/>
                    <a:pt x="38711" y="283"/>
                    <a:pt x="38363" y="272"/>
                  </a:cubicBezTo>
                  <a:cubicBezTo>
                    <a:pt x="38016" y="255"/>
                    <a:pt x="37747" y="248"/>
                    <a:pt x="37496" y="241"/>
                  </a:cubicBezTo>
                  <a:cubicBezTo>
                    <a:pt x="35414" y="193"/>
                    <a:pt x="33298" y="172"/>
                    <a:pt x="31250" y="148"/>
                  </a:cubicBezTo>
                  <a:lnTo>
                    <a:pt x="30575" y="142"/>
                  </a:lnTo>
                  <a:lnTo>
                    <a:pt x="17948" y="48"/>
                  </a:lnTo>
                  <a:lnTo>
                    <a:pt x="1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12"/>
            <p:cNvSpPr/>
            <p:nvPr/>
          </p:nvSpPr>
          <p:spPr>
            <a:xfrm rot="10800000">
              <a:off x="1048863" y="2101091"/>
              <a:ext cx="815420" cy="109766"/>
            </a:xfrm>
            <a:custGeom>
              <a:avLst/>
              <a:gdLst/>
              <a:ahLst/>
              <a:cxnLst/>
              <a:rect l="l" t="t" r="r" b="b"/>
              <a:pathLst>
                <a:path w="16514" h="2223" extrusionOk="0">
                  <a:moveTo>
                    <a:pt x="15499" y="1"/>
                  </a:moveTo>
                  <a:cubicBezTo>
                    <a:pt x="15455" y="1"/>
                    <a:pt x="15410" y="18"/>
                    <a:pt x="15381" y="47"/>
                  </a:cubicBezTo>
                  <a:cubicBezTo>
                    <a:pt x="15315" y="110"/>
                    <a:pt x="15325" y="202"/>
                    <a:pt x="15377" y="272"/>
                  </a:cubicBezTo>
                  <a:cubicBezTo>
                    <a:pt x="15553" y="487"/>
                    <a:pt x="15729" y="705"/>
                    <a:pt x="15907" y="924"/>
                  </a:cubicBezTo>
                  <a:lnTo>
                    <a:pt x="205" y="924"/>
                  </a:lnTo>
                  <a:cubicBezTo>
                    <a:pt x="0" y="924"/>
                    <a:pt x="0" y="1241"/>
                    <a:pt x="209" y="1241"/>
                  </a:cubicBezTo>
                  <a:lnTo>
                    <a:pt x="16003" y="1241"/>
                  </a:lnTo>
                  <a:cubicBezTo>
                    <a:pt x="15699" y="1469"/>
                    <a:pt x="15397" y="1698"/>
                    <a:pt x="15093" y="1923"/>
                  </a:cubicBezTo>
                  <a:cubicBezTo>
                    <a:pt x="15024" y="1976"/>
                    <a:pt x="14988" y="2059"/>
                    <a:pt x="15034" y="2141"/>
                  </a:cubicBezTo>
                  <a:cubicBezTo>
                    <a:pt x="15061" y="2187"/>
                    <a:pt x="15123" y="2223"/>
                    <a:pt x="15181" y="2223"/>
                  </a:cubicBezTo>
                  <a:cubicBezTo>
                    <a:pt x="15207" y="2223"/>
                    <a:pt x="15231" y="2216"/>
                    <a:pt x="15252" y="2201"/>
                  </a:cubicBezTo>
                  <a:cubicBezTo>
                    <a:pt x="15636" y="1909"/>
                    <a:pt x="16023" y="1622"/>
                    <a:pt x="16407" y="1334"/>
                  </a:cubicBezTo>
                  <a:cubicBezTo>
                    <a:pt x="16496" y="1268"/>
                    <a:pt x="16513" y="1168"/>
                    <a:pt x="16443" y="1083"/>
                  </a:cubicBezTo>
                  <a:cubicBezTo>
                    <a:pt x="16162" y="738"/>
                    <a:pt x="15884" y="391"/>
                    <a:pt x="15606" y="47"/>
                  </a:cubicBezTo>
                  <a:cubicBezTo>
                    <a:pt x="15579" y="15"/>
                    <a:pt x="15539" y="1"/>
                    <a:pt x="15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2" name="Google Shape;2572;p112"/>
          <p:cNvGrpSpPr/>
          <p:nvPr/>
        </p:nvGrpSpPr>
        <p:grpSpPr>
          <a:xfrm>
            <a:off x="2543981" y="2492347"/>
            <a:ext cx="405346" cy="494004"/>
            <a:chOff x="6555145" y="2774140"/>
            <a:chExt cx="405346" cy="494004"/>
          </a:xfrm>
        </p:grpSpPr>
        <p:sp>
          <p:nvSpPr>
            <p:cNvPr id="2573" name="Google Shape;2573;p112"/>
            <p:cNvSpPr/>
            <p:nvPr/>
          </p:nvSpPr>
          <p:spPr>
            <a:xfrm>
              <a:off x="6622725" y="2956575"/>
              <a:ext cx="312680" cy="29048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4" name="Google Shape;2574;p112"/>
            <p:cNvGrpSpPr/>
            <p:nvPr/>
          </p:nvGrpSpPr>
          <p:grpSpPr>
            <a:xfrm>
              <a:off x="6555145" y="2774140"/>
              <a:ext cx="405346" cy="494004"/>
              <a:chOff x="6102457" y="2978609"/>
              <a:chExt cx="230795" cy="281243"/>
            </a:xfrm>
          </p:grpSpPr>
          <p:sp>
            <p:nvSpPr>
              <p:cNvPr id="2575" name="Google Shape;2575;p112"/>
              <p:cNvSpPr/>
              <p:nvPr/>
            </p:nvSpPr>
            <p:spPr>
              <a:xfrm>
                <a:off x="6102457" y="2978609"/>
                <a:ext cx="230795" cy="281243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10938" extrusionOk="0">
                    <a:moveTo>
                      <a:pt x="1672" y="157"/>
                    </a:moveTo>
                    <a:cubicBezTo>
                      <a:pt x="2013" y="157"/>
                      <a:pt x="2354" y="189"/>
                      <a:pt x="2693" y="287"/>
                    </a:cubicBezTo>
                    <a:cubicBezTo>
                      <a:pt x="3795" y="604"/>
                      <a:pt x="4395" y="1492"/>
                      <a:pt x="4668" y="2550"/>
                    </a:cubicBezTo>
                    <a:cubicBezTo>
                      <a:pt x="4668" y="2560"/>
                      <a:pt x="4673" y="2570"/>
                      <a:pt x="4683" y="2575"/>
                    </a:cubicBezTo>
                    <a:cubicBezTo>
                      <a:pt x="4547" y="2757"/>
                      <a:pt x="4105" y="2825"/>
                      <a:pt x="3765" y="2825"/>
                    </a:cubicBezTo>
                    <a:cubicBezTo>
                      <a:pt x="3615" y="2825"/>
                      <a:pt x="3484" y="2812"/>
                      <a:pt x="3410" y="2789"/>
                    </a:cubicBezTo>
                    <a:lnTo>
                      <a:pt x="3405" y="2789"/>
                    </a:lnTo>
                    <a:cubicBezTo>
                      <a:pt x="3210" y="2726"/>
                      <a:pt x="3024" y="2633"/>
                      <a:pt x="2854" y="2516"/>
                    </a:cubicBezTo>
                    <a:lnTo>
                      <a:pt x="2854" y="2516"/>
                    </a:lnTo>
                    <a:cubicBezTo>
                      <a:pt x="2988" y="2528"/>
                      <a:pt x="3122" y="2532"/>
                      <a:pt x="3256" y="2532"/>
                    </a:cubicBezTo>
                    <a:cubicBezTo>
                      <a:pt x="3351" y="2532"/>
                      <a:pt x="3446" y="2530"/>
                      <a:pt x="3541" y="2526"/>
                    </a:cubicBezTo>
                    <a:cubicBezTo>
                      <a:pt x="3580" y="2526"/>
                      <a:pt x="3580" y="2458"/>
                      <a:pt x="3541" y="2458"/>
                    </a:cubicBezTo>
                    <a:cubicBezTo>
                      <a:pt x="3412" y="2463"/>
                      <a:pt x="3283" y="2465"/>
                      <a:pt x="3154" y="2465"/>
                    </a:cubicBezTo>
                    <a:cubicBezTo>
                      <a:pt x="3025" y="2465"/>
                      <a:pt x="2897" y="2463"/>
                      <a:pt x="2771" y="2458"/>
                    </a:cubicBezTo>
                    <a:cubicBezTo>
                      <a:pt x="2663" y="2380"/>
                      <a:pt x="2566" y="2297"/>
                      <a:pt x="2468" y="2214"/>
                    </a:cubicBezTo>
                    <a:cubicBezTo>
                      <a:pt x="2449" y="2189"/>
                      <a:pt x="2424" y="2165"/>
                      <a:pt x="2405" y="2145"/>
                    </a:cubicBezTo>
                    <a:lnTo>
                      <a:pt x="2405" y="2145"/>
                    </a:lnTo>
                    <a:cubicBezTo>
                      <a:pt x="2717" y="2219"/>
                      <a:pt x="3039" y="2263"/>
                      <a:pt x="3366" y="2277"/>
                    </a:cubicBezTo>
                    <a:cubicBezTo>
                      <a:pt x="3400" y="2277"/>
                      <a:pt x="3400" y="2224"/>
                      <a:pt x="3366" y="2219"/>
                    </a:cubicBezTo>
                    <a:cubicBezTo>
                      <a:pt x="3015" y="2189"/>
                      <a:pt x="2668" y="2136"/>
                      <a:pt x="2322" y="2067"/>
                    </a:cubicBezTo>
                    <a:cubicBezTo>
                      <a:pt x="2210" y="1950"/>
                      <a:pt x="2098" y="1833"/>
                      <a:pt x="1990" y="1706"/>
                    </a:cubicBezTo>
                    <a:lnTo>
                      <a:pt x="1990" y="1706"/>
                    </a:lnTo>
                    <a:cubicBezTo>
                      <a:pt x="2249" y="1741"/>
                      <a:pt x="2502" y="1775"/>
                      <a:pt x="2761" y="1824"/>
                    </a:cubicBezTo>
                    <a:cubicBezTo>
                      <a:pt x="2764" y="1824"/>
                      <a:pt x="2766" y="1825"/>
                      <a:pt x="2769" y="1825"/>
                    </a:cubicBezTo>
                    <a:cubicBezTo>
                      <a:pt x="2802" y="1825"/>
                      <a:pt x="2816" y="1770"/>
                      <a:pt x="2776" y="1765"/>
                    </a:cubicBezTo>
                    <a:cubicBezTo>
                      <a:pt x="2497" y="1702"/>
                      <a:pt x="2219" y="1663"/>
                      <a:pt x="1932" y="1643"/>
                    </a:cubicBezTo>
                    <a:cubicBezTo>
                      <a:pt x="1810" y="1492"/>
                      <a:pt x="1683" y="1346"/>
                      <a:pt x="1551" y="1204"/>
                    </a:cubicBezTo>
                    <a:lnTo>
                      <a:pt x="1551" y="1204"/>
                    </a:lnTo>
                    <a:cubicBezTo>
                      <a:pt x="1766" y="1248"/>
                      <a:pt x="1980" y="1292"/>
                      <a:pt x="2200" y="1331"/>
                    </a:cubicBezTo>
                    <a:cubicBezTo>
                      <a:pt x="2203" y="1332"/>
                      <a:pt x="2206" y="1332"/>
                      <a:pt x="2208" y="1332"/>
                    </a:cubicBezTo>
                    <a:cubicBezTo>
                      <a:pt x="2241" y="1332"/>
                      <a:pt x="2251" y="1281"/>
                      <a:pt x="2215" y="1272"/>
                    </a:cubicBezTo>
                    <a:cubicBezTo>
                      <a:pt x="1971" y="1224"/>
                      <a:pt x="1727" y="1175"/>
                      <a:pt x="1483" y="1131"/>
                    </a:cubicBezTo>
                    <a:cubicBezTo>
                      <a:pt x="1346" y="985"/>
                      <a:pt x="1200" y="843"/>
                      <a:pt x="1044" y="716"/>
                    </a:cubicBezTo>
                    <a:lnTo>
                      <a:pt x="1044" y="716"/>
                    </a:lnTo>
                    <a:cubicBezTo>
                      <a:pt x="1298" y="785"/>
                      <a:pt x="1556" y="843"/>
                      <a:pt x="1815" y="907"/>
                    </a:cubicBezTo>
                    <a:cubicBezTo>
                      <a:pt x="1816" y="907"/>
                      <a:pt x="1818" y="907"/>
                      <a:pt x="1820" y="907"/>
                    </a:cubicBezTo>
                    <a:cubicBezTo>
                      <a:pt x="1845" y="907"/>
                      <a:pt x="1852" y="872"/>
                      <a:pt x="1829" y="858"/>
                    </a:cubicBezTo>
                    <a:cubicBezTo>
                      <a:pt x="1537" y="785"/>
                      <a:pt x="1244" y="707"/>
                      <a:pt x="951" y="643"/>
                    </a:cubicBezTo>
                    <a:cubicBezTo>
                      <a:pt x="863" y="575"/>
                      <a:pt x="771" y="516"/>
                      <a:pt x="678" y="458"/>
                    </a:cubicBezTo>
                    <a:lnTo>
                      <a:pt x="678" y="458"/>
                    </a:lnTo>
                    <a:cubicBezTo>
                      <a:pt x="981" y="468"/>
                      <a:pt x="1278" y="487"/>
                      <a:pt x="1576" y="526"/>
                    </a:cubicBezTo>
                    <a:cubicBezTo>
                      <a:pt x="1577" y="526"/>
                      <a:pt x="1578" y="526"/>
                      <a:pt x="1580" y="526"/>
                    </a:cubicBezTo>
                    <a:cubicBezTo>
                      <a:pt x="1610" y="526"/>
                      <a:pt x="1613" y="472"/>
                      <a:pt x="1585" y="468"/>
                    </a:cubicBezTo>
                    <a:cubicBezTo>
                      <a:pt x="1268" y="419"/>
                      <a:pt x="946" y="394"/>
                      <a:pt x="629" y="394"/>
                    </a:cubicBezTo>
                    <a:cubicBezTo>
                      <a:pt x="620" y="394"/>
                      <a:pt x="610" y="404"/>
                      <a:pt x="605" y="414"/>
                    </a:cubicBezTo>
                    <a:cubicBezTo>
                      <a:pt x="493" y="350"/>
                      <a:pt x="381" y="297"/>
                      <a:pt x="263" y="248"/>
                    </a:cubicBezTo>
                    <a:cubicBezTo>
                      <a:pt x="732" y="217"/>
                      <a:pt x="1203" y="157"/>
                      <a:pt x="1672" y="157"/>
                    </a:cubicBezTo>
                    <a:close/>
                    <a:moveTo>
                      <a:pt x="5680" y="1032"/>
                    </a:moveTo>
                    <a:cubicBezTo>
                      <a:pt x="5790" y="1032"/>
                      <a:pt x="5880" y="1070"/>
                      <a:pt x="5990" y="1097"/>
                    </a:cubicBezTo>
                    <a:lnTo>
                      <a:pt x="6000" y="1097"/>
                    </a:lnTo>
                    <a:cubicBezTo>
                      <a:pt x="5361" y="2063"/>
                      <a:pt x="4892" y="3243"/>
                      <a:pt x="4922" y="4409"/>
                    </a:cubicBezTo>
                    <a:lnTo>
                      <a:pt x="4888" y="4389"/>
                    </a:lnTo>
                    <a:cubicBezTo>
                      <a:pt x="4712" y="3267"/>
                      <a:pt x="4853" y="2233"/>
                      <a:pt x="5312" y="1194"/>
                    </a:cubicBezTo>
                    <a:lnTo>
                      <a:pt x="5312" y="1189"/>
                    </a:lnTo>
                    <a:cubicBezTo>
                      <a:pt x="5400" y="1102"/>
                      <a:pt x="5517" y="1048"/>
                      <a:pt x="5644" y="1033"/>
                    </a:cubicBezTo>
                    <a:cubicBezTo>
                      <a:pt x="5656" y="1032"/>
                      <a:pt x="5668" y="1032"/>
                      <a:pt x="5680" y="1032"/>
                    </a:cubicBezTo>
                    <a:close/>
                    <a:moveTo>
                      <a:pt x="3662" y="4071"/>
                    </a:moveTo>
                    <a:cubicBezTo>
                      <a:pt x="3878" y="4071"/>
                      <a:pt x="4096" y="4107"/>
                      <a:pt x="4307" y="4179"/>
                    </a:cubicBezTo>
                    <a:cubicBezTo>
                      <a:pt x="4488" y="4243"/>
                      <a:pt x="4658" y="4331"/>
                      <a:pt x="4819" y="4438"/>
                    </a:cubicBezTo>
                    <a:cubicBezTo>
                      <a:pt x="4819" y="4453"/>
                      <a:pt x="4834" y="4457"/>
                      <a:pt x="4844" y="4462"/>
                    </a:cubicBezTo>
                    <a:cubicBezTo>
                      <a:pt x="4840" y="4506"/>
                      <a:pt x="4875" y="4541"/>
                      <a:pt x="4915" y="4541"/>
                    </a:cubicBezTo>
                    <a:cubicBezTo>
                      <a:pt x="4924" y="4541"/>
                      <a:pt x="4932" y="4539"/>
                      <a:pt x="4941" y="4536"/>
                    </a:cubicBezTo>
                    <a:lnTo>
                      <a:pt x="4956" y="4531"/>
                    </a:lnTo>
                    <a:cubicBezTo>
                      <a:pt x="5297" y="4775"/>
                      <a:pt x="5609" y="5057"/>
                      <a:pt x="6019" y="5194"/>
                    </a:cubicBezTo>
                    <a:cubicBezTo>
                      <a:pt x="6025" y="5196"/>
                      <a:pt x="6031" y="5197"/>
                      <a:pt x="6036" y="5197"/>
                    </a:cubicBezTo>
                    <a:cubicBezTo>
                      <a:pt x="6090" y="5197"/>
                      <a:pt x="6102" y="5114"/>
                      <a:pt x="6048" y="5092"/>
                    </a:cubicBezTo>
                    <a:cubicBezTo>
                      <a:pt x="5663" y="4935"/>
                      <a:pt x="5356" y="4706"/>
                      <a:pt x="5049" y="4492"/>
                    </a:cubicBezTo>
                    <a:cubicBezTo>
                      <a:pt x="5521" y="4294"/>
                      <a:pt x="6073" y="4113"/>
                      <a:pt x="6605" y="4113"/>
                    </a:cubicBezTo>
                    <a:cubicBezTo>
                      <a:pt x="6940" y="4113"/>
                      <a:pt x="7266" y="4185"/>
                      <a:pt x="7561" y="4370"/>
                    </a:cubicBezTo>
                    <a:cubicBezTo>
                      <a:pt x="8487" y="4965"/>
                      <a:pt x="8546" y="6213"/>
                      <a:pt x="8312" y="7160"/>
                    </a:cubicBezTo>
                    <a:cubicBezTo>
                      <a:pt x="7975" y="8477"/>
                      <a:pt x="7341" y="9691"/>
                      <a:pt x="6453" y="10720"/>
                    </a:cubicBezTo>
                    <a:cubicBezTo>
                      <a:pt x="6366" y="10750"/>
                      <a:pt x="6283" y="10763"/>
                      <a:pt x="6204" y="10763"/>
                    </a:cubicBezTo>
                    <a:cubicBezTo>
                      <a:pt x="5667" y="10763"/>
                      <a:pt x="5305" y="10157"/>
                      <a:pt x="4829" y="9940"/>
                    </a:cubicBezTo>
                    <a:cubicBezTo>
                      <a:pt x="4824" y="9938"/>
                      <a:pt x="4818" y="9936"/>
                      <a:pt x="4811" y="9936"/>
                    </a:cubicBezTo>
                    <a:cubicBezTo>
                      <a:pt x="4805" y="9936"/>
                      <a:pt x="4797" y="9938"/>
                      <a:pt x="4790" y="9940"/>
                    </a:cubicBezTo>
                    <a:cubicBezTo>
                      <a:pt x="4783" y="9933"/>
                      <a:pt x="4773" y="9929"/>
                      <a:pt x="4763" y="9929"/>
                    </a:cubicBezTo>
                    <a:cubicBezTo>
                      <a:pt x="4752" y="9929"/>
                      <a:pt x="4741" y="9933"/>
                      <a:pt x="4731" y="9940"/>
                    </a:cubicBezTo>
                    <a:cubicBezTo>
                      <a:pt x="4427" y="10143"/>
                      <a:pt x="3935" y="10721"/>
                      <a:pt x="3494" y="10721"/>
                    </a:cubicBezTo>
                    <a:cubicBezTo>
                      <a:pt x="3469" y="10721"/>
                      <a:pt x="3444" y="10719"/>
                      <a:pt x="3419" y="10715"/>
                    </a:cubicBezTo>
                    <a:cubicBezTo>
                      <a:pt x="3200" y="10603"/>
                      <a:pt x="2990" y="10462"/>
                      <a:pt x="2810" y="10291"/>
                    </a:cubicBezTo>
                    <a:lnTo>
                      <a:pt x="2810" y="10291"/>
                    </a:lnTo>
                    <a:cubicBezTo>
                      <a:pt x="3063" y="10335"/>
                      <a:pt x="3317" y="10379"/>
                      <a:pt x="3571" y="10418"/>
                    </a:cubicBezTo>
                    <a:cubicBezTo>
                      <a:pt x="3600" y="10418"/>
                      <a:pt x="3614" y="10374"/>
                      <a:pt x="3585" y="10369"/>
                    </a:cubicBezTo>
                    <a:cubicBezTo>
                      <a:pt x="3312" y="10316"/>
                      <a:pt x="3034" y="10277"/>
                      <a:pt x="2761" y="10237"/>
                    </a:cubicBezTo>
                    <a:cubicBezTo>
                      <a:pt x="2639" y="10116"/>
                      <a:pt x="2527" y="9989"/>
                      <a:pt x="2429" y="9847"/>
                    </a:cubicBezTo>
                    <a:lnTo>
                      <a:pt x="2429" y="9847"/>
                    </a:lnTo>
                    <a:cubicBezTo>
                      <a:pt x="2810" y="9886"/>
                      <a:pt x="3195" y="9925"/>
                      <a:pt x="3575" y="9955"/>
                    </a:cubicBezTo>
                    <a:cubicBezTo>
                      <a:pt x="3605" y="9955"/>
                      <a:pt x="3605" y="9911"/>
                      <a:pt x="3575" y="9911"/>
                    </a:cubicBezTo>
                    <a:cubicBezTo>
                      <a:pt x="3180" y="9862"/>
                      <a:pt x="2785" y="9833"/>
                      <a:pt x="2385" y="9794"/>
                    </a:cubicBezTo>
                    <a:cubicBezTo>
                      <a:pt x="2293" y="9662"/>
                      <a:pt x="2205" y="9520"/>
                      <a:pt x="2132" y="9379"/>
                    </a:cubicBezTo>
                    <a:cubicBezTo>
                      <a:pt x="2715" y="9373"/>
                      <a:pt x="3299" y="9371"/>
                      <a:pt x="3883" y="9371"/>
                    </a:cubicBezTo>
                    <a:cubicBezTo>
                      <a:pt x="4297" y="9371"/>
                      <a:pt x="4710" y="9372"/>
                      <a:pt x="5122" y="9374"/>
                    </a:cubicBezTo>
                    <a:cubicBezTo>
                      <a:pt x="5170" y="9374"/>
                      <a:pt x="5170" y="9301"/>
                      <a:pt x="5122" y="9301"/>
                    </a:cubicBezTo>
                    <a:cubicBezTo>
                      <a:pt x="4787" y="9291"/>
                      <a:pt x="4452" y="9287"/>
                      <a:pt x="4117" y="9287"/>
                    </a:cubicBezTo>
                    <a:cubicBezTo>
                      <a:pt x="3446" y="9287"/>
                      <a:pt x="2776" y="9304"/>
                      <a:pt x="2102" y="9330"/>
                    </a:cubicBezTo>
                    <a:cubicBezTo>
                      <a:pt x="2015" y="9160"/>
                      <a:pt x="1937" y="8984"/>
                      <a:pt x="1873" y="8803"/>
                    </a:cubicBezTo>
                    <a:lnTo>
                      <a:pt x="1873" y="8803"/>
                    </a:lnTo>
                    <a:cubicBezTo>
                      <a:pt x="2263" y="8838"/>
                      <a:pt x="2658" y="8872"/>
                      <a:pt x="3054" y="8906"/>
                    </a:cubicBezTo>
                    <a:cubicBezTo>
                      <a:pt x="3083" y="8906"/>
                      <a:pt x="3083" y="8862"/>
                      <a:pt x="3054" y="8857"/>
                    </a:cubicBezTo>
                    <a:cubicBezTo>
                      <a:pt x="2654" y="8818"/>
                      <a:pt x="2254" y="8784"/>
                      <a:pt x="1858" y="8755"/>
                    </a:cubicBezTo>
                    <a:cubicBezTo>
                      <a:pt x="1795" y="8589"/>
                      <a:pt x="1746" y="8413"/>
                      <a:pt x="1702" y="8238"/>
                    </a:cubicBezTo>
                    <a:lnTo>
                      <a:pt x="1702" y="8238"/>
                    </a:lnTo>
                    <a:cubicBezTo>
                      <a:pt x="2454" y="8282"/>
                      <a:pt x="3210" y="8316"/>
                      <a:pt x="3966" y="8316"/>
                    </a:cubicBezTo>
                    <a:cubicBezTo>
                      <a:pt x="4005" y="8316"/>
                      <a:pt x="4005" y="8252"/>
                      <a:pt x="3966" y="8252"/>
                    </a:cubicBezTo>
                    <a:cubicBezTo>
                      <a:pt x="3205" y="8233"/>
                      <a:pt x="2444" y="8213"/>
                      <a:pt x="1688" y="8184"/>
                    </a:cubicBezTo>
                    <a:cubicBezTo>
                      <a:pt x="1644" y="8013"/>
                      <a:pt x="1615" y="7843"/>
                      <a:pt x="1590" y="7672"/>
                    </a:cubicBezTo>
                    <a:lnTo>
                      <a:pt x="1590" y="7672"/>
                    </a:lnTo>
                    <a:cubicBezTo>
                      <a:pt x="1922" y="7691"/>
                      <a:pt x="2258" y="7706"/>
                      <a:pt x="2595" y="7716"/>
                    </a:cubicBezTo>
                    <a:cubicBezTo>
                      <a:pt x="2634" y="7716"/>
                      <a:pt x="2634" y="7657"/>
                      <a:pt x="2595" y="7652"/>
                    </a:cubicBezTo>
                    <a:cubicBezTo>
                      <a:pt x="2258" y="7638"/>
                      <a:pt x="1917" y="7628"/>
                      <a:pt x="1580" y="7623"/>
                    </a:cubicBezTo>
                    <a:cubicBezTo>
                      <a:pt x="1546" y="7379"/>
                      <a:pt x="1527" y="7135"/>
                      <a:pt x="1522" y="6891"/>
                    </a:cubicBezTo>
                    <a:lnTo>
                      <a:pt x="1522" y="6891"/>
                    </a:lnTo>
                    <a:cubicBezTo>
                      <a:pt x="1828" y="6949"/>
                      <a:pt x="2137" y="6978"/>
                      <a:pt x="2447" y="6978"/>
                    </a:cubicBezTo>
                    <a:cubicBezTo>
                      <a:pt x="2636" y="6978"/>
                      <a:pt x="2826" y="6967"/>
                      <a:pt x="3015" y="6945"/>
                    </a:cubicBezTo>
                    <a:cubicBezTo>
                      <a:pt x="3058" y="6940"/>
                      <a:pt x="3063" y="6872"/>
                      <a:pt x="3015" y="6872"/>
                    </a:cubicBezTo>
                    <a:cubicBezTo>
                      <a:pt x="2820" y="6891"/>
                      <a:pt x="2625" y="6900"/>
                      <a:pt x="2430" y="6900"/>
                    </a:cubicBezTo>
                    <a:cubicBezTo>
                      <a:pt x="2126" y="6900"/>
                      <a:pt x="1822" y="6877"/>
                      <a:pt x="1522" y="6833"/>
                    </a:cubicBezTo>
                    <a:cubicBezTo>
                      <a:pt x="1517" y="6462"/>
                      <a:pt x="1561" y="6091"/>
                      <a:pt x="1654" y="5735"/>
                    </a:cubicBezTo>
                    <a:cubicBezTo>
                      <a:pt x="1659" y="5745"/>
                      <a:pt x="1668" y="5755"/>
                      <a:pt x="1683" y="5755"/>
                    </a:cubicBezTo>
                    <a:cubicBezTo>
                      <a:pt x="2137" y="5794"/>
                      <a:pt x="2595" y="5833"/>
                      <a:pt x="3054" y="5862"/>
                    </a:cubicBezTo>
                    <a:cubicBezTo>
                      <a:pt x="3097" y="5862"/>
                      <a:pt x="3097" y="5794"/>
                      <a:pt x="3054" y="5789"/>
                    </a:cubicBezTo>
                    <a:cubicBezTo>
                      <a:pt x="2595" y="5745"/>
                      <a:pt x="2137" y="5716"/>
                      <a:pt x="1683" y="5682"/>
                    </a:cubicBezTo>
                    <a:cubicBezTo>
                      <a:pt x="1678" y="5682"/>
                      <a:pt x="1668" y="5682"/>
                      <a:pt x="1663" y="5687"/>
                    </a:cubicBezTo>
                    <a:cubicBezTo>
                      <a:pt x="1673" y="5662"/>
                      <a:pt x="1678" y="5633"/>
                      <a:pt x="1688" y="5604"/>
                    </a:cubicBezTo>
                    <a:cubicBezTo>
                      <a:pt x="1737" y="5438"/>
                      <a:pt x="1810" y="5272"/>
                      <a:pt x="1898" y="5121"/>
                    </a:cubicBezTo>
                    <a:cubicBezTo>
                      <a:pt x="2400" y="5131"/>
                      <a:pt x="2902" y="5170"/>
                      <a:pt x="3400" y="5223"/>
                    </a:cubicBezTo>
                    <a:cubicBezTo>
                      <a:pt x="3401" y="5223"/>
                      <a:pt x="3403" y="5224"/>
                      <a:pt x="3404" y="5224"/>
                    </a:cubicBezTo>
                    <a:cubicBezTo>
                      <a:pt x="3435" y="5224"/>
                      <a:pt x="3442" y="5169"/>
                      <a:pt x="3410" y="5160"/>
                    </a:cubicBezTo>
                    <a:cubicBezTo>
                      <a:pt x="2922" y="5092"/>
                      <a:pt x="2429" y="5053"/>
                      <a:pt x="1937" y="5048"/>
                    </a:cubicBezTo>
                    <a:cubicBezTo>
                      <a:pt x="2019" y="4921"/>
                      <a:pt x="2112" y="4799"/>
                      <a:pt x="2219" y="4687"/>
                    </a:cubicBezTo>
                    <a:cubicBezTo>
                      <a:pt x="2229" y="4696"/>
                      <a:pt x="2234" y="4696"/>
                      <a:pt x="2244" y="4696"/>
                    </a:cubicBezTo>
                    <a:cubicBezTo>
                      <a:pt x="2722" y="4711"/>
                      <a:pt x="3205" y="4736"/>
                      <a:pt x="3683" y="4740"/>
                    </a:cubicBezTo>
                    <a:cubicBezTo>
                      <a:pt x="3736" y="4740"/>
                      <a:pt x="3736" y="4657"/>
                      <a:pt x="3683" y="4657"/>
                    </a:cubicBezTo>
                    <a:cubicBezTo>
                      <a:pt x="3214" y="4643"/>
                      <a:pt x="2746" y="4638"/>
                      <a:pt x="2283" y="4628"/>
                    </a:cubicBezTo>
                    <a:cubicBezTo>
                      <a:pt x="2659" y="4266"/>
                      <a:pt x="3155" y="4071"/>
                      <a:pt x="3662" y="4071"/>
                    </a:cubicBezTo>
                    <a:close/>
                    <a:moveTo>
                      <a:pt x="1490" y="0"/>
                    </a:moveTo>
                    <a:cubicBezTo>
                      <a:pt x="1041" y="0"/>
                      <a:pt x="572" y="59"/>
                      <a:pt x="103" y="170"/>
                    </a:cubicBezTo>
                    <a:cubicBezTo>
                      <a:pt x="88" y="175"/>
                      <a:pt x="78" y="185"/>
                      <a:pt x="73" y="194"/>
                    </a:cubicBezTo>
                    <a:cubicBezTo>
                      <a:pt x="0" y="224"/>
                      <a:pt x="0" y="326"/>
                      <a:pt x="73" y="355"/>
                    </a:cubicBezTo>
                    <a:cubicBezTo>
                      <a:pt x="1424" y="853"/>
                      <a:pt x="1907" y="2419"/>
                      <a:pt x="3239" y="2906"/>
                    </a:cubicBezTo>
                    <a:cubicBezTo>
                      <a:pt x="3389" y="2960"/>
                      <a:pt x="3674" y="3013"/>
                      <a:pt x="3959" y="3013"/>
                    </a:cubicBezTo>
                    <a:cubicBezTo>
                      <a:pt x="4274" y="3013"/>
                      <a:pt x="4589" y="2948"/>
                      <a:pt x="4722" y="2745"/>
                    </a:cubicBezTo>
                    <a:lnTo>
                      <a:pt x="4722" y="2745"/>
                    </a:lnTo>
                    <a:cubicBezTo>
                      <a:pt x="4653" y="3267"/>
                      <a:pt x="4678" y="3804"/>
                      <a:pt x="4790" y="4321"/>
                    </a:cubicBezTo>
                    <a:cubicBezTo>
                      <a:pt x="4447" y="4104"/>
                      <a:pt x="4085" y="3937"/>
                      <a:pt x="3605" y="3937"/>
                    </a:cubicBezTo>
                    <a:cubicBezTo>
                      <a:pt x="3545" y="3937"/>
                      <a:pt x="3483" y="3940"/>
                      <a:pt x="3419" y="3945"/>
                    </a:cubicBezTo>
                    <a:cubicBezTo>
                      <a:pt x="2536" y="4028"/>
                      <a:pt x="1873" y="4614"/>
                      <a:pt x="1595" y="5438"/>
                    </a:cubicBezTo>
                    <a:cubicBezTo>
                      <a:pt x="1034" y="7072"/>
                      <a:pt x="1566" y="10140"/>
                      <a:pt x="3380" y="10818"/>
                    </a:cubicBezTo>
                    <a:cubicBezTo>
                      <a:pt x="3385" y="10820"/>
                      <a:pt x="3390" y="10822"/>
                      <a:pt x="3395" y="10822"/>
                    </a:cubicBezTo>
                    <a:cubicBezTo>
                      <a:pt x="3400" y="10822"/>
                      <a:pt x="3405" y="10820"/>
                      <a:pt x="3410" y="10818"/>
                    </a:cubicBezTo>
                    <a:cubicBezTo>
                      <a:pt x="3459" y="10833"/>
                      <a:pt x="3509" y="10840"/>
                      <a:pt x="3560" y="10840"/>
                    </a:cubicBezTo>
                    <a:cubicBezTo>
                      <a:pt x="3673" y="10840"/>
                      <a:pt x="3788" y="10804"/>
                      <a:pt x="3902" y="10740"/>
                    </a:cubicBezTo>
                    <a:cubicBezTo>
                      <a:pt x="4239" y="10555"/>
                      <a:pt x="4546" y="10320"/>
                      <a:pt x="4810" y="10047"/>
                    </a:cubicBezTo>
                    <a:cubicBezTo>
                      <a:pt x="4814" y="10042"/>
                      <a:pt x="4819" y="10038"/>
                      <a:pt x="4819" y="10033"/>
                    </a:cubicBezTo>
                    <a:cubicBezTo>
                      <a:pt x="5208" y="10322"/>
                      <a:pt x="5651" y="10938"/>
                      <a:pt x="6175" y="10938"/>
                    </a:cubicBezTo>
                    <a:cubicBezTo>
                      <a:pt x="6242" y="10938"/>
                      <a:pt x="6310" y="10928"/>
                      <a:pt x="6380" y="10906"/>
                    </a:cubicBezTo>
                    <a:cubicBezTo>
                      <a:pt x="6392" y="10915"/>
                      <a:pt x="6407" y="10920"/>
                      <a:pt x="6422" y="10920"/>
                    </a:cubicBezTo>
                    <a:cubicBezTo>
                      <a:pt x="6436" y="10920"/>
                      <a:pt x="6451" y="10915"/>
                      <a:pt x="6463" y="10906"/>
                    </a:cubicBezTo>
                    <a:cubicBezTo>
                      <a:pt x="6483" y="10886"/>
                      <a:pt x="6502" y="10867"/>
                      <a:pt x="6522" y="10842"/>
                    </a:cubicBezTo>
                    <a:lnTo>
                      <a:pt x="6531" y="10842"/>
                    </a:lnTo>
                    <a:cubicBezTo>
                      <a:pt x="6541" y="10837"/>
                      <a:pt x="6551" y="10828"/>
                      <a:pt x="6556" y="10818"/>
                    </a:cubicBezTo>
                    <a:cubicBezTo>
                      <a:pt x="7765" y="9603"/>
                      <a:pt x="8975" y="7228"/>
                      <a:pt x="8497" y="5516"/>
                    </a:cubicBezTo>
                    <a:cubicBezTo>
                      <a:pt x="8197" y="4439"/>
                      <a:pt x="7425" y="4051"/>
                      <a:pt x="6554" y="4051"/>
                    </a:cubicBezTo>
                    <a:cubicBezTo>
                      <a:pt x="6052" y="4051"/>
                      <a:pt x="5517" y="4180"/>
                      <a:pt x="5019" y="4379"/>
                    </a:cubicBezTo>
                    <a:cubicBezTo>
                      <a:pt x="5092" y="3145"/>
                      <a:pt x="5614" y="2170"/>
                      <a:pt x="6136" y="1072"/>
                    </a:cubicBezTo>
                    <a:cubicBezTo>
                      <a:pt x="6154" y="1037"/>
                      <a:pt x="6125" y="1002"/>
                      <a:pt x="6094" y="1002"/>
                    </a:cubicBezTo>
                    <a:cubicBezTo>
                      <a:pt x="6081" y="1002"/>
                      <a:pt x="6069" y="1007"/>
                      <a:pt x="6058" y="1019"/>
                    </a:cubicBezTo>
                    <a:cubicBezTo>
                      <a:pt x="6058" y="1009"/>
                      <a:pt x="6053" y="1004"/>
                      <a:pt x="6048" y="999"/>
                    </a:cubicBezTo>
                    <a:cubicBezTo>
                      <a:pt x="5968" y="922"/>
                      <a:pt x="5867" y="890"/>
                      <a:pt x="5761" y="890"/>
                    </a:cubicBezTo>
                    <a:cubicBezTo>
                      <a:pt x="5579" y="890"/>
                      <a:pt x="5385" y="987"/>
                      <a:pt x="5268" y="1116"/>
                    </a:cubicBezTo>
                    <a:cubicBezTo>
                      <a:pt x="5265" y="1115"/>
                      <a:pt x="5261" y="1115"/>
                      <a:pt x="5258" y="1115"/>
                    </a:cubicBezTo>
                    <a:cubicBezTo>
                      <a:pt x="5242" y="1115"/>
                      <a:pt x="5227" y="1125"/>
                      <a:pt x="5219" y="1141"/>
                    </a:cubicBezTo>
                    <a:cubicBezTo>
                      <a:pt x="5009" y="1541"/>
                      <a:pt x="4863" y="1965"/>
                      <a:pt x="4775" y="2409"/>
                    </a:cubicBezTo>
                    <a:cubicBezTo>
                      <a:pt x="4345" y="692"/>
                      <a:pt x="3025" y="0"/>
                      <a:pt x="1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12"/>
              <p:cNvSpPr/>
              <p:nvPr/>
            </p:nvSpPr>
            <p:spPr>
              <a:xfrm>
                <a:off x="6143365" y="3137589"/>
                <a:ext cx="28207" cy="342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33" extrusionOk="0">
                    <a:moveTo>
                      <a:pt x="58" y="1"/>
                    </a:moveTo>
                    <a:cubicBezTo>
                      <a:pt x="22" y="1"/>
                      <a:pt x="1" y="60"/>
                      <a:pt x="43" y="60"/>
                    </a:cubicBezTo>
                    <a:cubicBezTo>
                      <a:pt x="314" y="110"/>
                      <a:pt x="584" y="133"/>
                      <a:pt x="857" y="133"/>
                    </a:cubicBezTo>
                    <a:cubicBezTo>
                      <a:pt x="928" y="133"/>
                      <a:pt x="1000" y="131"/>
                      <a:pt x="1072" y="128"/>
                    </a:cubicBezTo>
                    <a:cubicBezTo>
                      <a:pt x="1097" y="118"/>
                      <a:pt x="1097" y="79"/>
                      <a:pt x="1072" y="74"/>
                    </a:cubicBezTo>
                    <a:cubicBezTo>
                      <a:pt x="736" y="74"/>
                      <a:pt x="394" y="50"/>
                      <a:pt x="63" y="1"/>
                    </a:cubicBezTo>
                    <a:cubicBezTo>
                      <a:pt x="61" y="1"/>
                      <a:pt x="60" y="1"/>
                      <a:pt x="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7" name="Google Shape;2577;p112"/>
          <p:cNvGrpSpPr/>
          <p:nvPr/>
        </p:nvGrpSpPr>
        <p:grpSpPr>
          <a:xfrm>
            <a:off x="6538663" y="1728237"/>
            <a:ext cx="437920" cy="443324"/>
            <a:chOff x="6538663" y="1728237"/>
            <a:chExt cx="437920" cy="443324"/>
          </a:xfrm>
        </p:grpSpPr>
        <p:sp>
          <p:nvSpPr>
            <p:cNvPr id="2578" name="Google Shape;2578;p112"/>
            <p:cNvSpPr/>
            <p:nvPr/>
          </p:nvSpPr>
          <p:spPr>
            <a:xfrm>
              <a:off x="6550713" y="1758887"/>
              <a:ext cx="405748" cy="38490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9" name="Google Shape;2579;p112"/>
            <p:cNvGrpSpPr/>
            <p:nvPr/>
          </p:nvGrpSpPr>
          <p:grpSpPr>
            <a:xfrm>
              <a:off x="6538663" y="1728237"/>
              <a:ext cx="437920" cy="443324"/>
              <a:chOff x="4794848" y="3008641"/>
              <a:chExt cx="220870" cy="223596"/>
            </a:xfrm>
          </p:grpSpPr>
          <p:sp>
            <p:nvSpPr>
              <p:cNvPr id="2580" name="Google Shape;2580;p112"/>
              <p:cNvSpPr/>
              <p:nvPr/>
            </p:nvSpPr>
            <p:spPr>
              <a:xfrm>
                <a:off x="4794848" y="3008641"/>
                <a:ext cx="220870" cy="223596"/>
              </a:xfrm>
              <a:custGeom>
                <a:avLst/>
                <a:gdLst/>
                <a:ahLst/>
                <a:cxnLst/>
                <a:rect l="l" t="t" r="r" b="b"/>
                <a:pathLst>
                  <a:path w="8590" h="8696" extrusionOk="0">
                    <a:moveTo>
                      <a:pt x="2449" y="636"/>
                    </a:moveTo>
                    <a:cubicBezTo>
                      <a:pt x="2454" y="636"/>
                      <a:pt x="2454" y="641"/>
                      <a:pt x="2459" y="641"/>
                    </a:cubicBezTo>
                    <a:cubicBezTo>
                      <a:pt x="2902" y="782"/>
                      <a:pt x="3400" y="948"/>
                      <a:pt x="3737" y="1295"/>
                    </a:cubicBezTo>
                    <a:cubicBezTo>
                      <a:pt x="4156" y="1724"/>
                      <a:pt x="4215" y="2168"/>
                      <a:pt x="4063" y="2577"/>
                    </a:cubicBezTo>
                    <a:cubicBezTo>
                      <a:pt x="3573" y="2474"/>
                      <a:pt x="3075" y="2422"/>
                      <a:pt x="2576" y="2422"/>
                    </a:cubicBezTo>
                    <a:cubicBezTo>
                      <a:pt x="2043" y="2422"/>
                      <a:pt x="1510" y="2481"/>
                      <a:pt x="986" y="2597"/>
                    </a:cubicBezTo>
                    <a:cubicBezTo>
                      <a:pt x="907" y="2592"/>
                      <a:pt x="829" y="2591"/>
                      <a:pt x="752" y="2591"/>
                    </a:cubicBezTo>
                    <a:cubicBezTo>
                      <a:pt x="675" y="2591"/>
                      <a:pt x="598" y="2592"/>
                      <a:pt x="522" y="2592"/>
                    </a:cubicBezTo>
                    <a:cubicBezTo>
                      <a:pt x="595" y="2436"/>
                      <a:pt x="678" y="2285"/>
                      <a:pt x="776" y="2138"/>
                    </a:cubicBezTo>
                    <a:lnTo>
                      <a:pt x="776" y="2138"/>
                    </a:lnTo>
                    <a:cubicBezTo>
                      <a:pt x="934" y="2141"/>
                      <a:pt x="1093" y="2146"/>
                      <a:pt x="1251" y="2146"/>
                    </a:cubicBezTo>
                    <a:cubicBezTo>
                      <a:pt x="1354" y="2146"/>
                      <a:pt x="1458" y="2144"/>
                      <a:pt x="1561" y="2138"/>
                    </a:cubicBezTo>
                    <a:cubicBezTo>
                      <a:pt x="1610" y="2138"/>
                      <a:pt x="1610" y="2060"/>
                      <a:pt x="1561" y="2060"/>
                    </a:cubicBezTo>
                    <a:cubicBezTo>
                      <a:pt x="1464" y="2055"/>
                      <a:pt x="1366" y="2053"/>
                      <a:pt x="1268" y="2053"/>
                    </a:cubicBezTo>
                    <a:cubicBezTo>
                      <a:pt x="1117" y="2053"/>
                      <a:pt x="966" y="2057"/>
                      <a:pt x="815" y="2060"/>
                    </a:cubicBezTo>
                    <a:cubicBezTo>
                      <a:pt x="947" y="1865"/>
                      <a:pt x="1093" y="1680"/>
                      <a:pt x="1259" y="1509"/>
                    </a:cubicBezTo>
                    <a:cubicBezTo>
                      <a:pt x="1491" y="1485"/>
                      <a:pt x="1725" y="1473"/>
                      <a:pt x="1961" y="1473"/>
                    </a:cubicBezTo>
                    <a:cubicBezTo>
                      <a:pt x="2062" y="1473"/>
                      <a:pt x="2163" y="1475"/>
                      <a:pt x="2263" y="1480"/>
                    </a:cubicBezTo>
                    <a:cubicBezTo>
                      <a:pt x="2317" y="1480"/>
                      <a:pt x="2317" y="1402"/>
                      <a:pt x="2263" y="1392"/>
                    </a:cubicBezTo>
                    <a:cubicBezTo>
                      <a:pt x="2129" y="1375"/>
                      <a:pt x="1995" y="1366"/>
                      <a:pt x="1861" y="1366"/>
                    </a:cubicBezTo>
                    <a:cubicBezTo>
                      <a:pt x="1693" y="1366"/>
                      <a:pt x="1526" y="1380"/>
                      <a:pt x="1361" y="1407"/>
                    </a:cubicBezTo>
                    <a:cubicBezTo>
                      <a:pt x="1507" y="1260"/>
                      <a:pt x="1668" y="1124"/>
                      <a:pt x="1839" y="1002"/>
                    </a:cubicBezTo>
                    <a:cubicBezTo>
                      <a:pt x="1843" y="1015"/>
                      <a:pt x="1855" y="1027"/>
                      <a:pt x="1871" y="1027"/>
                    </a:cubicBezTo>
                    <a:cubicBezTo>
                      <a:pt x="1873" y="1027"/>
                      <a:pt x="1876" y="1027"/>
                      <a:pt x="1878" y="1026"/>
                    </a:cubicBezTo>
                    <a:cubicBezTo>
                      <a:pt x="2047" y="1007"/>
                      <a:pt x="2217" y="997"/>
                      <a:pt x="2387" y="997"/>
                    </a:cubicBezTo>
                    <a:cubicBezTo>
                      <a:pt x="2522" y="997"/>
                      <a:pt x="2656" y="1004"/>
                      <a:pt x="2790" y="1016"/>
                    </a:cubicBezTo>
                    <a:cubicBezTo>
                      <a:pt x="2792" y="1017"/>
                      <a:pt x="2793" y="1017"/>
                      <a:pt x="2795" y="1017"/>
                    </a:cubicBezTo>
                    <a:cubicBezTo>
                      <a:pt x="2850" y="1017"/>
                      <a:pt x="2862" y="928"/>
                      <a:pt x="2805" y="919"/>
                    </a:cubicBezTo>
                    <a:cubicBezTo>
                      <a:pt x="2666" y="895"/>
                      <a:pt x="2526" y="882"/>
                      <a:pt x="2385" y="882"/>
                    </a:cubicBezTo>
                    <a:cubicBezTo>
                      <a:pt x="2245" y="882"/>
                      <a:pt x="2105" y="895"/>
                      <a:pt x="1966" y="919"/>
                    </a:cubicBezTo>
                    <a:cubicBezTo>
                      <a:pt x="2117" y="812"/>
                      <a:pt x="2283" y="719"/>
                      <a:pt x="2449" y="636"/>
                    </a:cubicBezTo>
                    <a:close/>
                    <a:moveTo>
                      <a:pt x="4517" y="171"/>
                    </a:moveTo>
                    <a:cubicBezTo>
                      <a:pt x="4562" y="171"/>
                      <a:pt x="4608" y="171"/>
                      <a:pt x="4654" y="173"/>
                    </a:cubicBezTo>
                    <a:cubicBezTo>
                      <a:pt x="4785" y="178"/>
                      <a:pt x="4922" y="192"/>
                      <a:pt x="5054" y="217"/>
                    </a:cubicBezTo>
                    <a:cubicBezTo>
                      <a:pt x="5405" y="1099"/>
                      <a:pt x="5517" y="2060"/>
                      <a:pt x="5375" y="3002"/>
                    </a:cubicBezTo>
                    <a:cubicBezTo>
                      <a:pt x="5029" y="2850"/>
                      <a:pt x="4678" y="2733"/>
                      <a:pt x="4317" y="2641"/>
                    </a:cubicBezTo>
                    <a:cubicBezTo>
                      <a:pt x="4639" y="1563"/>
                      <a:pt x="3576" y="846"/>
                      <a:pt x="2663" y="543"/>
                    </a:cubicBezTo>
                    <a:cubicBezTo>
                      <a:pt x="2771" y="499"/>
                      <a:pt x="2883" y="456"/>
                      <a:pt x="2995" y="421"/>
                    </a:cubicBezTo>
                    <a:cubicBezTo>
                      <a:pt x="2995" y="441"/>
                      <a:pt x="3010" y="460"/>
                      <a:pt x="3034" y="460"/>
                    </a:cubicBezTo>
                    <a:cubicBezTo>
                      <a:pt x="3351" y="485"/>
                      <a:pt x="3663" y="495"/>
                      <a:pt x="3980" y="495"/>
                    </a:cubicBezTo>
                    <a:cubicBezTo>
                      <a:pt x="4039" y="495"/>
                      <a:pt x="4039" y="412"/>
                      <a:pt x="3980" y="412"/>
                    </a:cubicBezTo>
                    <a:cubicBezTo>
                      <a:pt x="3698" y="387"/>
                      <a:pt x="3415" y="378"/>
                      <a:pt x="3127" y="378"/>
                    </a:cubicBezTo>
                    <a:cubicBezTo>
                      <a:pt x="3576" y="240"/>
                      <a:pt x="4045" y="171"/>
                      <a:pt x="4517" y="171"/>
                    </a:cubicBezTo>
                    <a:close/>
                    <a:moveTo>
                      <a:pt x="5234" y="256"/>
                    </a:moveTo>
                    <a:cubicBezTo>
                      <a:pt x="6497" y="538"/>
                      <a:pt x="7531" y="1597"/>
                      <a:pt x="8039" y="2821"/>
                    </a:cubicBezTo>
                    <a:cubicBezTo>
                      <a:pt x="8034" y="2816"/>
                      <a:pt x="8029" y="2811"/>
                      <a:pt x="8019" y="2811"/>
                    </a:cubicBezTo>
                    <a:cubicBezTo>
                      <a:pt x="7857" y="2764"/>
                      <a:pt x="7692" y="2742"/>
                      <a:pt x="7529" y="2742"/>
                    </a:cubicBezTo>
                    <a:cubicBezTo>
                      <a:pt x="6998" y="2742"/>
                      <a:pt x="6483" y="2981"/>
                      <a:pt x="6136" y="3407"/>
                    </a:cubicBezTo>
                    <a:cubicBezTo>
                      <a:pt x="5941" y="3285"/>
                      <a:pt x="5736" y="3172"/>
                      <a:pt x="5527" y="3075"/>
                    </a:cubicBezTo>
                    <a:cubicBezTo>
                      <a:pt x="5673" y="2124"/>
                      <a:pt x="5571" y="1153"/>
                      <a:pt x="5234" y="256"/>
                    </a:cubicBezTo>
                    <a:close/>
                    <a:moveTo>
                      <a:pt x="8073" y="2904"/>
                    </a:moveTo>
                    <a:cubicBezTo>
                      <a:pt x="8258" y="3363"/>
                      <a:pt x="8361" y="3850"/>
                      <a:pt x="8375" y="4343"/>
                    </a:cubicBezTo>
                    <a:cubicBezTo>
                      <a:pt x="8385" y="4724"/>
                      <a:pt x="8331" y="5099"/>
                      <a:pt x="8224" y="5460"/>
                    </a:cubicBezTo>
                    <a:cubicBezTo>
                      <a:pt x="7736" y="4680"/>
                      <a:pt x="7083" y="4011"/>
                      <a:pt x="6307" y="3509"/>
                    </a:cubicBezTo>
                    <a:cubicBezTo>
                      <a:pt x="6612" y="3142"/>
                      <a:pt x="7045" y="2907"/>
                      <a:pt x="7559" y="2907"/>
                    </a:cubicBezTo>
                    <a:cubicBezTo>
                      <a:pt x="7694" y="2907"/>
                      <a:pt x="7835" y="2923"/>
                      <a:pt x="7980" y="2958"/>
                    </a:cubicBezTo>
                    <a:cubicBezTo>
                      <a:pt x="7986" y="2959"/>
                      <a:pt x="7992" y="2960"/>
                      <a:pt x="7998" y="2960"/>
                    </a:cubicBezTo>
                    <a:cubicBezTo>
                      <a:pt x="8032" y="2960"/>
                      <a:pt x="8065" y="2937"/>
                      <a:pt x="8073" y="2904"/>
                    </a:cubicBezTo>
                    <a:close/>
                    <a:moveTo>
                      <a:pt x="2462" y="2586"/>
                    </a:moveTo>
                    <a:cubicBezTo>
                      <a:pt x="2978" y="2586"/>
                      <a:pt x="3492" y="2637"/>
                      <a:pt x="4000" y="2738"/>
                    </a:cubicBezTo>
                    <a:cubicBezTo>
                      <a:pt x="3834" y="3070"/>
                      <a:pt x="3541" y="3363"/>
                      <a:pt x="3215" y="3587"/>
                    </a:cubicBezTo>
                    <a:cubicBezTo>
                      <a:pt x="2727" y="3924"/>
                      <a:pt x="2103" y="4060"/>
                      <a:pt x="1595" y="4372"/>
                    </a:cubicBezTo>
                    <a:cubicBezTo>
                      <a:pt x="1298" y="4553"/>
                      <a:pt x="1034" y="4792"/>
                      <a:pt x="829" y="5075"/>
                    </a:cubicBezTo>
                    <a:cubicBezTo>
                      <a:pt x="688" y="5084"/>
                      <a:pt x="551" y="5084"/>
                      <a:pt x="410" y="5084"/>
                    </a:cubicBezTo>
                    <a:cubicBezTo>
                      <a:pt x="366" y="5084"/>
                      <a:pt x="366" y="5143"/>
                      <a:pt x="410" y="5148"/>
                    </a:cubicBezTo>
                    <a:cubicBezTo>
                      <a:pt x="496" y="5151"/>
                      <a:pt x="582" y="5155"/>
                      <a:pt x="669" y="5155"/>
                    </a:cubicBezTo>
                    <a:cubicBezTo>
                      <a:pt x="704" y="5155"/>
                      <a:pt x="740" y="5154"/>
                      <a:pt x="776" y="5153"/>
                    </a:cubicBezTo>
                    <a:lnTo>
                      <a:pt x="776" y="5153"/>
                    </a:lnTo>
                    <a:cubicBezTo>
                      <a:pt x="654" y="5348"/>
                      <a:pt x="571" y="5567"/>
                      <a:pt x="532" y="5792"/>
                    </a:cubicBezTo>
                    <a:lnTo>
                      <a:pt x="469" y="5797"/>
                    </a:lnTo>
                    <a:cubicBezTo>
                      <a:pt x="312" y="5377"/>
                      <a:pt x="220" y="4943"/>
                      <a:pt x="190" y="4499"/>
                    </a:cubicBezTo>
                    <a:cubicBezTo>
                      <a:pt x="278" y="4499"/>
                      <a:pt x="367" y="4500"/>
                      <a:pt x="456" y="4500"/>
                    </a:cubicBezTo>
                    <a:cubicBezTo>
                      <a:pt x="589" y="4500"/>
                      <a:pt x="724" y="4498"/>
                      <a:pt x="859" y="4489"/>
                    </a:cubicBezTo>
                    <a:cubicBezTo>
                      <a:pt x="917" y="4489"/>
                      <a:pt x="917" y="4406"/>
                      <a:pt x="859" y="4406"/>
                    </a:cubicBezTo>
                    <a:cubicBezTo>
                      <a:pt x="727" y="4401"/>
                      <a:pt x="596" y="4398"/>
                      <a:pt x="465" y="4398"/>
                    </a:cubicBezTo>
                    <a:cubicBezTo>
                      <a:pt x="373" y="4398"/>
                      <a:pt x="281" y="4400"/>
                      <a:pt x="190" y="4402"/>
                    </a:cubicBezTo>
                    <a:cubicBezTo>
                      <a:pt x="181" y="4275"/>
                      <a:pt x="181" y="4148"/>
                      <a:pt x="190" y="4021"/>
                    </a:cubicBezTo>
                    <a:cubicBezTo>
                      <a:pt x="195" y="3826"/>
                      <a:pt x="220" y="3636"/>
                      <a:pt x="259" y="3446"/>
                    </a:cubicBezTo>
                    <a:cubicBezTo>
                      <a:pt x="364" y="3450"/>
                      <a:pt x="470" y="3452"/>
                      <a:pt x="577" y="3452"/>
                    </a:cubicBezTo>
                    <a:cubicBezTo>
                      <a:pt x="708" y="3452"/>
                      <a:pt x="839" y="3449"/>
                      <a:pt x="971" y="3441"/>
                    </a:cubicBezTo>
                    <a:cubicBezTo>
                      <a:pt x="1029" y="3441"/>
                      <a:pt x="1029" y="3353"/>
                      <a:pt x="971" y="3353"/>
                    </a:cubicBezTo>
                    <a:cubicBezTo>
                      <a:pt x="845" y="3345"/>
                      <a:pt x="717" y="3341"/>
                      <a:pt x="589" y="3341"/>
                    </a:cubicBezTo>
                    <a:cubicBezTo>
                      <a:pt x="485" y="3341"/>
                      <a:pt x="381" y="3344"/>
                      <a:pt x="278" y="3348"/>
                    </a:cubicBezTo>
                    <a:cubicBezTo>
                      <a:pt x="312" y="3177"/>
                      <a:pt x="361" y="3011"/>
                      <a:pt x="420" y="2846"/>
                    </a:cubicBezTo>
                    <a:cubicBezTo>
                      <a:pt x="625" y="2797"/>
                      <a:pt x="829" y="2753"/>
                      <a:pt x="1034" y="2719"/>
                    </a:cubicBezTo>
                    <a:cubicBezTo>
                      <a:pt x="1122" y="2719"/>
                      <a:pt x="1205" y="2714"/>
                      <a:pt x="1288" y="2704"/>
                    </a:cubicBezTo>
                    <a:cubicBezTo>
                      <a:pt x="1303" y="2704"/>
                      <a:pt x="1317" y="2690"/>
                      <a:pt x="1322" y="2670"/>
                    </a:cubicBezTo>
                    <a:cubicBezTo>
                      <a:pt x="1701" y="2614"/>
                      <a:pt x="2082" y="2586"/>
                      <a:pt x="2462" y="2586"/>
                    </a:cubicBezTo>
                    <a:close/>
                    <a:moveTo>
                      <a:pt x="6214" y="3626"/>
                    </a:moveTo>
                    <a:cubicBezTo>
                      <a:pt x="7009" y="4128"/>
                      <a:pt x="7683" y="4806"/>
                      <a:pt x="8185" y="5601"/>
                    </a:cubicBezTo>
                    <a:cubicBezTo>
                      <a:pt x="7863" y="6528"/>
                      <a:pt x="7258" y="7328"/>
                      <a:pt x="6458" y="7884"/>
                    </a:cubicBezTo>
                    <a:lnTo>
                      <a:pt x="6453" y="7884"/>
                    </a:lnTo>
                    <a:cubicBezTo>
                      <a:pt x="6600" y="7455"/>
                      <a:pt x="6517" y="7084"/>
                      <a:pt x="6341" y="6611"/>
                    </a:cubicBezTo>
                    <a:cubicBezTo>
                      <a:pt x="6097" y="5953"/>
                      <a:pt x="5795" y="5392"/>
                      <a:pt x="5849" y="4660"/>
                    </a:cubicBezTo>
                    <a:cubicBezTo>
                      <a:pt x="5878" y="4289"/>
                      <a:pt x="6005" y="3933"/>
                      <a:pt x="6214" y="3626"/>
                    </a:cubicBezTo>
                    <a:close/>
                    <a:moveTo>
                      <a:pt x="4258" y="2802"/>
                    </a:moveTo>
                    <a:cubicBezTo>
                      <a:pt x="4629" y="2890"/>
                      <a:pt x="4990" y="3011"/>
                      <a:pt x="5341" y="3163"/>
                    </a:cubicBezTo>
                    <a:cubicBezTo>
                      <a:pt x="5010" y="5016"/>
                      <a:pt x="3771" y="6694"/>
                      <a:pt x="2434" y="8133"/>
                    </a:cubicBezTo>
                    <a:cubicBezTo>
                      <a:pt x="2254" y="8035"/>
                      <a:pt x="2083" y="7923"/>
                      <a:pt x="1917" y="7796"/>
                    </a:cubicBezTo>
                    <a:lnTo>
                      <a:pt x="1917" y="7792"/>
                    </a:lnTo>
                    <a:cubicBezTo>
                      <a:pt x="2088" y="7806"/>
                      <a:pt x="2263" y="7816"/>
                      <a:pt x="2439" y="7821"/>
                    </a:cubicBezTo>
                    <a:cubicBezTo>
                      <a:pt x="2478" y="7821"/>
                      <a:pt x="2478" y="7757"/>
                      <a:pt x="2439" y="7757"/>
                    </a:cubicBezTo>
                    <a:cubicBezTo>
                      <a:pt x="2239" y="7733"/>
                      <a:pt x="2039" y="7723"/>
                      <a:pt x="1839" y="7713"/>
                    </a:cubicBezTo>
                    <a:cubicBezTo>
                      <a:pt x="1834" y="7713"/>
                      <a:pt x="1825" y="7713"/>
                      <a:pt x="1820" y="7718"/>
                    </a:cubicBezTo>
                    <a:cubicBezTo>
                      <a:pt x="1712" y="7631"/>
                      <a:pt x="1605" y="7533"/>
                      <a:pt x="1507" y="7435"/>
                    </a:cubicBezTo>
                    <a:cubicBezTo>
                      <a:pt x="1546" y="7435"/>
                      <a:pt x="1585" y="7434"/>
                      <a:pt x="1624" y="7434"/>
                    </a:cubicBezTo>
                    <a:cubicBezTo>
                      <a:pt x="1825" y="7434"/>
                      <a:pt x="2028" y="7445"/>
                      <a:pt x="2224" y="7470"/>
                    </a:cubicBezTo>
                    <a:cubicBezTo>
                      <a:pt x="2226" y="7470"/>
                      <a:pt x="2227" y="7470"/>
                      <a:pt x="2229" y="7470"/>
                    </a:cubicBezTo>
                    <a:cubicBezTo>
                      <a:pt x="2274" y="7470"/>
                      <a:pt x="2282" y="7396"/>
                      <a:pt x="2239" y="7392"/>
                    </a:cubicBezTo>
                    <a:cubicBezTo>
                      <a:pt x="2064" y="7362"/>
                      <a:pt x="1888" y="7348"/>
                      <a:pt x="1710" y="7348"/>
                    </a:cubicBezTo>
                    <a:cubicBezTo>
                      <a:pt x="1625" y="7348"/>
                      <a:pt x="1539" y="7351"/>
                      <a:pt x="1454" y="7357"/>
                    </a:cubicBezTo>
                    <a:cubicBezTo>
                      <a:pt x="1449" y="7357"/>
                      <a:pt x="1444" y="7362"/>
                      <a:pt x="1439" y="7367"/>
                    </a:cubicBezTo>
                    <a:cubicBezTo>
                      <a:pt x="1312" y="7231"/>
                      <a:pt x="1190" y="7084"/>
                      <a:pt x="1078" y="6933"/>
                    </a:cubicBezTo>
                    <a:lnTo>
                      <a:pt x="1078" y="6933"/>
                    </a:lnTo>
                    <a:cubicBezTo>
                      <a:pt x="1212" y="6940"/>
                      <a:pt x="1345" y="6944"/>
                      <a:pt x="1478" y="6944"/>
                    </a:cubicBezTo>
                    <a:cubicBezTo>
                      <a:pt x="1611" y="6944"/>
                      <a:pt x="1744" y="6940"/>
                      <a:pt x="1878" y="6933"/>
                    </a:cubicBezTo>
                    <a:cubicBezTo>
                      <a:pt x="1917" y="6933"/>
                      <a:pt x="1917" y="6875"/>
                      <a:pt x="1878" y="6875"/>
                    </a:cubicBezTo>
                    <a:cubicBezTo>
                      <a:pt x="1749" y="6868"/>
                      <a:pt x="1620" y="6864"/>
                      <a:pt x="1491" y="6864"/>
                    </a:cubicBezTo>
                    <a:cubicBezTo>
                      <a:pt x="1342" y="6864"/>
                      <a:pt x="1193" y="6869"/>
                      <a:pt x="1044" y="6879"/>
                    </a:cubicBezTo>
                    <a:cubicBezTo>
                      <a:pt x="947" y="6738"/>
                      <a:pt x="854" y="6597"/>
                      <a:pt x="771" y="6450"/>
                    </a:cubicBezTo>
                    <a:lnTo>
                      <a:pt x="771" y="6450"/>
                    </a:lnTo>
                    <a:cubicBezTo>
                      <a:pt x="900" y="6457"/>
                      <a:pt x="1028" y="6461"/>
                      <a:pt x="1155" y="6461"/>
                    </a:cubicBezTo>
                    <a:cubicBezTo>
                      <a:pt x="1302" y="6461"/>
                      <a:pt x="1449" y="6456"/>
                      <a:pt x="1595" y="6445"/>
                    </a:cubicBezTo>
                    <a:cubicBezTo>
                      <a:pt x="1639" y="6445"/>
                      <a:pt x="1639" y="6382"/>
                      <a:pt x="1595" y="6382"/>
                    </a:cubicBezTo>
                    <a:cubicBezTo>
                      <a:pt x="1451" y="6372"/>
                      <a:pt x="1307" y="6367"/>
                      <a:pt x="1164" y="6367"/>
                    </a:cubicBezTo>
                    <a:cubicBezTo>
                      <a:pt x="1021" y="6367"/>
                      <a:pt x="878" y="6372"/>
                      <a:pt x="737" y="6382"/>
                    </a:cubicBezTo>
                    <a:cubicBezTo>
                      <a:pt x="683" y="6284"/>
                      <a:pt x="629" y="6187"/>
                      <a:pt x="586" y="6084"/>
                    </a:cubicBezTo>
                    <a:cubicBezTo>
                      <a:pt x="590" y="6011"/>
                      <a:pt x="605" y="5943"/>
                      <a:pt x="615" y="5875"/>
                    </a:cubicBezTo>
                    <a:cubicBezTo>
                      <a:pt x="883" y="5889"/>
                      <a:pt x="1151" y="5914"/>
                      <a:pt x="1420" y="5933"/>
                    </a:cubicBezTo>
                    <a:cubicBezTo>
                      <a:pt x="1464" y="5933"/>
                      <a:pt x="1473" y="5870"/>
                      <a:pt x="1429" y="5860"/>
                    </a:cubicBezTo>
                    <a:cubicBezTo>
                      <a:pt x="1192" y="5816"/>
                      <a:pt x="955" y="5796"/>
                      <a:pt x="714" y="5796"/>
                    </a:cubicBezTo>
                    <a:cubicBezTo>
                      <a:pt x="687" y="5796"/>
                      <a:pt x="661" y="5796"/>
                      <a:pt x="634" y="5797"/>
                    </a:cubicBezTo>
                    <a:cubicBezTo>
                      <a:pt x="688" y="5562"/>
                      <a:pt x="786" y="5343"/>
                      <a:pt x="932" y="5148"/>
                    </a:cubicBezTo>
                    <a:cubicBezTo>
                      <a:pt x="1039" y="5143"/>
                      <a:pt x="1147" y="5133"/>
                      <a:pt x="1259" y="5119"/>
                    </a:cubicBezTo>
                    <a:cubicBezTo>
                      <a:pt x="1301" y="5114"/>
                      <a:pt x="1293" y="5040"/>
                      <a:pt x="1253" y="5040"/>
                    </a:cubicBezTo>
                    <a:cubicBezTo>
                      <a:pt x="1252" y="5040"/>
                      <a:pt x="1250" y="5040"/>
                      <a:pt x="1249" y="5041"/>
                    </a:cubicBezTo>
                    <a:cubicBezTo>
                      <a:pt x="1166" y="5050"/>
                      <a:pt x="1083" y="5055"/>
                      <a:pt x="1000" y="5060"/>
                    </a:cubicBezTo>
                    <a:cubicBezTo>
                      <a:pt x="1844" y="4070"/>
                      <a:pt x="3707" y="4119"/>
                      <a:pt x="4258" y="2802"/>
                    </a:cubicBezTo>
                    <a:close/>
                    <a:moveTo>
                      <a:pt x="5497" y="3236"/>
                    </a:moveTo>
                    <a:cubicBezTo>
                      <a:pt x="5683" y="3324"/>
                      <a:pt x="5863" y="3421"/>
                      <a:pt x="6044" y="3528"/>
                    </a:cubicBezTo>
                    <a:cubicBezTo>
                      <a:pt x="5946" y="3660"/>
                      <a:pt x="5868" y="3807"/>
                      <a:pt x="5810" y="3963"/>
                    </a:cubicBezTo>
                    <a:cubicBezTo>
                      <a:pt x="5644" y="4397"/>
                      <a:pt x="5624" y="4880"/>
                      <a:pt x="5702" y="5338"/>
                    </a:cubicBezTo>
                    <a:cubicBezTo>
                      <a:pt x="5863" y="6260"/>
                      <a:pt x="6619" y="7036"/>
                      <a:pt x="6297" y="7987"/>
                    </a:cubicBezTo>
                    <a:cubicBezTo>
                      <a:pt x="5712" y="8362"/>
                      <a:pt x="5044" y="8582"/>
                      <a:pt x="4351" y="8616"/>
                    </a:cubicBezTo>
                    <a:cubicBezTo>
                      <a:pt x="4380" y="8601"/>
                      <a:pt x="4371" y="8557"/>
                      <a:pt x="4341" y="8557"/>
                    </a:cubicBezTo>
                    <a:cubicBezTo>
                      <a:pt x="4276" y="8561"/>
                      <a:pt x="4211" y="8563"/>
                      <a:pt x="4146" y="8563"/>
                    </a:cubicBezTo>
                    <a:cubicBezTo>
                      <a:pt x="3583" y="8563"/>
                      <a:pt x="3025" y="8431"/>
                      <a:pt x="2522" y="8177"/>
                    </a:cubicBezTo>
                    <a:cubicBezTo>
                      <a:pt x="3961" y="6865"/>
                      <a:pt x="5166" y="5119"/>
                      <a:pt x="5497" y="3236"/>
                    </a:cubicBezTo>
                    <a:close/>
                    <a:moveTo>
                      <a:pt x="4581" y="1"/>
                    </a:moveTo>
                    <a:cubicBezTo>
                      <a:pt x="4553" y="1"/>
                      <a:pt x="4525" y="1"/>
                      <a:pt x="4497" y="2"/>
                    </a:cubicBezTo>
                    <a:cubicBezTo>
                      <a:pt x="2668" y="51"/>
                      <a:pt x="1020" y="1031"/>
                      <a:pt x="351" y="2602"/>
                    </a:cubicBezTo>
                    <a:lnTo>
                      <a:pt x="337" y="2602"/>
                    </a:lnTo>
                    <a:cubicBezTo>
                      <a:pt x="293" y="2602"/>
                      <a:pt x="278" y="2660"/>
                      <a:pt x="322" y="2680"/>
                    </a:cubicBezTo>
                    <a:cubicBezTo>
                      <a:pt x="308" y="2719"/>
                      <a:pt x="288" y="2753"/>
                      <a:pt x="278" y="2787"/>
                    </a:cubicBezTo>
                    <a:lnTo>
                      <a:pt x="259" y="2792"/>
                    </a:lnTo>
                    <a:cubicBezTo>
                      <a:pt x="225" y="2802"/>
                      <a:pt x="215" y="2850"/>
                      <a:pt x="249" y="2875"/>
                    </a:cubicBezTo>
                    <a:cubicBezTo>
                      <a:pt x="88" y="3353"/>
                      <a:pt x="15" y="3855"/>
                      <a:pt x="39" y="4358"/>
                    </a:cubicBezTo>
                    <a:cubicBezTo>
                      <a:pt x="39" y="4372"/>
                      <a:pt x="44" y="4392"/>
                      <a:pt x="44" y="4411"/>
                    </a:cubicBezTo>
                    <a:cubicBezTo>
                      <a:pt x="0" y="4426"/>
                      <a:pt x="5" y="4489"/>
                      <a:pt x="54" y="4499"/>
                    </a:cubicBezTo>
                    <a:cubicBezTo>
                      <a:pt x="88" y="4943"/>
                      <a:pt x="181" y="5382"/>
                      <a:pt x="337" y="5801"/>
                    </a:cubicBezTo>
                    <a:lnTo>
                      <a:pt x="269" y="5801"/>
                    </a:lnTo>
                    <a:cubicBezTo>
                      <a:pt x="225" y="5801"/>
                      <a:pt x="225" y="5860"/>
                      <a:pt x="269" y="5860"/>
                    </a:cubicBezTo>
                    <a:lnTo>
                      <a:pt x="361" y="5860"/>
                    </a:lnTo>
                    <a:cubicBezTo>
                      <a:pt x="919" y="7350"/>
                      <a:pt x="2156" y="8691"/>
                      <a:pt x="3718" y="8691"/>
                    </a:cubicBezTo>
                    <a:cubicBezTo>
                      <a:pt x="3782" y="8691"/>
                      <a:pt x="3847" y="8689"/>
                      <a:pt x="3912" y="8684"/>
                    </a:cubicBezTo>
                    <a:cubicBezTo>
                      <a:pt x="4016" y="8692"/>
                      <a:pt x="4120" y="8696"/>
                      <a:pt x="4224" y="8696"/>
                    </a:cubicBezTo>
                    <a:cubicBezTo>
                      <a:pt x="4961" y="8696"/>
                      <a:pt x="5685" y="8500"/>
                      <a:pt x="6322" y="8123"/>
                    </a:cubicBezTo>
                    <a:cubicBezTo>
                      <a:pt x="6341" y="8123"/>
                      <a:pt x="6361" y="8118"/>
                      <a:pt x="6371" y="8099"/>
                    </a:cubicBezTo>
                    <a:lnTo>
                      <a:pt x="6375" y="8094"/>
                    </a:lnTo>
                    <a:cubicBezTo>
                      <a:pt x="7673" y="7318"/>
                      <a:pt x="8590" y="5889"/>
                      <a:pt x="8551" y="4343"/>
                    </a:cubicBezTo>
                    <a:cubicBezTo>
                      <a:pt x="8503" y="2262"/>
                      <a:pt x="6771" y="1"/>
                      <a:pt x="45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12"/>
              <p:cNvSpPr/>
              <p:nvPr/>
            </p:nvSpPr>
            <p:spPr>
              <a:xfrm>
                <a:off x="4803487" y="3106709"/>
                <a:ext cx="12831" cy="213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83" extrusionOk="0">
                    <a:moveTo>
                      <a:pt x="341" y="0"/>
                    </a:moveTo>
                    <a:cubicBezTo>
                      <a:pt x="238" y="0"/>
                      <a:pt x="135" y="5"/>
                      <a:pt x="35" y="12"/>
                    </a:cubicBezTo>
                    <a:cubicBezTo>
                      <a:pt x="1" y="22"/>
                      <a:pt x="1" y="61"/>
                      <a:pt x="35" y="71"/>
                    </a:cubicBezTo>
                    <a:cubicBezTo>
                      <a:pt x="135" y="78"/>
                      <a:pt x="238" y="82"/>
                      <a:pt x="341" y="82"/>
                    </a:cubicBezTo>
                    <a:cubicBezTo>
                      <a:pt x="379" y="82"/>
                      <a:pt x="417" y="82"/>
                      <a:pt x="454" y="80"/>
                    </a:cubicBezTo>
                    <a:cubicBezTo>
                      <a:pt x="498" y="75"/>
                      <a:pt x="498" y="7"/>
                      <a:pt x="454" y="2"/>
                    </a:cubicBezTo>
                    <a:cubicBezTo>
                      <a:pt x="417" y="1"/>
                      <a:pt x="379" y="0"/>
                      <a:pt x="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89" name="Google Shape;2589;p11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590" name="Google Shape;2590;p11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1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1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12"/>
          <p:cNvSpPr txBox="1">
            <a:spLocks noGrp="1"/>
          </p:cNvSpPr>
          <p:nvPr>
            <p:ph type="title"/>
          </p:nvPr>
        </p:nvSpPr>
        <p:spPr>
          <a:xfrm>
            <a:off x="2138992" y="171534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Objektif Pembelajaran</a:t>
            </a:r>
            <a:endParaRPr sz="3200" dirty="0"/>
          </a:p>
        </p:txBody>
      </p:sp>
      <p:sp>
        <p:nvSpPr>
          <p:cNvPr id="2560" name="Google Shape;2560;p112"/>
          <p:cNvSpPr txBox="1">
            <a:spLocks noGrp="1"/>
          </p:cNvSpPr>
          <p:nvPr>
            <p:ph type="subTitle" idx="1"/>
          </p:nvPr>
        </p:nvSpPr>
        <p:spPr>
          <a:xfrm flipH="1">
            <a:off x="719609" y="1188543"/>
            <a:ext cx="4482220" cy="85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MY" sz="1800" dirty="0" err="1"/>
              <a:t>Menentukan</a:t>
            </a:r>
            <a:r>
              <a:rPr lang="en-MY" sz="1800" dirty="0"/>
              <a:t> </a:t>
            </a:r>
            <a:r>
              <a:rPr lang="en-MY" sz="1800" dirty="0" err="1"/>
              <a:t>nilai</a:t>
            </a:r>
            <a:r>
              <a:rPr lang="en-MY" sz="1800" dirty="0"/>
              <a:t> </a:t>
            </a:r>
            <a:r>
              <a:rPr lang="en-MY" sz="1800" dirty="0" err="1"/>
              <a:t>nombor</a:t>
            </a:r>
            <a:r>
              <a:rPr lang="en-MY" sz="1800" dirty="0"/>
              <a:t> </a:t>
            </a:r>
            <a:r>
              <a:rPr lang="en-MY" sz="1800" dirty="0" err="1"/>
              <a:t>hingga</a:t>
            </a:r>
            <a:r>
              <a:rPr lang="en-MY" sz="1800" dirty="0"/>
              <a:t> 100 </a:t>
            </a:r>
            <a:r>
              <a:rPr lang="en-MY" sz="1800" dirty="0" err="1"/>
              <a:t>dengan</a:t>
            </a:r>
            <a:r>
              <a:rPr lang="en-MY" sz="1800" dirty="0"/>
              <a:t> </a:t>
            </a:r>
            <a:r>
              <a:rPr lang="en-MY" sz="1800" dirty="0" err="1"/>
              <a:t>menunjukkan</a:t>
            </a:r>
            <a:r>
              <a:rPr lang="en-MY" sz="1800" dirty="0"/>
              <a:t> </a:t>
            </a:r>
            <a:r>
              <a:rPr lang="en-MY" sz="1800" dirty="0" err="1"/>
              <a:t>kuantiti</a:t>
            </a:r>
            <a:r>
              <a:rPr lang="en-MY" sz="1800" dirty="0"/>
              <a:t> </a:t>
            </a:r>
            <a:r>
              <a:rPr lang="en-MY" sz="1800" dirty="0" err="1"/>
              <a:t>bagi</a:t>
            </a:r>
            <a:r>
              <a:rPr lang="en-MY" sz="1800" dirty="0"/>
              <a:t> </a:t>
            </a:r>
            <a:r>
              <a:rPr lang="en-MY" sz="1800" dirty="0" err="1"/>
              <a:t>nombor</a:t>
            </a:r>
            <a:r>
              <a:rPr lang="en-MY" sz="1800" dirty="0"/>
              <a:t> yang </a:t>
            </a:r>
            <a:r>
              <a:rPr lang="en-MY" sz="1800" dirty="0" err="1"/>
              <a:t>diberi</a:t>
            </a:r>
            <a:r>
              <a:rPr lang="en-MY" sz="1800" dirty="0"/>
              <a:t>.</a:t>
            </a:r>
          </a:p>
        </p:txBody>
      </p:sp>
      <p:sp>
        <p:nvSpPr>
          <p:cNvPr id="2562" name="Google Shape;2562;p112"/>
          <p:cNvSpPr txBox="1">
            <a:spLocks noGrp="1"/>
          </p:cNvSpPr>
          <p:nvPr>
            <p:ph type="subTitle" idx="3"/>
          </p:nvPr>
        </p:nvSpPr>
        <p:spPr>
          <a:xfrm flipH="1">
            <a:off x="4502788" y="2705400"/>
            <a:ext cx="4212505" cy="6951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MY" sz="1800" dirty="0" err="1"/>
              <a:t>Menentukan</a:t>
            </a:r>
            <a:r>
              <a:rPr lang="en-MY" sz="1800" dirty="0"/>
              <a:t> </a:t>
            </a:r>
            <a:r>
              <a:rPr lang="en-MY" sz="1800" dirty="0" err="1"/>
              <a:t>nilai</a:t>
            </a:r>
            <a:r>
              <a:rPr lang="en-MY" sz="1800" dirty="0"/>
              <a:t> </a:t>
            </a:r>
            <a:r>
              <a:rPr lang="en-MY" sz="1800" dirty="0" err="1"/>
              <a:t>nombor</a:t>
            </a:r>
            <a:r>
              <a:rPr lang="en-MY" sz="1800" dirty="0"/>
              <a:t> </a:t>
            </a:r>
            <a:r>
              <a:rPr lang="en-MY" sz="1800" dirty="0" err="1"/>
              <a:t>hingga</a:t>
            </a:r>
            <a:r>
              <a:rPr lang="en-MY" sz="1800" dirty="0"/>
              <a:t> 100 </a:t>
            </a:r>
            <a:r>
              <a:rPr lang="en-MY" sz="1800" dirty="0" err="1"/>
              <a:t>dengan</a:t>
            </a:r>
            <a:r>
              <a:rPr lang="en-MY" sz="1800" dirty="0"/>
              <a:t> </a:t>
            </a:r>
            <a:r>
              <a:rPr lang="en-MY" sz="1800" dirty="0" err="1"/>
              <a:t>memadankan</a:t>
            </a:r>
            <a:r>
              <a:rPr lang="en-MY" sz="1800" dirty="0"/>
              <a:t> </a:t>
            </a:r>
            <a:r>
              <a:rPr lang="en-MY" sz="1800" dirty="0" err="1"/>
              <a:t>dua</a:t>
            </a:r>
            <a:r>
              <a:rPr lang="en-MY" sz="1800" dirty="0"/>
              <a:t> </a:t>
            </a:r>
            <a:r>
              <a:rPr lang="en-MY" sz="1800" dirty="0" err="1"/>
              <a:t>kumpulan</a:t>
            </a:r>
            <a:r>
              <a:rPr lang="en-MY" sz="1800" dirty="0"/>
              <a:t> </a:t>
            </a:r>
            <a:r>
              <a:rPr lang="en-MY" sz="1800" dirty="0" err="1"/>
              <a:t>objek</a:t>
            </a:r>
            <a:r>
              <a:rPr lang="en-MY" sz="1800" dirty="0"/>
              <a:t> </a:t>
            </a:r>
            <a:r>
              <a:rPr lang="en-MY" sz="1800" dirty="0" err="1"/>
              <a:t>dengan</a:t>
            </a:r>
            <a:r>
              <a:rPr lang="en-MY" sz="1800" dirty="0"/>
              <a:t> </a:t>
            </a:r>
            <a:r>
              <a:rPr lang="en-MY" sz="1800" dirty="0" err="1"/>
              <a:t>nombor</a:t>
            </a:r>
            <a:r>
              <a:rPr lang="en-MY" sz="1800" dirty="0"/>
              <a:t>.</a:t>
            </a:r>
          </a:p>
        </p:txBody>
      </p:sp>
      <p:grpSp>
        <p:nvGrpSpPr>
          <p:cNvPr id="2563" name="Google Shape;2563;p112"/>
          <p:cNvGrpSpPr/>
          <p:nvPr/>
        </p:nvGrpSpPr>
        <p:grpSpPr>
          <a:xfrm rot="10800000">
            <a:off x="5149098" y="1561075"/>
            <a:ext cx="2455071" cy="777605"/>
            <a:chOff x="1840160" y="1777725"/>
            <a:chExt cx="2455071" cy="777605"/>
          </a:xfrm>
        </p:grpSpPr>
        <p:sp>
          <p:nvSpPr>
            <p:cNvPr id="2564" name="Google Shape;2564;p112"/>
            <p:cNvSpPr/>
            <p:nvPr/>
          </p:nvSpPr>
          <p:spPr>
            <a:xfrm>
              <a:off x="1840160" y="1777725"/>
              <a:ext cx="1655846" cy="777605"/>
            </a:xfrm>
            <a:custGeom>
              <a:avLst/>
              <a:gdLst/>
              <a:ahLst/>
              <a:cxnLst/>
              <a:rect l="l" t="t" r="r" b="b"/>
              <a:pathLst>
                <a:path w="41730" h="14459" extrusionOk="0">
                  <a:moveTo>
                    <a:pt x="11130" y="427"/>
                  </a:moveTo>
                  <a:lnTo>
                    <a:pt x="17449" y="469"/>
                  </a:lnTo>
                  <a:lnTo>
                    <a:pt x="21817" y="485"/>
                  </a:lnTo>
                  <a:cubicBezTo>
                    <a:pt x="26070" y="510"/>
                    <a:pt x="30631" y="537"/>
                    <a:pt x="35163" y="585"/>
                  </a:cubicBezTo>
                  <a:cubicBezTo>
                    <a:pt x="35390" y="588"/>
                    <a:pt x="35617" y="592"/>
                    <a:pt x="35844" y="596"/>
                  </a:cubicBezTo>
                  <a:cubicBezTo>
                    <a:pt x="36694" y="606"/>
                    <a:pt x="37572" y="616"/>
                    <a:pt x="38429" y="650"/>
                  </a:cubicBezTo>
                  <a:cubicBezTo>
                    <a:pt x="38956" y="675"/>
                    <a:pt x="39499" y="699"/>
                    <a:pt x="39936" y="919"/>
                  </a:cubicBezTo>
                  <a:cubicBezTo>
                    <a:pt x="40339" y="1125"/>
                    <a:pt x="40673" y="1522"/>
                    <a:pt x="40879" y="2031"/>
                  </a:cubicBezTo>
                  <a:cubicBezTo>
                    <a:pt x="41089" y="2540"/>
                    <a:pt x="41134" y="3118"/>
                    <a:pt x="41151" y="3566"/>
                  </a:cubicBezTo>
                  <a:cubicBezTo>
                    <a:pt x="41162" y="3886"/>
                    <a:pt x="41158" y="4219"/>
                    <a:pt x="41154" y="4540"/>
                  </a:cubicBezTo>
                  <a:cubicBezTo>
                    <a:pt x="41151" y="4753"/>
                    <a:pt x="41148" y="4977"/>
                    <a:pt x="41151" y="5197"/>
                  </a:cubicBezTo>
                  <a:cubicBezTo>
                    <a:pt x="41162" y="5730"/>
                    <a:pt x="41192" y="6271"/>
                    <a:pt x="41240" y="6845"/>
                  </a:cubicBezTo>
                  <a:cubicBezTo>
                    <a:pt x="41254" y="7000"/>
                    <a:pt x="41272" y="7159"/>
                    <a:pt x="41286" y="7310"/>
                  </a:cubicBezTo>
                  <a:cubicBezTo>
                    <a:pt x="41323" y="7689"/>
                    <a:pt x="41364" y="8081"/>
                    <a:pt x="41378" y="8467"/>
                  </a:cubicBezTo>
                  <a:cubicBezTo>
                    <a:pt x="41399" y="8976"/>
                    <a:pt x="41406" y="9526"/>
                    <a:pt x="41392" y="10153"/>
                  </a:cubicBezTo>
                  <a:cubicBezTo>
                    <a:pt x="41378" y="10649"/>
                    <a:pt x="41348" y="11234"/>
                    <a:pt x="41213" y="11801"/>
                  </a:cubicBezTo>
                  <a:cubicBezTo>
                    <a:pt x="41075" y="12387"/>
                    <a:pt x="40835" y="12868"/>
                    <a:pt x="40501" y="13230"/>
                  </a:cubicBezTo>
                  <a:cubicBezTo>
                    <a:pt x="40133" y="13618"/>
                    <a:pt x="39644" y="13891"/>
                    <a:pt x="39121" y="13997"/>
                  </a:cubicBezTo>
                  <a:cubicBezTo>
                    <a:pt x="38725" y="14085"/>
                    <a:pt x="38307" y="14106"/>
                    <a:pt x="37891" y="14106"/>
                  </a:cubicBezTo>
                  <a:cubicBezTo>
                    <a:pt x="37704" y="14106"/>
                    <a:pt x="37516" y="14101"/>
                    <a:pt x="37331" y="14097"/>
                  </a:cubicBezTo>
                  <a:lnTo>
                    <a:pt x="37290" y="14097"/>
                  </a:lnTo>
                  <a:cubicBezTo>
                    <a:pt x="37075" y="14092"/>
                    <a:pt x="36861" y="14090"/>
                    <a:pt x="36648" y="14090"/>
                  </a:cubicBezTo>
                  <a:cubicBezTo>
                    <a:pt x="36447" y="14090"/>
                    <a:pt x="36248" y="14092"/>
                    <a:pt x="36051" y="14093"/>
                  </a:cubicBezTo>
                  <a:cubicBezTo>
                    <a:pt x="35841" y="14093"/>
                    <a:pt x="35624" y="14097"/>
                    <a:pt x="35407" y="14097"/>
                  </a:cubicBezTo>
                  <a:lnTo>
                    <a:pt x="31656" y="14118"/>
                  </a:lnTo>
                  <a:cubicBezTo>
                    <a:pt x="29856" y="14128"/>
                    <a:pt x="27957" y="14138"/>
                    <a:pt x="26039" y="14138"/>
                  </a:cubicBezTo>
                  <a:cubicBezTo>
                    <a:pt x="25405" y="14138"/>
                    <a:pt x="24768" y="14137"/>
                    <a:pt x="24133" y="14134"/>
                  </a:cubicBezTo>
                  <a:cubicBezTo>
                    <a:pt x="23971" y="14134"/>
                    <a:pt x="23810" y="14134"/>
                    <a:pt x="23648" y="14134"/>
                  </a:cubicBezTo>
                  <a:cubicBezTo>
                    <a:pt x="22549" y="14134"/>
                    <a:pt x="21437" y="14143"/>
                    <a:pt x="20357" y="14149"/>
                  </a:cubicBezTo>
                  <a:cubicBezTo>
                    <a:pt x="19769" y="14152"/>
                    <a:pt x="19156" y="14155"/>
                    <a:pt x="18557" y="14159"/>
                  </a:cubicBezTo>
                  <a:lnTo>
                    <a:pt x="8377" y="14201"/>
                  </a:lnTo>
                  <a:lnTo>
                    <a:pt x="5837" y="14217"/>
                  </a:lnTo>
                  <a:cubicBezTo>
                    <a:pt x="5723" y="14217"/>
                    <a:pt x="5610" y="14221"/>
                    <a:pt x="5500" y="14221"/>
                  </a:cubicBezTo>
                  <a:cubicBezTo>
                    <a:pt x="5194" y="14221"/>
                    <a:pt x="4877" y="14225"/>
                    <a:pt x="4567" y="14238"/>
                  </a:cubicBezTo>
                  <a:lnTo>
                    <a:pt x="4526" y="14238"/>
                  </a:lnTo>
                  <a:cubicBezTo>
                    <a:pt x="4297" y="14248"/>
                    <a:pt x="4065" y="14256"/>
                    <a:pt x="3832" y="14256"/>
                  </a:cubicBezTo>
                  <a:cubicBezTo>
                    <a:pt x="3655" y="14256"/>
                    <a:pt x="3478" y="14251"/>
                    <a:pt x="3301" y="14238"/>
                  </a:cubicBezTo>
                  <a:cubicBezTo>
                    <a:pt x="2964" y="14214"/>
                    <a:pt x="2702" y="14187"/>
                    <a:pt x="2440" y="14114"/>
                  </a:cubicBezTo>
                  <a:cubicBezTo>
                    <a:pt x="2419" y="14111"/>
                    <a:pt x="2399" y="14104"/>
                    <a:pt x="2385" y="14101"/>
                  </a:cubicBezTo>
                  <a:cubicBezTo>
                    <a:pt x="2378" y="14063"/>
                    <a:pt x="2337" y="14028"/>
                    <a:pt x="2271" y="13987"/>
                  </a:cubicBezTo>
                  <a:cubicBezTo>
                    <a:pt x="2244" y="13969"/>
                    <a:pt x="2213" y="13949"/>
                    <a:pt x="2176" y="13928"/>
                  </a:cubicBezTo>
                  <a:cubicBezTo>
                    <a:pt x="2086" y="13877"/>
                    <a:pt x="1969" y="13804"/>
                    <a:pt x="1828" y="13701"/>
                  </a:cubicBezTo>
                  <a:cubicBezTo>
                    <a:pt x="1552" y="13508"/>
                    <a:pt x="1312" y="13261"/>
                    <a:pt x="1132" y="12989"/>
                  </a:cubicBezTo>
                  <a:cubicBezTo>
                    <a:pt x="957" y="12717"/>
                    <a:pt x="819" y="12393"/>
                    <a:pt x="723" y="12022"/>
                  </a:cubicBezTo>
                  <a:cubicBezTo>
                    <a:pt x="565" y="11405"/>
                    <a:pt x="534" y="10762"/>
                    <a:pt x="527" y="10270"/>
                  </a:cubicBezTo>
                  <a:cubicBezTo>
                    <a:pt x="524" y="9575"/>
                    <a:pt x="534" y="8962"/>
                    <a:pt x="565" y="8398"/>
                  </a:cubicBezTo>
                  <a:cubicBezTo>
                    <a:pt x="578" y="8060"/>
                    <a:pt x="616" y="7723"/>
                    <a:pt x="654" y="7369"/>
                  </a:cubicBezTo>
                  <a:cubicBezTo>
                    <a:pt x="685" y="7059"/>
                    <a:pt x="719" y="6742"/>
                    <a:pt x="740" y="6416"/>
                  </a:cubicBezTo>
                  <a:cubicBezTo>
                    <a:pt x="764" y="6071"/>
                    <a:pt x="781" y="5723"/>
                    <a:pt x="792" y="5358"/>
                  </a:cubicBezTo>
                  <a:cubicBezTo>
                    <a:pt x="799" y="5090"/>
                    <a:pt x="795" y="4818"/>
                    <a:pt x="788" y="4557"/>
                  </a:cubicBezTo>
                  <a:cubicBezTo>
                    <a:pt x="788" y="4461"/>
                    <a:pt x="788" y="4364"/>
                    <a:pt x="785" y="4264"/>
                  </a:cubicBezTo>
                  <a:cubicBezTo>
                    <a:pt x="778" y="3758"/>
                    <a:pt x="781" y="3225"/>
                    <a:pt x="871" y="2709"/>
                  </a:cubicBezTo>
                  <a:cubicBezTo>
                    <a:pt x="937" y="2316"/>
                    <a:pt x="1105" y="1755"/>
                    <a:pt x="1525" y="1315"/>
                  </a:cubicBezTo>
                  <a:cubicBezTo>
                    <a:pt x="1711" y="1122"/>
                    <a:pt x="1924" y="985"/>
                    <a:pt x="2162" y="902"/>
                  </a:cubicBezTo>
                  <a:cubicBezTo>
                    <a:pt x="2378" y="823"/>
                    <a:pt x="2630" y="778"/>
                    <a:pt x="2984" y="747"/>
                  </a:cubicBezTo>
                  <a:lnTo>
                    <a:pt x="4853" y="637"/>
                  </a:lnTo>
                  <a:cubicBezTo>
                    <a:pt x="6970" y="513"/>
                    <a:pt x="9082" y="444"/>
                    <a:pt x="11130" y="427"/>
                  </a:cubicBezTo>
                  <a:close/>
                  <a:moveTo>
                    <a:pt x="11151" y="0"/>
                  </a:moveTo>
                  <a:cubicBezTo>
                    <a:pt x="9241" y="24"/>
                    <a:pt x="7293" y="80"/>
                    <a:pt x="5194" y="172"/>
                  </a:cubicBezTo>
                  <a:lnTo>
                    <a:pt x="3710" y="245"/>
                  </a:lnTo>
                  <a:cubicBezTo>
                    <a:pt x="3600" y="251"/>
                    <a:pt x="3483" y="255"/>
                    <a:pt x="3373" y="262"/>
                  </a:cubicBezTo>
                  <a:cubicBezTo>
                    <a:pt x="2991" y="279"/>
                    <a:pt x="2599" y="299"/>
                    <a:pt x="2203" y="403"/>
                  </a:cubicBezTo>
                  <a:cubicBezTo>
                    <a:pt x="1928" y="472"/>
                    <a:pt x="1676" y="592"/>
                    <a:pt x="1477" y="740"/>
                  </a:cubicBezTo>
                  <a:cubicBezTo>
                    <a:pt x="1270" y="888"/>
                    <a:pt x="1085" y="1084"/>
                    <a:pt x="923" y="1319"/>
                  </a:cubicBezTo>
                  <a:cubicBezTo>
                    <a:pt x="648" y="1717"/>
                    <a:pt x="458" y="2220"/>
                    <a:pt x="382" y="2774"/>
                  </a:cubicBezTo>
                  <a:cubicBezTo>
                    <a:pt x="303" y="3322"/>
                    <a:pt x="303" y="3876"/>
                    <a:pt x="306" y="4413"/>
                  </a:cubicBezTo>
                  <a:cubicBezTo>
                    <a:pt x="306" y="4684"/>
                    <a:pt x="306" y="4942"/>
                    <a:pt x="300" y="5187"/>
                  </a:cubicBezTo>
                  <a:cubicBezTo>
                    <a:pt x="265" y="5865"/>
                    <a:pt x="207" y="6553"/>
                    <a:pt x="127" y="7231"/>
                  </a:cubicBezTo>
                  <a:cubicBezTo>
                    <a:pt x="45" y="7898"/>
                    <a:pt x="0" y="8600"/>
                    <a:pt x="3" y="9317"/>
                  </a:cubicBezTo>
                  <a:cubicBezTo>
                    <a:pt x="3" y="9998"/>
                    <a:pt x="7" y="10703"/>
                    <a:pt x="127" y="11416"/>
                  </a:cubicBezTo>
                  <a:cubicBezTo>
                    <a:pt x="193" y="11809"/>
                    <a:pt x="289" y="12149"/>
                    <a:pt x="413" y="12462"/>
                  </a:cubicBezTo>
                  <a:cubicBezTo>
                    <a:pt x="558" y="12824"/>
                    <a:pt x="754" y="13140"/>
                    <a:pt x="999" y="13402"/>
                  </a:cubicBezTo>
                  <a:cubicBezTo>
                    <a:pt x="1036" y="13453"/>
                    <a:pt x="1088" y="13505"/>
                    <a:pt x="1139" y="13553"/>
                  </a:cubicBezTo>
                  <a:cubicBezTo>
                    <a:pt x="1153" y="13564"/>
                    <a:pt x="1164" y="13577"/>
                    <a:pt x="1177" y="13588"/>
                  </a:cubicBezTo>
                  <a:cubicBezTo>
                    <a:pt x="1604" y="14001"/>
                    <a:pt x="2103" y="14180"/>
                    <a:pt x="2279" y="14183"/>
                  </a:cubicBezTo>
                  <a:cubicBezTo>
                    <a:pt x="2282" y="14187"/>
                    <a:pt x="2286" y="14190"/>
                    <a:pt x="2292" y="14196"/>
                  </a:cubicBezTo>
                  <a:lnTo>
                    <a:pt x="2300" y="14201"/>
                  </a:lnTo>
                  <a:cubicBezTo>
                    <a:pt x="2337" y="14225"/>
                    <a:pt x="2389" y="14258"/>
                    <a:pt x="2478" y="14286"/>
                  </a:cubicBezTo>
                  <a:cubicBezTo>
                    <a:pt x="2829" y="14393"/>
                    <a:pt x="3229" y="14448"/>
                    <a:pt x="3696" y="14458"/>
                  </a:cubicBezTo>
                  <a:lnTo>
                    <a:pt x="3882" y="14458"/>
                  </a:lnTo>
                  <a:cubicBezTo>
                    <a:pt x="4113" y="14458"/>
                    <a:pt x="4344" y="14452"/>
                    <a:pt x="4564" y="14444"/>
                  </a:cubicBezTo>
                  <a:lnTo>
                    <a:pt x="4678" y="14441"/>
                  </a:lnTo>
                  <a:cubicBezTo>
                    <a:pt x="4915" y="14434"/>
                    <a:pt x="5159" y="14434"/>
                    <a:pt x="5397" y="14434"/>
                  </a:cubicBezTo>
                  <a:cubicBezTo>
                    <a:pt x="5480" y="14434"/>
                    <a:pt x="5562" y="14431"/>
                    <a:pt x="5645" y="14431"/>
                  </a:cubicBezTo>
                  <a:lnTo>
                    <a:pt x="7582" y="14428"/>
                  </a:lnTo>
                  <a:lnTo>
                    <a:pt x="18998" y="14441"/>
                  </a:lnTo>
                  <a:lnTo>
                    <a:pt x="20168" y="14441"/>
                  </a:lnTo>
                  <a:cubicBezTo>
                    <a:pt x="20844" y="14441"/>
                    <a:pt x="21529" y="14441"/>
                    <a:pt x="22217" y="14441"/>
                  </a:cubicBezTo>
                  <a:cubicBezTo>
                    <a:pt x="23250" y="14441"/>
                    <a:pt x="24289" y="14440"/>
                    <a:pt x="25313" y="14434"/>
                  </a:cubicBezTo>
                  <a:lnTo>
                    <a:pt x="31969" y="14410"/>
                  </a:lnTo>
                  <a:lnTo>
                    <a:pt x="35301" y="14407"/>
                  </a:lnTo>
                  <a:lnTo>
                    <a:pt x="36963" y="14410"/>
                  </a:lnTo>
                  <a:cubicBezTo>
                    <a:pt x="37090" y="14414"/>
                    <a:pt x="37218" y="14417"/>
                    <a:pt x="37345" y="14420"/>
                  </a:cubicBezTo>
                  <a:cubicBezTo>
                    <a:pt x="37548" y="14425"/>
                    <a:pt x="37755" y="14431"/>
                    <a:pt x="37964" y="14431"/>
                  </a:cubicBezTo>
                  <a:cubicBezTo>
                    <a:pt x="38191" y="14431"/>
                    <a:pt x="38420" y="14424"/>
                    <a:pt x="38649" y="14403"/>
                  </a:cubicBezTo>
                  <a:cubicBezTo>
                    <a:pt x="39031" y="14366"/>
                    <a:pt x="39355" y="14296"/>
                    <a:pt x="39640" y="14187"/>
                  </a:cubicBezTo>
                  <a:cubicBezTo>
                    <a:pt x="39802" y="14125"/>
                    <a:pt x="39960" y="14056"/>
                    <a:pt x="40101" y="13963"/>
                  </a:cubicBezTo>
                  <a:cubicBezTo>
                    <a:pt x="40125" y="13949"/>
                    <a:pt x="40153" y="13932"/>
                    <a:pt x="40177" y="13918"/>
                  </a:cubicBezTo>
                  <a:cubicBezTo>
                    <a:pt x="40225" y="13891"/>
                    <a:pt x="40274" y="13859"/>
                    <a:pt x="40319" y="13825"/>
                  </a:cubicBezTo>
                  <a:lnTo>
                    <a:pt x="40522" y="13667"/>
                  </a:lnTo>
                  <a:cubicBezTo>
                    <a:pt x="40821" y="13412"/>
                    <a:pt x="41072" y="13075"/>
                    <a:pt x="41251" y="12696"/>
                  </a:cubicBezTo>
                  <a:cubicBezTo>
                    <a:pt x="41410" y="12366"/>
                    <a:pt x="41523" y="11991"/>
                    <a:pt x="41599" y="11553"/>
                  </a:cubicBezTo>
                  <a:cubicBezTo>
                    <a:pt x="41729" y="10797"/>
                    <a:pt x="41729" y="10029"/>
                    <a:pt x="41729" y="9289"/>
                  </a:cubicBezTo>
                  <a:lnTo>
                    <a:pt x="41729" y="9224"/>
                  </a:lnTo>
                  <a:cubicBezTo>
                    <a:pt x="41726" y="8780"/>
                    <a:pt x="41715" y="8411"/>
                    <a:pt x="41691" y="8064"/>
                  </a:cubicBezTo>
                  <a:cubicBezTo>
                    <a:pt x="41674" y="7806"/>
                    <a:pt x="41650" y="7551"/>
                    <a:pt x="41623" y="7299"/>
                  </a:cubicBezTo>
                  <a:cubicBezTo>
                    <a:pt x="41612" y="7172"/>
                    <a:pt x="41599" y="7042"/>
                    <a:pt x="41588" y="6911"/>
                  </a:cubicBezTo>
                  <a:cubicBezTo>
                    <a:pt x="41509" y="5992"/>
                    <a:pt x="41485" y="5287"/>
                    <a:pt x="41502" y="4622"/>
                  </a:cubicBezTo>
                  <a:lnTo>
                    <a:pt x="41502" y="4508"/>
                  </a:lnTo>
                  <a:cubicBezTo>
                    <a:pt x="41513" y="3975"/>
                    <a:pt x="41520" y="3425"/>
                    <a:pt x="41454" y="2874"/>
                  </a:cubicBezTo>
                  <a:cubicBezTo>
                    <a:pt x="41382" y="2216"/>
                    <a:pt x="41162" y="1638"/>
                    <a:pt x="40817" y="1198"/>
                  </a:cubicBezTo>
                  <a:cubicBezTo>
                    <a:pt x="40614" y="936"/>
                    <a:pt x="40377" y="733"/>
                    <a:pt x="40115" y="599"/>
                  </a:cubicBezTo>
                  <a:cubicBezTo>
                    <a:pt x="39877" y="472"/>
                    <a:pt x="39588" y="386"/>
                    <a:pt x="39241" y="337"/>
                  </a:cubicBezTo>
                  <a:cubicBezTo>
                    <a:pt x="38983" y="303"/>
                    <a:pt x="38711" y="283"/>
                    <a:pt x="38363" y="272"/>
                  </a:cubicBezTo>
                  <a:cubicBezTo>
                    <a:pt x="38016" y="255"/>
                    <a:pt x="37747" y="248"/>
                    <a:pt x="37496" y="241"/>
                  </a:cubicBezTo>
                  <a:cubicBezTo>
                    <a:pt x="35414" y="193"/>
                    <a:pt x="33298" y="172"/>
                    <a:pt x="31250" y="148"/>
                  </a:cubicBezTo>
                  <a:lnTo>
                    <a:pt x="30575" y="142"/>
                  </a:lnTo>
                  <a:lnTo>
                    <a:pt x="17948" y="48"/>
                  </a:lnTo>
                  <a:lnTo>
                    <a:pt x="1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12"/>
            <p:cNvSpPr/>
            <p:nvPr/>
          </p:nvSpPr>
          <p:spPr>
            <a:xfrm>
              <a:off x="3479811" y="2111640"/>
              <a:ext cx="815420" cy="109766"/>
            </a:xfrm>
            <a:custGeom>
              <a:avLst/>
              <a:gdLst/>
              <a:ahLst/>
              <a:cxnLst/>
              <a:rect l="l" t="t" r="r" b="b"/>
              <a:pathLst>
                <a:path w="16514" h="2223" extrusionOk="0">
                  <a:moveTo>
                    <a:pt x="15499" y="1"/>
                  </a:moveTo>
                  <a:cubicBezTo>
                    <a:pt x="15455" y="1"/>
                    <a:pt x="15410" y="18"/>
                    <a:pt x="15381" y="47"/>
                  </a:cubicBezTo>
                  <a:cubicBezTo>
                    <a:pt x="15315" y="110"/>
                    <a:pt x="15325" y="202"/>
                    <a:pt x="15377" y="272"/>
                  </a:cubicBezTo>
                  <a:cubicBezTo>
                    <a:pt x="15553" y="487"/>
                    <a:pt x="15729" y="705"/>
                    <a:pt x="15907" y="924"/>
                  </a:cubicBezTo>
                  <a:lnTo>
                    <a:pt x="205" y="924"/>
                  </a:lnTo>
                  <a:cubicBezTo>
                    <a:pt x="0" y="924"/>
                    <a:pt x="0" y="1241"/>
                    <a:pt x="209" y="1241"/>
                  </a:cubicBezTo>
                  <a:lnTo>
                    <a:pt x="16003" y="1241"/>
                  </a:lnTo>
                  <a:cubicBezTo>
                    <a:pt x="15699" y="1469"/>
                    <a:pt x="15397" y="1698"/>
                    <a:pt x="15093" y="1923"/>
                  </a:cubicBezTo>
                  <a:cubicBezTo>
                    <a:pt x="15024" y="1976"/>
                    <a:pt x="14988" y="2059"/>
                    <a:pt x="15034" y="2141"/>
                  </a:cubicBezTo>
                  <a:cubicBezTo>
                    <a:pt x="15061" y="2187"/>
                    <a:pt x="15123" y="2223"/>
                    <a:pt x="15181" y="2223"/>
                  </a:cubicBezTo>
                  <a:cubicBezTo>
                    <a:pt x="15207" y="2223"/>
                    <a:pt x="15231" y="2216"/>
                    <a:pt x="15252" y="2201"/>
                  </a:cubicBezTo>
                  <a:cubicBezTo>
                    <a:pt x="15636" y="1909"/>
                    <a:pt x="16023" y="1622"/>
                    <a:pt x="16407" y="1334"/>
                  </a:cubicBezTo>
                  <a:cubicBezTo>
                    <a:pt x="16496" y="1268"/>
                    <a:pt x="16513" y="1168"/>
                    <a:pt x="16443" y="1083"/>
                  </a:cubicBezTo>
                  <a:cubicBezTo>
                    <a:pt x="16162" y="738"/>
                    <a:pt x="15884" y="391"/>
                    <a:pt x="15606" y="47"/>
                  </a:cubicBezTo>
                  <a:cubicBezTo>
                    <a:pt x="15579" y="15"/>
                    <a:pt x="15539" y="1"/>
                    <a:pt x="15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112"/>
          <p:cNvGrpSpPr/>
          <p:nvPr/>
        </p:nvGrpSpPr>
        <p:grpSpPr>
          <a:xfrm rot="10800000">
            <a:off x="1952327" y="2437440"/>
            <a:ext cx="2447143" cy="777605"/>
            <a:chOff x="1048863" y="1777725"/>
            <a:chExt cx="2447143" cy="777605"/>
          </a:xfrm>
        </p:grpSpPr>
        <p:sp>
          <p:nvSpPr>
            <p:cNvPr id="2567" name="Google Shape;2567;p112"/>
            <p:cNvSpPr/>
            <p:nvPr/>
          </p:nvSpPr>
          <p:spPr>
            <a:xfrm>
              <a:off x="1840160" y="1777725"/>
              <a:ext cx="1655846" cy="777605"/>
            </a:xfrm>
            <a:custGeom>
              <a:avLst/>
              <a:gdLst/>
              <a:ahLst/>
              <a:cxnLst/>
              <a:rect l="l" t="t" r="r" b="b"/>
              <a:pathLst>
                <a:path w="41730" h="14459" extrusionOk="0">
                  <a:moveTo>
                    <a:pt x="11130" y="427"/>
                  </a:moveTo>
                  <a:lnTo>
                    <a:pt x="17449" y="469"/>
                  </a:lnTo>
                  <a:lnTo>
                    <a:pt x="21817" y="485"/>
                  </a:lnTo>
                  <a:cubicBezTo>
                    <a:pt x="26070" y="510"/>
                    <a:pt x="30631" y="537"/>
                    <a:pt x="35163" y="585"/>
                  </a:cubicBezTo>
                  <a:cubicBezTo>
                    <a:pt x="35390" y="588"/>
                    <a:pt x="35617" y="592"/>
                    <a:pt x="35844" y="596"/>
                  </a:cubicBezTo>
                  <a:cubicBezTo>
                    <a:pt x="36694" y="606"/>
                    <a:pt x="37572" y="616"/>
                    <a:pt x="38429" y="650"/>
                  </a:cubicBezTo>
                  <a:cubicBezTo>
                    <a:pt x="38956" y="675"/>
                    <a:pt x="39499" y="699"/>
                    <a:pt x="39936" y="919"/>
                  </a:cubicBezTo>
                  <a:cubicBezTo>
                    <a:pt x="40339" y="1125"/>
                    <a:pt x="40673" y="1522"/>
                    <a:pt x="40879" y="2031"/>
                  </a:cubicBezTo>
                  <a:cubicBezTo>
                    <a:pt x="41089" y="2540"/>
                    <a:pt x="41134" y="3118"/>
                    <a:pt x="41151" y="3566"/>
                  </a:cubicBezTo>
                  <a:cubicBezTo>
                    <a:pt x="41162" y="3886"/>
                    <a:pt x="41158" y="4219"/>
                    <a:pt x="41154" y="4540"/>
                  </a:cubicBezTo>
                  <a:cubicBezTo>
                    <a:pt x="41151" y="4753"/>
                    <a:pt x="41148" y="4977"/>
                    <a:pt x="41151" y="5197"/>
                  </a:cubicBezTo>
                  <a:cubicBezTo>
                    <a:pt x="41162" y="5730"/>
                    <a:pt x="41192" y="6271"/>
                    <a:pt x="41240" y="6845"/>
                  </a:cubicBezTo>
                  <a:cubicBezTo>
                    <a:pt x="41254" y="7000"/>
                    <a:pt x="41272" y="7159"/>
                    <a:pt x="41286" y="7310"/>
                  </a:cubicBezTo>
                  <a:cubicBezTo>
                    <a:pt x="41323" y="7689"/>
                    <a:pt x="41364" y="8081"/>
                    <a:pt x="41378" y="8467"/>
                  </a:cubicBezTo>
                  <a:cubicBezTo>
                    <a:pt x="41399" y="8976"/>
                    <a:pt x="41406" y="9526"/>
                    <a:pt x="41392" y="10153"/>
                  </a:cubicBezTo>
                  <a:cubicBezTo>
                    <a:pt x="41378" y="10649"/>
                    <a:pt x="41348" y="11234"/>
                    <a:pt x="41213" y="11801"/>
                  </a:cubicBezTo>
                  <a:cubicBezTo>
                    <a:pt x="41075" y="12387"/>
                    <a:pt x="40835" y="12868"/>
                    <a:pt x="40501" y="13230"/>
                  </a:cubicBezTo>
                  <a:cubicBezTo>
                    <a:pt x="40133" y="13618"/>
                    <a:pt x="39644" y="13891"/>
                    <a:pt x="39121" y="13997"/>
                  </a:cubicBezTo>
                  <a:cubicBezTo>
                    <a:pt x="38725" y="14085"/>
                    <a:pt x="38307" y="14106"/>
                    <a:pt x="37891" y="14106"/>
                  </a:cubicBezTo>
                  <a:cubicBezTo>
                    <a:pt x="37704" y="14106"/>
                    <a:pt x="37516" y="14101"/>
                    <a:pt x="37331" y="14097"/>
                  </a:cubicBezTo>
                  <a:lnTo>
                    <a:pt x="37290" y="14097"/>
                  </a:lnTo>
                  <a:cubicBezTo>
                    <a:pt x="37075" y="14092"/>
                    <a:pt x="36861" y="14090"/>
                    <a:pt x="36648" y="14090"/>
                  </a:cubicBezTo>
                  <a:cubicBezTo>
                    <a:pt x="36447" y="14090"/>
                    <a:pt x="36248" y="14092"/>
                    <a:pt x="36051" y="14093"/>
                  </a:cubicBezTo>
                  <a:cubicBezTo>
                    <a:pt x="35841" y="14093"/>
                    <a:pt x="35624" y="14097"/>
                    <a:pt x="35407" y="14097"/>
                  </a:cubicBezTo>
                  <a:lnTo>
                    <a:pt x="31656" y="14118"/>
                  </a:lnTo>
                  <a:cubicBezTo>
                    <a:pt x="29856" y="14128"/>
                    <a:pt x="27957" y="14138"/>
                    <a:pt x="26039" y="14138"/>
                  </a:cubicBezTo>
                  <a:cubicBezTo>
                    <a:pt x="25405" y="14138"/>
                    <a:pt x="24768" y="14137"/>
                    <a:pt x="24133" y="14134"/>
                  </a:cubicBezTo>
                  <a:cubicBezTo>
                    <a:pt x="23971" y="14134"/>
                    <a:pt x="23810" y="14134"/>
                    <a:pt x="23648" y="14134"/>
                  </a:cubicBezTo>
                  <a:cubicBezTo>
                    <a:pt x="22549" y="14134"/>
                    <a:pt x="21437" y="14143"/>
                    <a:pt x="20357" y="14149"/>
                  </a:cubicBezTo>
                  <a:cubicBezTo>
                    <a:pt x="19769" y="14152"/>
                    <a:pt x="19156" y="14155"/>
                    <a:pt x="18557" y="14159"/>
                  </a:cubicBezTo>
                  <a:lnTo>
                    <a:pt x="8377" y="14201"/>
                  </a:lnTo>
                  <a:lnTo>
                    <a:pt x="5837" y="14217"/>
                  </a:lnTo>
                  <a:cubicBezTo>
                    <a:pt x="5723" y="14217"/>
                    <a:pt x="5610" y="14221"/>
                    <a:pt x="5500" y="14221"/>
                  </a:cubicBezTo>
                  <a:cubicBezTo>
                    <a:pt x="5194" y="14221"/>
                    <a:pt x="4877" y="14225"/>
                    <a:pt x="4567" y="14238"/>
                  </a:cubicBezTo>
                  <a:lnTo>
                    <a:pt x="4526" y="14238"/>
                  </a:lnTo>
                  <a:cubicBezTo>
                    <a:pt x="4297" y="14248"/>
                    <a:pt x="4065" y="14256"/>
                    <a:pt x="3832" y="14256"/>
                  </a:cubicBezTo>
                  <a:cubicBezTo>
                    <a:pt x="3655" y="14256"/>
                    <a:pt x="3478" y="14251"/>
                    <a:pt x="3301" y="14238"/>
                  </a:cubicBezTo>
                  <a:cubicBezTo>
                    <a:pt x="2964" y="14214"/>
                    <a:pt x="2702" y="14187"/>
                    <a:pt x="2440" y="14114"/>
                  </a:cubicBezTo>
                  <a:cubicBezTo>
                    <a:pt x="2419" y="14111"/>
                    <a:pt x="2399" y="14104"/>
                    <a:pt x="2385" y="14101"/>
                  </a:cubicBezTo>
                  <a:cubicBezTo>
                    <a:pt x="2378" y="14063"/>
                    <a:pt x="2337" y="14028"/>
                    <a:pt x="2271" y="13987"/>
                  </a:cubicBezTo>
                  <a:cubicBezTo>
                    <a:pt x="2244" y="13969"/>
                    <a:pt x="2213" y="13949"/>
                    <a:pt x="2176" y="13928"/>
                  </a:cubicBezTo>
                  <a:cubicBezTo>
                    <a:pt x="2086" y="13877"/>
                    <a:pt x="1969" y="13804"/>
                    <a:pt x="1828" y="13701"/>
                  </a:cubicBezTo>
                  <a:cubicBezTo>
                    <a:pt x="1552" y="13508"/>
                    <a:pt x="1312" y="13261"/>
                    <a:pt x="1132" y="12989"/>
                  </a:cubicBezTo>
                  <a:cubicBezTo>
                    <a:pt x="957" y="12717"/>
                    <a:pt x="819" y="12393"/>
                    <a:pt x="723" y="12022"/>
                  </a:cubicBezTo>
                  <a:cubicBezTo>
                    <a:pt x="565" y="11405"/>
                    <a:pt x="534" y="10762"/>
                    <a:pt x="527" y="10270"/>
                  </a:cubicBezTo>
                  <a:cubicBezTo>
                    <a:pt x="524" y="9575"/>
                    <a:pt x="534" y="8962"/>
                    <a:pt x="565" y="8398"/>
                  </a:cubicBezTo>
                  <a:cubicBezTo>
                    <a:pt x="578" y="8060"/>
                    <a:pt x="616" y="7723"/>
                    <a:pt x="654" y="7369"/>
                  </a:cubicBezTo>
                  <a:cubicBezTo>
                    <a:pt x="685" y="7059"/>
                    <a:pt x="719" y="6742"/>
                    <a:pt x="740" y="6416"/>
                  </a:cubicBezTo>
                  <a:cubicBezTo>
                    <a:pt x="764" y="6071"/>
                    <a:pt x="781" y="5723"/>
                    <a:pt x="792" y="5358"/>
                  </a:cubicBezTo>
                  <a:cubicBezTo>
                    <a:pt x="799" y="5090"/>
                    <a:pt x="795" y="4818"/>
                    <a:pt x="788" y="4557"/>
                  </a:cubicBezTo>
                  <a:cubicBezTo>
                    <a:pt x="788" y="4461"/>
                    <a:pt x="788" y="4364"/>
                    <a:pt x="785" y="4264"/>
                  </a:cubicBezTo>
                  <a:cubicBezTo>
                    <a:pt x="778" y="3758"/>
                    <a:pt x="781" y="3225"/>
                    <a:pt x="871" y="2709"/>
                  </a:cubicBezTo>
                  <a:cubicBezTo>
                    <a:pt x="937" y="2316"/>
                    <a:pt x="1105" y="1755"/>
                    <a:pt x="1525" y="1315"/>
                  </a:cubicBezTo>
                  <a:cubicBezTo>
                    <a:pt x="1711" y="1122"/>
                    <a:pt x="1924" y="985"/>
                    <a:pt x="2162" y="902"/>
                  </a:cubicBezTo>
                  <a:cubicBezTo>
                    <a:pt x="2378" y="823"/>
                    <a:pt x="2630" y="778"/>
                    <a:pt x="2984" y="747"/>
                  </a:cubicBezTo>
                  <a:lnTo>
                    <a:pt x="4853" y="637"/>
                  </a:lnTo>
                  <a:cubicBezTo>
                    <a:pt x="6970" y="513"/>
                    <a:pt x="9082" y="444"/>
                    <a:pt x="11130" y="427"/>
                  </a:cubicBezTo>
                  <a:close/>
                  <a:moveTo>
                    <a:pt x="11151" y="0"/>
                  </a:moveTo>
                  <a:cubicBezTo>
                    <a:pt x="9241" y="24"/>
                    <a:pt x="7293" y="80"/>
                    <a:pt x="5194" y="172"/>
                  </a:cubicBezTo>
                  <a:lnTo>
                    <a:pt x="3710" y="245"/>
                  </a:lnTo>
                  <a:cubicBezTo>
                    <a:pt x="3600" y="251"/>
                    <a:pt x="3483" y="255"/>
                    <a:pt x="3373" y="262"/>
                  </a:cubicBezTo>
                  <a:cubicBezTo>
                    <a:pt x="2991" y="279"/>
                    <a:pt x="2599" y="299"/>
                    <a:pt x="2203" y="403"/>
                  </a:cubicBezTo>
                  <a:cubicBezTo>
                    <a:pt x="1928" y="472"/>
                    <a:pt x="1676" y="592"/>
                    <a:pt x="1477" y="740"/>
                  </a:cubicBezTo>
                  <a:cubicBezTo>
                    <a:pt x="1270" y="888"/>
                    <a:pt x="1085" y="1084"/>
                    <a:pt x="923" y="1319"/>
                  </a:cubicBezTo>
                  <a:cubicBezTo>
                    <a:pt x="648" y="1717"/>
                    <a:pt x="458" y="2220"/>
                    <a:pt x="382" y="2774"/>
                  </a:cubicBezTo>
                  <a:cubicBezTo>
                    <a:pt x="303" y="3322"/>
                    <a:pt x="303" y="3876"/>
                    <a:pt x="306" y="4413"/>
                  </a:cubicBezTo>
                  <a:cubicBezTo>
                    <a:pt x="306" y="4684"/>
                    <a:pt x="306" y="4942"/>
                    <a:pt x="300" y="5187"/>
                  </a:cubicBezTo>
                  <a:cubicBezTo>
                    <a:pt x="265" y="5865"/>
                    <a:pt x="207" y="6553"/>
                    <a:pt x="127" y="7231"/>
                  </a:cubicBezTo>
                  <a:cubicBezTo>
                    <a:pt x="45" y="7898"/>
                    <a:pt x="0" y="8600"/>
                    <a:pt x="3" y="9317"/>
                  </a:cubicBezTo>
                  <a:cubicBezTo>
                    <a:pt x="3" y="9998"/>
                    <a:pt x="7" y="10703"/>
                    <a:pt x="127" y="11416"/>
                  </a:cubicBezTo>
                  <a:cubicBezTo>
                    <a:pt x="193" y="11809"/>
                    <a:pt x="289" y="12149"/>
                    <a:pt x="413" y="12462"/>
                  </a:cubicBezTo>
                  <a:cubicBezTo>
                    <a:pt x="558" y="12824"/>
                    <a:pt x="754" y="13140"/>
                    <a:pt x="999" y="13402"/>
                  </a:cubicBezTo>
                  <a:cubicBezTo>
                    <a:pt x="1036" y="13453"/>
                    <a:pt x="1088" y="13505"/>
                    <a:pt x="1139" y="13553"/>
                  </a:cubicBezTo>
                  <a:cubicBezTo>
                    <a:pt x="1153" y="13564"/>
                    <a:pt x="1164" y="13577"/>
                    <a:pt x="1177" y="13588"/>
                  </a:cubicBezTo>
                  <a:cubicBezTo>
                    <a:pt x="1604" y="14001"/>
                    <a:pt x="2103" y="14180"/>
                    <a:pt x="2279" y="14183"/>
                  </a:cubicBezTo>
                  <a:cubicBezTo>
                    <a:pt x="2282" y="14187"/>
                    <a:pt x="2286" y="14190"/>
                    <a:pt x="2292" y="14196"/>
                  </a:cubicBezTo>
                  <a:lnTo>
                    <a:pt x="2300" y="14201"/>
                  </a:lnTo>
                  <a:cubicBezTo>
                    <a:pt x="2337" y="14225"/>
                    <a:pt x="2389" y="14258"/>
                    <a:pt x="2478" y="14286"/>
                  </a:cubicBezTo>
                  <a:cubicBezTo>
                    <a:pt x="2829" y="14393"/>
                    <a:pt x="3229" y="14448"/>
                    <a:pt x="3696" y="14458"/>
                  </a:cubicBezTo>
                  <a:lnTo>
                    <a:pt x="3882" y="14458"/>
                  </a:lnTo>
                  <a:cubicBezTo>
                    <a:pt x="4113" y="14458"/>
                    <a:pt x="4344" y="14452"/>
                    <a:pt x="4564" y="14444"/>
                  </a:cubicBezTo>
                  <a:lnTo>
                    <a:pt x="4678" y="14441"/>
                  </a:lnTo>
                  <a:cubicBezTo>
                    <a:pt x="4915" y="14434"/>
                    <a:pt x="5159" y="14434"/>
                    <a:pt x="5397" y="14434"/>
                  </a:cubicBezTo>
                  <a:cubicBezTo>
                    <a:pt x="5480" y="14434"/>
                    <a:pt x="5562" y="14431"/>
                    <a:pt x="5645" y="14431"/>
                  </a:cubicBezTo>
                  <a:lnTo>
                    <a:pt x="7582" y="14428"/>
                  </a:lnTo>
                  <a:lnTo>
                    <a:pt x="18998" y="14441"/>
                  </a:lnTo>
                  <a:lnTo>
                    <a:pt x="20168" y="14441"/>
                  </a:lnTo>
                  <a:cubicBezTo>
                    <a:pt x="20844" y="14441"/>
                    <a:pt x="21529" y="14441"/>
                    <a:pt x="22217" y="14441"/>
                  </a:cubicBezTo>
                  <a:cubicBezTo>
                    <a:pt x="23250" y="14441"/>
                    <a:pt x="24289" y="14440"/>
                    <a:pt x="25313" y="14434"/>
                  </a:cubicBezTo>
                  <a:lnTo>
                    <a:pt x="31969" y="14410"/>
                  </a:lnTo>
                  <a:lnTo>
                    <a:pt x="35301" y="14407"/>
                  </a:lnTo>
                  <a:lnTo>
                    <a:pt x="36963" y="14410"/>
                  </a:lnTo>
                  <a:cubicBezTo>
                    <a:pt x="37090" y="14414"/>
                    <a:pt x="37218" y="14417"/>
                    <a:pt x="37345" y="14420"/>
                  </a:cubicBezTo>
                  <a:cubicBezTo>
                    <a:pt x="37548" y="14425"/>
                    <a:pt x="37755" y="14431"/>
                    <a:pt x="37964" y="14431"/>
                  </a:cubicBezTo>
                  <a:cubicBezTo>
                    <a:pt x="38191" y="14431"/>
                    <a:pt x="38420" y="14424"/>
                    <a:pt x="38649" y="14403"/>
                  </a:cubicBezTo>
                  <a:cubicBezTo>
                    <a:pt x="39031" y="14366"/>
                    <a:pt x="39355" y="14296"/>
                    <a:pt x="39640" y="14187"/>
                  </a:cubicBezTo>
                  <a:cubicBezTo>
                    <a:pt x="39802" y="14125"/>
                    <a:pt x="39960" y="14056"/>
                    <a:pt x="40101" y="13963"/>
                  </a:cubicBezTo>
                  <a:cubicBezTo>
                    <a:pt x="40125" y="13949"/>
                    <a:pt x="40153" y="13932"/>
                    <a:pt x="40177" y="13918"/>
                  </a:cubicBezTo>
                  <a:cubicBezTo>
                    <a:pt x="40225" y="13891"/>
                    <a:pt x="40274" y="13859"/>
                    <a:pt x="40319" y="13825"/>
                  </a:cubicBezTo>
                  <a:lnTo>
                    <a:pt x="40522" y="13667"/>
                  </a:lnTo>
                  <a:cubicBezTo>
                    <a:pt x="40821" y="13412"/>
                    <a:pt x="41072" y="13075"/>
                    <a:pt x="41251" y="12696"/>
                  </a:cubicBezTo>
                  <a:cubicBezTo>
                    <a:pt x="41410" y="12366"/>
                    <a:pt x="41523" y="11991"/>
                    <a:pt x="41599" y="11553"/>
                  </a:cubicBezTo>
                  <a:cubicBezTo>
                    <a:pt x="41729" y="10797"/>
                    <a:pt x="41729" y="10029"/>
                    <a:pt x="41729" y="9289"/>
                  </a:cubicBezTo>
                  <a:lnTo>
                    <a:pt x="41729" y="9224"/>
                  </a:lnTo>
                  <a:cubicBezTo>
                    <a:pt x="41726" y="8780"/>
                    <a:pt x="41715" y="8411"/>
                    <a:pt x="41691" y="8064"/>
                  </a:cubicBezTo>
                  <a:cubicBezTo>
                    <a:pt x="41674" y="7806"/>
                    <a:pt x="41650" y="7551"/>
                    <a:pt x="41623" y="7299"/>
                  </a:cubicBezTo>
                  <a:cubicBezTo>
                    <a:pt x="41612" y="7172"/>
                    <a:pt x="41599" y="7042"/>
                    <a:pt x="41588" y="6911"/>
                  </a:cubicBezTo>
                  <a:cubicBezTo>
                    <a:pt x="41509" y="5992"/>
                    <a:pt x="41485" y="5287"/>
                    <a:pt x="41502" y="4622"/>
                  </a:cubicBezTo>
                  <a:lnTo>
                    <a:pt x="41502" y="4508"/>
                  </a:lnTo>
                  <a:cubicBezTo>
                    <a:pt x="41513" y="3975"/>
                    <a:pt x="41520" y="3425"/>
                    <a:pt x="41454" y="2874"/>
                  </a:cubicBezTo>
                  <a:cubicBezTo>
                    <a:pt x="41382" y="2216"/>
                    <a:pt x="41162" y="1638"/>
                    <a:pt x="40817" y="1198"/>
                  </a:cubicBezTo>
                  <a:cubicBezTo>
                    <a:pt x="40614" y="936"/>
                    <a:pt x="40377" y="733"/>
                    <a:pt x="40115" y="599"/>
                  </a:cubicBezTo>
                  <a:cubicBezTo>
                    <a:pt x="39877" y="472"/>
                    <a:pt x="39588" y="386"/>
                    <a:pt x="39241" y="337"/>
                  </a:cubicBezTo>
                  <a:cubicBezTo>
                    <a:pt x="38983" y="303"/>
                    <a:pt x="38711" y="283"/>
                    <a:pt x="38363" y="272"/>
                  </a:cubicBezTo>
                  <a:cubicBezTo>
                    <a:pt x="38016" y="255"/>
                    <a:pt x="37747" y="248"/>
                    <a:pt x="37496" y="241"/>
                  </a:cubicBezTo>
                  <a:cubicBezTo>
                    <a:pt x="35414" y="193"/>
                    <a:pt x="33298" y="172"/>
                    <a:pt x="31250" y="148"/>
                  </a:cubicBezTo>
                  <a:lnTo>
                    <a:pt x="30575" y="142"/>
                  </a:lnTo>
                  <a:lnTo>
                    <a:pt x="17948" y="48"/>
                  </a:lnTo>
                  <a:lnTo>
                    <a:pt x="1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12"/>
            <p:cNvSpPr/>
            <p:nvPr/>
          </p:nvSpPr>
          <p:spPr>
            <a:xfrm rot="10800000">
              <a:off x="1048863" y="2101091"/>
              <a:ext cx="815420" cy="109766"/>
            </a:xfrm>
            <a:custGeom>
              <a:avLst/>
              <a:gdLst/>
              <a:ahLst/>
              <a:cxnLst/>
              <a:rect l="l" t="t" r="r" b="b"/>
              <a:pathLst>
                <a:path w="16514" h="2223" extrusionOk="0">
                  <a:moveTo>
                    <a:pt x="15499" y="1"/>
                  </a:moveTo>
                  <a:cubicBezTo>
                    <a:pt x="15455" y="1"/>
                    <a:pt x="15410" y="18"/>
                    <a:pt x="15381" y="47"/>
                  </a:cubicBezTo>
                  <a:cubicBezTo>
                    <a:pt x="15315" y="110"/>
                    <a:pt x="15325" y="202"/>
                    <a:pt x="15377" y="272"/>
                  </a:cubicBezTo>
                  <a:cubicBezTo>
                    <a:pt x="15553" y="487"/>
                    <a:pt x="15729" y="705"/>
                    <a:pt x="15907" y="924"/>
                  </a:cubicBezTo>
                  <a:lnTo>
                    <a:pt x="205" y="924"/>
                  </a:lnTo>
                  <a:cubicBezTo>
                    <a:pt x="0" y="924"/>
                    <a:pt x="0" y="1241"/>
                    <a:pt x="209" y="1241"/>
                  </a:cubicBezTo>
                  <a:lnTo>
                    <a:pt x="16003" y="1241"/>
                  </a:lnTo>
                  <a:cubicBezTo>
                    <a:pt x="15699" y="1469"/>
                    <a:pt x="15397" y="1698"/>
                    <a:pt x="15093" y="1923"/>
                  </a:cubicBezTo>
                  <a:cubicBezTo>
                    <a:pt x="15024" y="1976"/>
                    <a:pt x="14988" y="2059"/>
                    <a:pt x="15034" y="2141"/>
                  </a:cubicBezTo>
                  <a:cubicBezTo>
                    <a:pt x="15061" y="2187"/>
                    <a:pt x="15123" y="2223"/>
                    <a:pt x="15181" y="2223"/>
                  </a:cubicBezTo>
                  <a:cubicBezTo>
                    <a:pt x="15207" y="2223"/>
                    <a:pt x="15231" y="2216"/>
                    <a:pt x="15252" y="2201"/>
                  </a:cubicBezTo>
                  <a:cubicBezTo>
                    <a:pt x="15636" y="1909"/>
                    <a:pt x="16023" y="1622"/>
                    <a:pt x="16407" y="1334"/>
                  </a:cubicBezTo>
                  <a:cubicBezTo>
                    <a:pt x="16496" y="1268"/>
                    <a:pt x="16513" y="1168"/>
                    <a:pt x="16443" y="1083"/>
                  </a:cubicBezTo>
                  <a:cubicBezTo>
                    <a:pt x="16162" y="738"/>
                    <a:pt x="15884" y="391"/>
                    <a:pt x="15606" y="47"/>
                  </a:cubicBezTo>
                  <a:cubicBezTo>
                    <a:pt x="15579" y="15"/>
                    <a:pt x="15539" y="1"/>
                    <a:pt x="15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2" name="Google Shape;2572;p112"/>
          <p:cNvGrpSpPr/>
          <p:nvPr/>
        </p:nvGrpSpPr>
        <p:grpSpPr>
          <a:xfrm>
            <a:off x="2543981" y="2492347"/>
            <a:ext cx="405346" cy="494004"/>
            <a:chOff x="6555145" y="2774140"/>
            <a:chExt cx="405346" cy="494004"/>
          </a:xfrm>
        </p:grpSpPr>
        <p:sp>
          <p:nvSpPr>
            <p:cNvPr id="2573" name="Google Shape;2573;p112"/>
            <p:cNvSpPr/>
            <p:nvPr/>
          </p:nvSpPr>
          <p:spPr>
            <a:xfrm>
              <a:off x="6622725" y="2956575"/>
              <a:ext cx="312680" cy="29048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4" name="Google Shape;2574;p112"/>
            <p:cNvGrpSpPr/>
            <p:nvPr/>
          </p:nvGrpSpPr>
          <p:grpSpPr>
            <a:xfrm>
              <a:off x="6555145" y="2774140"/>
              <a:ext cx="405346" cy="494004"/>
              <a:chOff x="6102457" y="2978609"/>
              <a:chExt cx="230795" cy="281243"/>
            </a:xfrm>
          </p:grpSpPr>
          <p:sp>
            <p:nvSpPr>
              <p:cNvPr id="2575" name="Google Shape;2575;p112"/>
              <p:cNvSpPr/>
              <p:nvPr/>
            </p:nvSpPr>
            <p:spPr>
              <a:xfrm>
                <a:off x="6102457" y="2978609"/>
                <a:ext cx="230795" cy="281243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10938" extrusionOk="0">
                    <a:moveTo>
                      <a:pt x="1672" y="157"/>
                    </a:moveTo>
                    <a:cubicBezTo>
                      <a:pt x="2013" y="157"/>
                      <a:pt x="2354" y="189"/>
                      <a:pt x="2693" y="287"/>
                    </a:cubicBezTo>
                    <a:cubicBezTo>
                      <a:pt x="3795" y="604"/>
                      <a:pt x="4395" y="1492"/>
                      <a:pt x="4668" y="2550"/>
                    </a:cubicBezTo>
                    <a:cubicBezTo>
                      <a:pt x="4668" y="2560"/>
                      <a:pt x="4673" y="2570"/>
                      <a:pt x="4683" y="2575"/>
                    </a:cubicBezTo>
                    <a:cubicBezTo>
                      <a:pt x="4547" y="2757"/>
                      <a:pt x="4105" y="2825"/>
                      <a:pt x="3765" y="2825"/>
                    </a:cubicBezTo>
                    <a:cubicBezTo>
                      <a:pt x="3615" y="2825"/>
                      <a:pt x="3484" y="2812"/>
                      <a:pt x="3410" y="2789"/>
                    </a:cubicBezTo>
                    <a:lnTo>
                      <a:pt x="3405" y="2789"/>
                    </a:lnTo>
                    <a:cubicBezTo>
                      <a:pt x="3210" y="2726"/>
                      <a:pt x="3024" y="2633"/>
                      <a:pt x="2854" y="2516"/>
                    </a:cubicBezTo>
                    <a:lnTo>
                      <a:pt x="2854" y="2516"/>
                    </a:lnTo>
                    <a:cubicBezTo>
                      <a:pt x="2988" y="2528"/>
                      <a:pt x="3122" y="2532"/>
                      <a:pt x="3256" y="2532"/>
                    </a:cubicBezTo>
                    <a:cubicBezTo>
                      <a:pt x="3351" y="2532"/>
                      <a:pt x="3446" y="2530"/>
                      <a:pt x="3541" y="2526"/>
                    </a:cubicBezTo>
                    <a:cubicBezTo>
                      <a:pt x="3580" y="2526"/>
                      <a:pt x="3580" y="2458"/>
                      <a:pt x="3541" y="2458"/>
                    </a:cubicBezTo>
                    <a:cubicBezTo>
                      <a:pt x="3412" y="2463"/>
                      <a:pt x="3283" y="2465"/>
                      <a:pt x="3154" y="2465"/>
                    </a:cubicBezTo>
                    <a:cubicBezTo>
                      <a:pt x="3025" y="2465"/>
                      <a:pt x="2897" y="2463"/>
                      <a:pt x="2771" y="2458"/>
                    </a:cubicBezTo>
                    <a:cubicBezTo>
                      <a:pt x="2663" y="2380"/>
                      <a:pt x="2566" y="2297"/>
                      <a:pt x="2468" y="2214"/>
                    </a:cubicBezTo>
                    <a:cubicBezTo>
                      <a:pt x="2449" y="2189"/>
                      <a:pt x="2424" y="2165"/>
                      <a:pt x="2405" y="2145"/>
                    </a:cubicBezTo>
                    <a:lnTo>
                      <a:pt x="2405" y="2145"/>
                    </a:lnTo>
                    <a:cubicBezTo>
                      <a:pt x="2717" y="2219"/>
                      <a:pt x="3039" y="2263"/>
                      <a:pt x="3366" y="2277"/>
                    </a:cubicBezTo>
                    <a:cubicBezTo>
                      <a:pt x="3400" y="2277"/>
                      <a:pt x="3400" y="2224"/>
                      <a:pt x="3366" y="2219"/>
                    </a:cubicBezTo>
                    <a:cubicBezTo>
                      <a:pt x="3015" y="2189"/>
                      <a:pt x="2668" y="2136"/>
                      <a:pt x="2322" y="2067"/>
                    </a:cubicBezTo>
                    <a:cubicBezTo>
                      <a:pt x="2210" y="1950"/>
                      <a:pt x="2098" y="1833"/>
                      <a:pt x="1990" y="1706"/>
                    </a:cubicBezTo>
                    <a:lnTo>
                      <a:pt x="1990" y="1706"/>
                    </a:lnTo>
                    <a:cubicBezTo>
                      <a:pt x="2249" y="1741"/>
                      <a:pt x="2502" y="1775"/>
                      <a:pt x="2761" y="1824"/>
                    </a:cubicBezTo>
                    <a:cubicBezTo>
                      <a:pt x="2764" y="1824"/>
                      <a:pt x="2766" y="1825"/>
                      <a:pt x="2769" y="1825"/>
                    </a:cubicBezTo>
                    <a:cubicBezTo>
                      <a:pt x="2802" y="1825"/>
                      <a:pt x="2816" y="1770"/>
                      <a:pt x="2776" y="1765"/>
                    </a:cubicBezTo>
                    <a:cubicBezTo>
                      <a:pt x="2497" y="1702"/>
                      <a:pt x="2219" y="1663"/>
                      <a:pt x="1932" y="1643"/>
                    </a:cubicBezTo>
                    <a:cubicBezTo>
                      <a:pt x="1810" y="1492"/>
                      <a:pt x="1683" y="1346"/>
                      <a:pt x="1551" y="1204"/>
                    </a:cubicBezTo>
                    <a:lnTo>
                      <a:pt x="1551" y="1204"/>
                    </a:lnTo>
                    <a:cubicBezTo>
                      <a:pt x="1766" y="1248"/>
                      <a:pt x="1980" y="1292"/>
                      <a:pt x="2200" y="1331"/>
                    </a:cubicBezTo>
                    <a:cubicBezTo>
                      <a:pt x="2203" y="1332"/>
                      <a:pt x="2206" y="1332"/>
                      <a:pt x="2208" y="1332"/>
                    </a:cubicBezTo>
                    <a:cubicBezTo>
                      <a:pt x="2241" y="1332"/>
                      <a:pt x="2251" y="1281"/>
                      <a:pt x="2215" y="1272"/>
                    </a:cubicBezTo>
                    <a:cubicBezTo>
                      <a:pt x="1971" y="1224"/>
                      <a:pt x="1727" y="1175"/>
                      <a:pt x="1483" y="1131"/>
                    </a:cubicBezTo>
                    <a:cubicBezTo>
                      <a:pt x="1346" y="985"/>
                      <a:pt x="1200" y="843"/>
                      <a:pt x="1044" y="716"/>
                    </a:cubicBezTo>
                    <a:lnTo>
                      <a:pt x="1044" y="716"/>
                    </a:lnTo>
                    <a:cubicBezTo>
                      <a:pt x="1298" y="785"/>
                      <a:pt x="1556" y="843"/>
                      <a:pt x="1815" y="907"/>
                    </a:cubicBezTo>
                    <a:cubicBezTo>
                      <a:pt x="1816" y="907"/>
                      <a:pt x="1818" y="907"/>
                      <a:pt x="1820" y="907"/>
                    </a:cubicBezTo>
                    <a:cubicBezTo>
                      <a:pt x="1845" y="907"/>
                      <a:pt x="1852" y="872"/>
                      <a:pt x="1829" y="858"/>
                    </a:cubicBezTo>
                    <a:cubicBezTo>
                      <a:pt x="1537" y="785"/>
                      <a:pt x="1244" y="707"/>
                      <a:pt x="951" y="643"/>
                    </a:cubicBezTo>
                    <a:cubicBezTo>
                      <a:pt x="863" y="575"/>
                      <a:pt x="771" y="516"/>
                      <a:pt x="678" y="458"/>
                    </a:cubicBezTo>
                    <a:lnTo>
                      <a:pt x="678" y="458"/>
                    </a:lnTo>
                    <a:cubicBezTo>
                      <a:pt x="981" y="468"/>
                      <a:pt x="1278" y="487"/>
                      <a:pt x="1576" y="526"/>
                    </a:cubicBezTo>
                    <a:cubicBezTo>
                      <a:pt x="1577" y="526"/>
                      <a:pt x="1578" y="526"/>
                      <a:pt x="1580" y="526"/>
                    </a:cubicBezTo>
                    <a:cubicBezTo>
                      <a:pt x="1610" y="526"/>
                      <a:pt x="1613" y="472"/>
                      <a:pt x="1585" y="468"/>
                    </a:cubicBezTo>
                    <a:cubicBezTo>
                      <a:pt x="1268" y="419"/>
                      <a:pt x="946" y="394"/>
                      <a:pt x="629" y="394"/>
                    </a:cubicBezTo>
                    <a:cubicBezTo>
                      <a:pt x="620" y="394"/>
                      <a:pt x="610" y="404"/>
                      <a:pt x="605" y="414"/>
                    </a:cubicBezTo>
                    <a:cubicBezTo>
                      <a:pt x="493" y="350"/>
                      <a:pt x="381" y="297"/>
                      <a:pt x="263" y="248"/>
                    </a:cubicBezTo>
                    <a:cubicBezTo>
                      <a:pt x="732" y="217"/>
                      <a:pt x="1203" y="157"/>
                      <a:pt x="1672" y="157"/>
                    </a:cubicBezTo>
                    <a:close/>
                    <a:moveTo>
                      <a:pt x="5680" y="1032"/>
                    </a:moveTo>
                    <a:cubicBezTo>
                      <a:pt x="5790" y="1032"/>
                      <a:pt x="5880" y="1070"/>
                      <a:pt x="5990" y="1097"/>
                    </a:cubicBezTo>
                    <a:lnTo>
                      <a:pt x="6000" y="1097"/>
                    </a:lnTo>
                    <a:cubicBezTo>
                      <a:pt x="5361" y="2063"/>
                      <a:pt x="4892" y="3243"/>
                      <a:pt x="4922" y="4409"/>
                    </a:cubicBezTo>
                    <a:lnTo>
                      <a:pt x="4888" y="4389"/>
                    </a:lnTo>
                    <a:cubicBezTo>
                      <a:pt x="4712" y="3267"/>
                      <a:pt x="4853" y="2233"/>
                      <a:pt x="5312" y="1194"/>
                    </a:cubicBezTo>
                    <a:lnTo>
                      <a:pt x="5312" y="1189"/>
                    </a:lnTo>
                    <a:cubicBezTo>
                      <a:pt x="5400" y="1102"/>
                      <a:pt x="5517" y="1048"/>
                      <a:pt x="5644" y="1033"/>
                    </a:cubicBezTo>
                    <a:cubicBezTo>
                      <a:pt x="5656" y="1032"/>
                      <a:pt x="5668" y="1032"/>
                      <a:pt x="5680" y="1032"/>
                    </a:cubicBezTo>
                    <a:close/>
                    <a:moveTo>
                      <a:pt x="3662" y="4071"/>
                    </a:moveTo>
                    <a:cubicBezTo>
                      <a:pt x="3878" y="4071"/>
                      <a:pt x="4096" y="4107"/>
                      <a:pt x="4307" y="4179"/>
                    </a:cubicBezTo>
                    <a:cubicBezTo>
                      <a:pt x="4488" y="4243"/>
                      <a:pt x="4658" y="4331"/>
                      <a:pt x="4819" y="4438"/>
                    </a:cubicBezTo>
                    <a:cubicBezTo>
                      <a:pt x="4819" y="4453"/>
                      <a:pt x="4834" y="4457"/>
                      <a:pt x="4844" y="4462"/>
                    </a:cubicBezTo>
                    <a:cubicBezTo>
                      <a:pt x="4840" y="4506"/>
                      <a:pt x="4875" y="4541"/>
                      <a:pt x="4915" y="4541"/>
                    </a:cubicBezTo>
                    <a:cubicBezTo>
                      <a:pt x="4924" y="4541"/>
                      <a:pt x="4932" y="4539"/>
                      <a:pt x="4941" y="4536"/>
                    </a:cubicBezTo>
                    <a:lnTo>
                      <a:pt x="4956" y="4531"/>
                    </a:lnTo>
                    <a:cubicBezTo>
                      <a:pt x="5297" y="4775"/>
                      <a:pt x="5609" y="5057"/>
                      <a:pt x="6019" y="5194"/>
                    </a:cubicBezTo>
                    <a:cubicBezTo>
                      <a:pt x="6025" y="5196"/>
                      <a:pt x="6031" y="5197"/>
                      <a:pt x="6036" y="5197"/>
                    </a:cubicBezTo>
                    <a:cubicBezTo>
                      <a:pt x="6090" y="5197"/>
                      <a:pt x="6102" y="5114"/>
                      <a:pt x="6048" y="5092"/>
                    </a:cubicBezTo>
                    <a:cubicBezTo>
                      <a:pt x="5663" y="4935"/>
                      <a:pt x="5356" y="4706"/>
                      <a:pt x="5049" y="4492"/>
                    </a:cubicBezTo>
                    <a:cubicBezTo>
                      <a:pt x="5521" y="4294"/>
                      <a:pt x="6073" y="4113"/>
                      <a:pt x="6605" y="4113"/>
                    </a:cubicBezTo>
                    <a:cubicBezTo>
                      <a:pt x="6940" y="4113"/>
                      <a:pt x="7266" y="4185"/>
                      <a:pt x="7561" y="4370"/>
                    </a:cubicBezTo>
                    <a:cubicBezTo>
                      <a:pt x="8487" y="4965"/>
                      <a:pt x="8546" y="6213"/>
                      <a:pt x="8312" y="7160"/>
                    </a:cubicBezTo>
                    <a:cubicBezTo>
                      <a:pt x="7975" y="8477"/>
                      <a:pt x="7341" y="9691"/>
                      <a:pt x="6453" y="10720"/>
                    </a:cubicBezTo>
                    <a:cubicBezTo>
                      <a:pt x="6366" y="10750"/>
                      <a:pt x="6283" y="10763"/>
                      <a:pt x="6204" y="10763"/>
                    </a:cubicBezTo>
                    <a:cubicBezTo>
                      <a:pt x="5667" y="10763"/>
                      <a:pt x="5305" y="10157"/>
                      <a:pt x="4829" y="9940"/>
                    </a:cubicBezTo>
                    <a:cubicBezTo>
                      <a:pt x="4824" y="9938"/>
                      <a:pt x="4818" y="9936"/>
                      <a:pt x="4811" y="9936"/>
                    </a:cubicBezTo>
                    <a:cubicBezTo>
                      <a:pt x="4805" y="9936"/>
                      <a:pt x="4797" y="9938"/>
                      <a:pt x="4790" y="9940"/>
                    </a:cubicBezTo>
                    <a:cubicBezTo>
                      <a:pt x="4783" y="9933"/>
                      <a:pt x="4773" y="9929"/>
                      <a:pt x="4763" y="9929"/>
                    </a:cubicBezTo>
                    <a:cubicBezTo>
                      <a:pt x="4752" y="9929"/>
                      <a:pt x="4741" y="9933"/>
                      <a:pt x="4731" y="9940"/>
                    </a:cubicBezTo>
                    <a:cubicBezTo>
                      <a:pt x="4427" y="10143"/>
                      <a:pt x="3935" y="10721"/>
                      <a:pt x="3494" y="10721"/>
                    </a:cubicBezTo>
                    <a:cubicBezTo>
                      <a:pt x="3469" y="10721"/>
                      <a:pt x="3444" y="10719"/>
                      <a:pt x="3419" y="10715"/>
                    </a:cubicBezTo>
                    <a:cubicBezTo>
                      <a:pt x="3200" y="10603"/>
                      <a:pt x="2990" y="10462"/>
                      <a:pt x="2810" y="10291"/>
                    </a:cubicBezTo>
                    <a:lnTo>
                      <a:pt x="2810" y="10291"/>
                    </a:lnTo>
                    <a:cubicBezTo>
                      <a:pt x="3063" y="10335"/>
                      <a:pt x="3317" y="10379"/>
                      <a:pt x="3571" y="10418"/>
                    </a:cubicBezTo>
                    <a:cubicBezTo>
                      <a:pt x="3600" y="10418"/>
                      <a:pt x="3614" y="10374"/>
                      <a:pt x="3585" y="10369"/>
                    </a:cubicBezTo>
                    <a:cubicBezTo>
                      <a:pt x="3312" y="10316"/>
                      <a:pt x="3034" y="10277"/>
                      <a:pt x="2761" y="10237"/>
                    </a:cubicBezTo>
                    <a:cubicBezTo>
                      <a:pt x="2639" y="10116"/>
                      <a:pt x="2527" y="9989"/>
                      <a:pt x="2429" y="9847"/>
                    </a:cubicBezTo>
                    <a:lnTo>
                      <a:pt x="2429" y="9847"/>
                    </a:lnTo>
                    <a:cubicBezTo>
                      <a:pt x="2810" y="9886"/>
                      <a:pt x="3195" y="9925"/>
                      <a:pt x="3575" y="9955"/>
                    </a:cubicBezTo>
                    <a:cubicBezTo>
                      <a:pt x="3605" y="9955"/>
                      <a:pt x="3605" y="9911"/>
                      <a:pt x="3575" y="9911"/>
                    </a:cubicBezTo>
                    <a:cubicBezTo>
                      <a:pt x="3180" y="9862"/>
                      <a:pt x="2785" y="9833"/>
                      <a:pt x="2385" y="9794"/>
                    </a:cubicBezTo>
                    <a:cubicBezTo>
                      <a:pt x="2293" y="9662"/>
                      <a:pt x="2205" y="9520"/>
                      <a:pt x="2132" y="9379"/>
                    </a:cubicBezTo>
                    <a:cubicBezTo>
                      <a:pt x="2715" y="9373"/>
                      <a:pt x="3299" y="9371"/>
                      <a:pt x="3883" y="9371"/>
                    </a:cubicBezTo>
                    <a:cubicBezTo>
                      <a:pt x="4297" y="9371"/>
                      <a:pt x="4710" y="9372"/>
                      <a:pt x="5122" y="9374"/>
                    </a:cubicBezTo>
                    <a:cubicBezTo>
                      <a:pt x="5170" y="9374"/>
                      <a:pt x="5170" y="9301"/>
                      <a:pt x="5122" y="9301"/>
                    </a:cubicBezTo>
                    <a:cubicBezTo>
                      <a:pt x="4787" y="9291"/>
                      <a:pt x="4452" y="9287"/>
                      <a:pt x="4117" y="9287"/>
                    </a:cubicBezTo>
                    <a:cubicBezTo>
                      <a:pt x="3446" y="9287"/>
                      <a:pt x="2776" y="9304"/>
                      <a:pt x="2102" y="9330"/>
                    </a:cubicBezTo>
                    <a:cubicBezTo>
                      <a:pt x="2015" y="9160"/>
                      <a:pt x="1937" y="8984"/>
                      <a:pt x="1873" y="8803"/>
                    </a:cubicBezTo>
                    <a:lnTo>
                      <a:pt x="1873" y="8803"/>
                    </a:lnTo>
                    <a:cubicBezTo>
                      <a:pt x="2263" y="8838"/>
                      <a:pt x="2658" y="8872"/>
                      <a:pt x="3054" y="8906"/>
                    </a:cubicBezTo>
                    <a:cubicBezTo>
                      <a:pt x="3083" y="8906"/>
                      <a:pt x="3083" y="8862"/>
                      <a:pt x="3054" y="8857"/>
                    </a:cubicBezTo>
                    <a:cubicBezTo>
                      <a:pt x="2654" y="8818"/>
                      <a:pt x="2254" y="8784"/>
                      <a:pt x="1858" y="8755"/>
                    </a:cubicBezTo>
                    <a:cubicBezTo>
                      <a:pt x="1795" y="8589"/>
                      <a:pt x="1746" y="8413"/>
                      <a:pt x="1702" y="8238"/>
                    </a:cubicBezTo>
                    <a:lnTo>
                      <a:pt x="1702" y="8238"/>
                    </a:lnTo>
                    <a:cubicBezTo>
                      <a:pt x="2454" y="8282"/>
                      <a:pt x="3210" y="8316"/>
                      <a:pt x="3966" y="8316"/>
                    </a:cubicBezTo>
                    <a:cubicBezTo>
                      <a:pt x="4005" y="8316"/>
                      <a:pt x="4005" y="8252"/>
                      <a:pt x="3966" y="8252"/>
                    </a:cubicBezTo>
                    <a:cubicBezTo>
                      <a:pt x="3205" y="8233"/>
                      <a:pt x="2444" y="8213"/>
                      <a:pt x="1688" y="8184"/>
                    </a:cubicBezTo>
                    <a:cubicBezTo>
                      <a:pt x="1644" y="8013"/>
                      <a:pt x="1615" y="7843"/>
                      <a:pt x="1590" y="7672"/>
                    </a:cubicBezTo>
                    <a:lnTo>
                      <a:pt x="1590" y="7672"/>
                    </a:lnTo>
                    <a:cubicBezTo>
                      <a:pt x="1922" y="7691"/>
                      <a:pt x="2258" y="7706"/>
                      <a:pt x="2595" y="7716"/>
                    </a:cubicBezTo>
                    <a:cubicBezTo>
                      <a:pt x="2634" y="7716"/>
                      <a:pt x="2634" y="7657"/>
                      <a:pt x="2595" y="7652"/>
                    </a:cubicBezTo>
                    <a:cubicBezTo>
                      <a:pt x="2258" y="7638"/>
                      <a:pt x="1917" y="7628"/>
                      <a:pt x="1580" y="7623"/>
                    </a:cubicBezTo>
                    <a:cubicBezTo>
                      <a:pt x="1546" y="7379"/>
                      <a:pt x="1527" y="7135"/>
                      <a:pt x="1522" y="6891"/>
                    </a:cubicBezTo>
                    <a:lnTo>
                      <a:pt x="1522" y="6891"/>
                    </a:lnTo>
                    <a:cubicBezTo>
                      <a:pt x="1828" y="6949"/>
                      <a:pt x="2137" y="6978"/>
                      <a:pt x="2447" y="6978"/>
                    </a:cubicBezTo>
                    <a:cubicBezTo>
                      <a:pt x="2636" y="6978"/>
                      <a:pt x="2826" y="6967"/>
                      <a:pt x="3015" y="6945"/>
                    </a:cubicBezTo>
                    <a:cubicBezTo>
                      <a:pt x="3058" y="6940"/>
                      <a:pt x="3063" y="6872"/>
                      <a:pt x="3015" y="6872"/>
                    </a:cubicBezTo>
                    <a:cubicBezTo>
                      <a:pt x="2820" y="6891"/>
                      <a:pt x="2625" y="6900"/>
                      <a:pt x="2430" y="6900"/>
                    </a:cubicBezTo>
                    <a:cubicBezTo>
                      <a:pt x="2126" y="6900"/>
                      <a:pt x="1822" y="6877"/>
                      <a:pt x="1522" y="6833"/>
                    </a:cubicBezTo>
                    <a:cubicBezTo>
                      <a:pt x="1517" y="6462"/>
                      <a:pt x="1561" y="6091"/>
                      <a:pt x="1654" y="5735"/>
                    </a:cubicBezTo>
                    <a:cubicBezTo>
                      <a:pt x="1659" y="5745"/>
                      <a:pt x="1668" y="5755"/>
                      <a:pt x="1683" y="5755"/>
                    </a:cubicBezTo>
                    <a:cubicBezTo>
                      <a:pt x="2137" y="5794"/>
                      <a:pt x="2595" y="5833"/>
                      <a:pt x="3054" y="5862"/>
                    </a:cubicBezTo>
                    <a:cubicBezTo>
                      <a:pt x="3097" y="5862"/>
                      <a:pt x="3097" y="5794"/>
                      <a:pt x="3054" y="5789"/>
                    </a:cubicBezTo>
                    <a:cubicBezTo>
                      <a:pt x="2595" y="5745"/>
                      <a:pt x="2137" y="5716"/>
                      <a:pt x="1683" y="5682"/>
                    </a:cubicBezTo>
                    <a:cubicBezTo>
                      <a:pt x="1678" y="5682"/>
                      <a:pt x="1668" y="5682"/>
                      <a:pt x="1663" y="5687"/>
                    </a:cubicBezTo>
                    <a:cubicBezTo>
                      <a:pt x="1673" y="5662"/>
                      <a:pt x="1678" y="5633"/>
                      <a:pt x="1688" y="5604"/>
                    </a:cubicBezTo>
                    <a:cubicBezTo>
                      <a:pt x="1737" y="5438"/>
                      <a:pt x="1810" y="5272"/>
                      <a:pt x="1898" y="5121"/>
                    </a:cubicBezTo>
                    <a:cubicBezTo>
                      <a:pt x="2400" y="5131"/>
                      <a:pt x="2902" y="5170"/>
                      <a:pt x="3400" y="5223"/>
                    </a:cubicBezTo>
                    <a:cubicBezTo>
                      <a:pt x="3401" y="5223"/>
                      <a:pt x="3403" y="5224"/>
                      <a:pt x="3404" y="5224"/>
                    </a:cubicBezTo>
                    <a:cubicBezTo>
                      <a:pt x="3435" y="5224"/>
                      <a:pt x="3442" y="5169"/>
                      <a:pt x="3410" y="5160"/>
                    </a:cubicBezTo>
                    <a:cubicBezTo>
                      <a:pt x="2922" y="5092"/>
                      <a:pt x="2429" y="5053"/>
                      <a:pt x="1937" y="5048"/>
                    </a:cubicBezTo>
                    <a:cubicBezTo>
                      <a:pt x="2019" y="4921"/>
                      <a:pt x="2112" y="4799"/>
                      <a:pt x="2219" y="4687"/>
                    </a:cubicBezTo>
                    <a:cubicBezTo>
                      <a:pt x="2229" y="4696"/>
                      <a:pt x="2234" y="4696"/>
                      <a:pt x="2244" y="4696"/>
                    </a:cubicBezTo>
                    <a:cubicBezTo>
                      <a:pt x="2722" y="4711"/>
                      <a:pt x="3205" y="4736"/>
                      <a:pt x="3683" y="4740"/>
                    </a:cubicBezTo>
                    <a:cubicBezTo>
                      <a:pt x="3736" y="4740"/>
                      <a:pt x="3736" y="4657"/>
                      <a:pt x="3683" y="4657"/>
                    </a:cubicBezTo>
                    <a:cubicBezTo>
                      <a:pt x="3214" y="4643"/>
                      <a:pt x="2746" y="4638"/>
                      <a:pt x="2283" y="4628"/>
                    </a:cubicBezTo>
                    <a:cubicBezTo>
                      <a:pt x="2659" y="4266"/>
                      <a:pt x="3155" y="4071"/>
                      <a:pt x="3662" y="4071"/>
                    </a:cubicBezTo>
                    <a:close/>
                    <a:moveTo>
                      <a:pt x="1490" y="0"/>
                    </a:moveTo>
                    <a:cubicBezTo>
                      <a:pt x="1041" y="0"/>
                      <a:pt x="572" y="59"/>
                      <a:pt x="103" y="170"/>
                    </a:cubicBezTo>
                    <a:cubicBezTo>
                      <a:pt x="88" y="175"/>
                      <a:pt x="78" y="185"/>
                      <a:pt x="73" y="194"/>
                    </a:cubicBezTo>
                    <a:cubicBezTo>
                      <a:pt x="0" y="224"/>
                      <a:pt x="0" y="326"/>
                      <a:pt x="73" y="355"/>
                    </a:cubicBezTo>
                    <a:cubicBezTo>
                      <a:pt x="1424" y="853"/>
                      <a:pt x="1907" y="2419"/>
                      <a:pt x="3239" y="2906"/>
                    </a:cubicBezTo>
                    <a:cubicBezTo>
                      <a:pt x="3389" y="2960"/>
                      <a:pt x="3674" y="3013"/>
                      <a:pt x="3959" y="3013"/>
                    </a:cubicBezTo>
                    <a:cubicBezTo>
                      <a:pt x="4274" y="3013"/>
                      <a:pt x="4589" y="2948"/>
                      <a:pt x="4722" y="2745"/>
                    </a:cubicBezTo>
                    <a:lnTo>
                      <a:pt x="4722" y="2745"/>
                    </a:lnTo>
                    <a:cubicBezTo>
                      <a:pt x="4653" y="3267"/>
                      <a:pt x="4678" y="3804"/>
                      <a:pt x="4790" y="4321"/>
                    </a:cubicBezTo>
                    <a:cubicBezTo>
                      <a:pt x="4447" y="4104"/>
                      <a:pt x="4085" y="3937"/>
                      <a:pt x="3605" y="3937"/>
                    </a:cubicBezTo>
                    <a:cubicBezTo>
                      <a:pt x="3545" y="3937"/>
                      <a:pt x="3483" y="3940"/>
                      <a:pt x="3419" y="3945"/>
                    </a:cubicBezTo>
                    <a:cubicBezTo>
                      <a:pt x="2536" y="4028"/>
                      <a:pt x="1873" y="4614"/>
                      <a:pt x="1595" y="5438"/>
                    </a:cubicBezTo>
                    <a:cubicBezTo>
                      <a:pt x="1034" y="7072"/>
                      <a:pt x="1566" y="10140"/>
                      <a:pt x="3380" y="10818"/>
                    </a:cubicBezTo>
                    <a:cubicBezTo>
                      <a:pt x="3385" y="10820"/>
                      <a:pt x="3390" y="10822"/>
                      <a:pt x="3395" y="10822"/>
                    </a:cubicBezTo>
                    <a:cubicBezTo>
                      <a:pt x="3400" y="10822"/>
                      <a:pt x="3405" y="10820"/>
                      <a:pt x="3410" y="10818"/>
                    </a:cubicBezTo>
                    <a:cubicBezTo>
                      <a:pt x="3459" y="10833"/>
                      <a:pt x="3509" y="10840"/>
                      <a:pt x="3560" y="10840"/>
                    </a:cubicBezTo>
                    <a:cubicBezTo>
                      <a:pt x="3673" y="10840"/>
                      <a:pt x="3788" y="10804"/>
                      <a:pt x="3902" y="10740"/>
                    </a:cubicBezTo>
                    <a:cubicBezTo>
                      <a:pt x="4239" y="10555"/>
                      <a:pt x="4546" y="10320"/>
                      <a:pt x="4810" y="10047"/>
                    </a:cubicBezTo>
                    <a:cubicBezTo>
                      <a:pt x="4814" y="10042"/>
                      <a:pt x="4819" y="10038"/>
                      <a:pt x="4819" y="10033"/>
                    </a:cubicBezTo>
                    <a:cubicBezTo>
                      <a:pt x="5208" y="10322"/>
                      <a:pt x="5651" y="10938"/>
                      <a:pt x="6175" y="10938"/>
                    </a:cubicBezTo>
                    <a:cubicBezTo>
                      <a:pt x="6242" y="10938"/>
                      <a:pt x="6310" y="10928"/>
                      <a:pt x="6380" y="10906"/>
                    </a:cubicBezTo>
                    <a:cubicBezTo>
                      <a:pt x="6392" y="10915"/>
                      <a:pt x="6407" y="10920"/>
                      <a:pt x="6422" y="10920"/>
                    </a:cubicBezTo>
                    <a:cubicBezTo>
                      <a:pt x="6436" y="10920"/>
                      <a:pt x="6451" y="10915"/>
                      <a:pt x="6463" y="10906"/>
                    </a:cubicBezTo>
                    <a:cubicBezTo>
                      <a:pt x="6483" y="10886"/>
                      <a:pt x="6502" y="10867"/>
                      <a:pt x="6522" y="10842"/>
                    </a:cubicBezTo>
                    <a:lnTo>
                      <a:pt x="6531" y="10842"/>
                    </a:lnTo>
                    <a:cubicBezTo>
                      <a:pt x="6541" y="10837"/>
                      <a:pt x="6551" y="10828"/>
                      <a:pt x="6556" y="10818"/>
                    </a:cubicBezTo>
                    <a:cubicBezTo>
                      <a:pt x="7765" y="9603"/>
                      <a:pt x="8975" y="7228"/>
                      <a:pt x="8497" y="5516"/>
                    </a:cubicBezTo>
                    <a:cubicBezTo>
                      <a:pt x="8197" y="4439"/>
                      <a:pt x="7425" y="4051"/>
                      <a:pt x="6554" y="4051"/>
                    </a:cubicBezTo>
                    <a:cubicBezTo>
                      <a:pt x="6052" y="4051"/>
                      <a:pt x="5517" y="4180"/>
                      <a:pt x="5019" y="4379"/>
                    </a:cubicBezTo>
                    <a:cubicBezTo>
                      <a:pt x="5092" y="3145"/>
                      <a:pt x="5614" y="2170"/>
                      <a:pt x="6136" y="1072"/>
                    </a:cubicBezTo>
                    <a:cubicBezTo>
                      <a:pt x="6154" y="1037"/>
                      <a:pt x="6125" y="1002"/>
                      <a:pt x="6094" y="1002"/>
                    </a:cubicBezTo>
                    <a:cubicBezTo>
                      <a:pt x="6081" y="1002"/>
                      <a:pt x="6069" y="1007"/>
                      <a:pt x="6058" y="1019"/>
                    </a:cubicBezTo>
                    <a:cubicBezTo>
                      <a:pt x="6058" y="1009"/>
                      <a:pt x="6053" y="1004"/>
                      <a:pt x="6048" y="999"/>
                    </a:cubicBezTo>
                    <a:cubicBezTo>
                      <a:pt x="5968" y="922"/>
                      <a:pt x="5867" y="890"/>
                      <a:pt x="5761" y="890"/>
                    </a:cubicBezTo>
                    <a:cubicBezTo>
                      <a:pt x="5579" y="890"/>
                      <a:pt x="5385" y="987"/>
                      <a:pt x="5268" y="1116"/>
                    </a:cubicBezTo>
                    <a:cubicBezTo>
                      <a:pt x="5265" y="1115"/>
                      <a:pt x="5261" y="1115"/>
                      <a:pt x="5258" y="1115"/>
                    </a:cubicBezTo>
                    <a:cubicBezTo>
                      <a:pt x="5242" y="1115"/>
                      <a:pt x="5227" y="1125"/>
                      <a:pt x="5219" y="1141"/>
                    </a:cubicBezTo>
                    <a:cubicBezTo>
                      <a:pt x="5009" y="1541"/>
                      <a:pt x="4863" y="1965"/>
                      <a:pt x="4775" y="2409"/>
                    </a:cubicBezTo>
                    <a:cubicBezTo>
                      <a:pt x="4345" y="692"/>
                      <a:pt x="3025" y="0"/>
                      <a:pt x="1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12"/>
              <p:cNvSpPr/>
              <p:nvPr/>
            </p:nvSpPr>
            <p:spPr>
              <a:xfrm>
                <a:off x="6143365" y="3137589"/>
                <a:ext cx="28207" cy="3420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33" extrusionOk="0">
                    <a:moveTo>
                      <a:pt x="58" y="1"/>
                    </a:moveTo>
                    <a:cubicBezTo>
                      <a:pt x="22" y="1"/>
                      <a:pt x="1" y="60"/>
                      <a:pt x="43" y="60"/>
                    </a:cubicBezTo>
                    <a:cubicBezTo>
                      <a:pt x="314" y="110"/>
                      <a:pt x="584" y="133"/>
                      <a:pt x="857" y="133"/>
                    </a:cubicBezTo>
                    <a:cubicBezTo>
                      <a:pt x="928" y="133"/>
                      <a:pt x="1000" y="131"/>
                      <a:pt x="1072" y="128"/>
                    </a:cubicBezTo>
                    <a:cubicBezTo>
                      <a:pt x="1097" y="118"/>
                      <a:pt x="1097" y="79"/>
                      <a:pt x="1072" y="74"/>
                    </a:cubicBezTo>
                    <a:cubicBezTo>
                      <a:pt x="736" y="74"/>
                      <a:pt x="394" y="50"/>
                      <a:pt x="63" y="1"/>
                    </a:cubicBezTo>
                    <a:cubicBezTo>
                      <a:pt x="61" y="1"/>
                      <a:pt x="60" y="1"/>
                      <a:pt x="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7" name="Google Shape;2577;p112"/>
          <p:cNvGrpSpPr/>
          <p:nvPr/>
        </p:nvGrpSpPr>
        <p:grpSpPr>
          <a:xfrm>
            <a:off x="6538663" y="1728237"/>
            <a:ext cx="437920" cy="443324"/>
            <a:chOff x="6538663" y="1728237"/>
            <a:chExt cx="437920" cy="443324"/>
          </a:xfrm>
        </p:grpSpPr>
        <p:sp>
          <p:nvSpPr>
            <p:cNvPr id="2578" name="Google Shape;2578;p112"/>
            <p:cNvSpPr/>
            <p:nvPr/>
          </p:nvSpPr>
          <p:spPr>
            <a:xfrm>
              <a:off x="6550713" y="1758887"/>
              <a:ext cx="405748" cy="38490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9" name="Google Shape;2579;p112"/>
            <p:cNvGrpSpPr/>
            <p:nvPr/>
          </p:nvGrpSpPr>
          <p:grpSpPr>
            <a:xfrm>
              <a:off x="6538663" y="1728237"/>
              <a:ext cx="437920" cy="443324"/>
              <a:chOff x="4794848" y="3008641"/>
              <a:chExt cx="220870" cy="223596"/>
            </a:xfrm>
          </p:grpSpPr>
          <p:sp>
            <p:nvSpPr>
              <p:cNvPr id="2580" name="Google Shape;2580;p112"/>
              <p:cNvSpPr/>
              <p:nvPr/>
            </p:nvSpPr>
            <p:spPr>
              <a:xfrm>
                <a:off x="4794848" y="3008641"/>
                <a:ext cx="220870" cy="223596"/>
              </a:xfrm>
              <a:custGeom>
                <a:avLst/>
                <a:gdLst/>
                <a:ahLst/>
                <a:cxnLst/>
                <a:rect l="l" t="t" r="r" b="b"/>
                <a:pathLst>
                  <a:path w="8590" h="8696" extrusionOk="0">
                    <a:moveTo>
                      <a:pt x="2449" y="636"/>
                    </a:moveTo>
                    <a:cubicBezTo>
                      <a:pt x="2454" y="636"/>
                      <a:pt x="2454" y="641"/>
                      <a:pt x="2459" y="641"/>
                    </a:cubicBezTo>
                    <a:cubicBezTo>
                      <a:pt x="2902" y="782"/>
                      <a:pt x="3400" y="948"/>
                      <a:pt x="3737" y="1295"/>
                    </a:cubicBezTo>
                    <a:cubicBezTo>
                      <a:pt x="4156" y="1724"/>
                      <a:pt x="4215" y="2168"/>
                      <a:pt x="4063" y="2577"/>
                    </a:cubicBezTo>
                    <a:cubicBezTo>
                      <a:pt x="3573" y="2474"/>
                      <a:pt x="3075" y="2422"/>
                      <a:pt x="2576" y="2422"/>
                    </a:cubicBezTo>
                    <a:cubicBezTo>
                      <a:pt x="2043" y="2422"/>
                      <a:pt x="1510" y="2481"/>
                      <a:pt x="986" y="2597"/>
                    </a:cubicBezTo>
                    <a:cubicBezTo>
                      <a:pt x="907" y="2592"/>
                      <a:pt x="829" y="2591"/>
                      <a:pt x="752" y="2591"/>
                    </a:cubicBezTo>
                    <a:cubicBezTo>
                      <a:pt x="675" y="2591"/>
                      <a:pt x="598" y="2592"/>
                      <a:pt x="522" y="2592"/>
                    </a:cubicBezTo>
                    <a:cubicBezTo>
                      <a:pt x="595" y="2436"/>
                      <a:pt x="678" y="2285"/>
                      <a:pt x="776" y="2138"/>
                    </a:cubicBezTo>
                    <a:lnTo>
                      <a:pt x="776" y="2138"/>
                    </a:lnTo>
                    <a:cubicBezTo>
                      <a:pt x="934" y="2141"/>
                      <a:pt x="1093" y="2146"/>
                      <a:pt x="1251" y="2146"/>
                    </a:cubicBezTo>
                    <a:cubicBezTo>
                      <a:pt x="1354" y="2146"/>
                      <a:pt x="1458" y="2144"/>
                      <a:pt x="1561" y="2138"/>
                    </a:cubicBezTo>
                    <a:cubicBezTo>
                      <a:pt x="1610" y="2138"/>
                      <a:pt x="1610" y="2060"/>
                      <a:pt x="1561" y="2060"/>
                    </a:cubicBezTo>
                    <a:cubicBezTo>
                      <a:pt x="1464" y="2055"/>
                      <a:pt x="1366" y="2053"/>
                      <a:pt x="1268" y="2053"/>
                    </a:cubicBezTo>
                    <a:cubicBezTo>
                      <a:pt x="1117" y="2053"/>
                      <a:pt x="966" y="2057"/>
                      <a:pt x="815" y="2060"/>
                    </a:cubicBezTo>
                    <a:cubicBezTo>
                      <a:pt x="947" y="1865"/>
                      <a:pt x="1093" y="1680"/>
                      <a:pt x="1259" y="1509"/>
                    </a:cubicBezTo>
                    <a:cubicBezTo>
                      <a:pt x="1491" y="1485"/>
                      <a:pt x="1725" y="1473"/>
                      <a:pt x="1961" y="1473"/>
                    </a:cubicBezTo>
                    <a:cubicBezTo>
                      <a:pt x="2062" y="1473"/>
                      <a:pt x="2163" y="1475"/>
                      <a:pt x="2263" y="1480"/>
                    </a:cubicBezTo>
                    <a:cubicBezTo>
                      <a:pt x="2317" y="1480"/>
                      <a:pt x="2317" y="1402"/>
                      <a:pt x="2263" y="1392"/>
                    </a:cubicBezTo>
                    <a:cubicBezTo>
                      <a:pt x="2129" y="1375"/>
                      <a:pt x="1995" y="1366"/>
                      <a:pt x="1861" y="1366"/>
                    </a:cubicBezTo>
                    <a:cubicBezTo>
                      <a:pt x="1693" y="1366"/>
                      <a:pt x="1526" y="1380"/>
                      <a:pt x="1361" y="1407"/>
                    </a:cubicBezTo>
                    <a:cubicBezTo>
                      <a:pt x="1507" y="1260"/>
                      <a:pt x="1668" y="1124"/>
                      <a:pt x="1839" y="1002"/>
                    </a:cubicBezTo>
                    <a:cubicBezTo>
                      <a:pt x="1843" y="1015"/>
                      <a:pt x="1855" y="1027"/>
                      <a:pt x="1871" y="1027"/>
                    </a:cubicBezTo>
                    <a:cubicBezTo>
                      <a:pt x="1873" y="1027"/>
                      <a:pt x="1876" y="1027"/>
                      <a:pt x="1878" y="1026"/>
                    </a:cubicBezTo>
                    <a:cubicBezTo>
                      <a:pt x="2047" y="1007"/>
                      <a:pt x="2217" y="997"/>
                      <a:pt x="2387" y="997"/>
                    </a:cubicBezTo>
                    <a:cubicBezTo>
                      <a:pt x="2522" y="997"/>
                      <a:pt x="2656" y="1004"/>
                      <a:pt x="2790" y="1016"/>
                    </a:cubicBezTo>
                    <a:cubicBezTo>
                      <a:pt x="2792" y="1017"/>
                      <a:pt x="2793" y="1017"/>
                      <a:pt x="2795" y="1017"/>
                    </a:cubicBezTo>
                    <a:cubicBezTo>
                      <a:pt x="2850" y="1017"/>
                      <a:pt x="2862" y="928"/>
                      <a:pt x="2805" y="919"/>
                    </a:cubicBezTo>
                    <a:cubicBezTo>
                      <a:pt x="2666" y="895"/>
                      <a:pt x="2526" y="882"/>
                      <a:pt x="2385" y="882"/>
                    </a:cubicBezTo>
                    <a:cubicBezTo>
                      <a:pt x="2245" y="882"/>
                      <a:pt x="2105" y="895"/>
                      <a:pt x="1966" y="919"/>
                    </a:cubicBezTo>
                    <a:cubicBezTo>
                      <a:pt x="2117" y="812"/>
                      <a:pt x="2283" y="719"/>
                      <a:pt x="2449" y="636"/>
                    </a:cubicBezTo>
                    <a:close/>
                    <a:moveTo>
                      <a:pt x="4517" y="171"/>
                    </a:moveTo>
                    <a:cubicBezTo>
                      <a:pt x="4562" y="171"/>
                      <a:pt x="4608" y="171"/>
                      <a:pt x="4654" y="173"/>
                    </a:cubicBezTo>
                    <a:cubicBezTo>
                      <a:pt x="4785" y="178"/>
                      <a:pt x="4922" y="192"/>
                      <a:pt x="5054" y="217"/>
                    </a:cubicBezTo>
                    <a:cubicBezTo>
                      <a:pt x="5405" y="1099"/>
                      <a:pt x="5517" y="2060"/>
                      <a:pt x="5375" y="3002"/>
                    </a:cubicBezTo>
                    <a:cubicBezTo>
                      <a:pt x="5029" y="2850"/>
                      <a:pt x="4678" y="2733"/>
                      <a:pt x="4317" y="2641"/>
                    </a:cubicBezTo>
                    <a:cubicBezTo>
                      <a:pt x="4639" y="1563"/>
                      <a:pt x="3576" y="846"/>
                      <a:pt x="2663" y="543"/>
                    </a:cubicBezTo>
                    <a:cubicBezTo>
                      <a:pt x="2771" y="499"/>
                      <a:pt x="2883" y="456"/>
                      <a:pt x="2995" y="421"/>
                    </a:cubicBezTo>
                    <a:cubicBezTo>
                      <a:pt x="2995" y="441"/>
                      <a:pt x="3010" y="460"/>
                      <a:pt x="3034" y="460"/>
                    </a:cubicBezTo>
                    <a:cubicBezTo>
                      <a:pt x="3351" y="485"/>
                      <a:pt x="3663" y="495"/>
                      <a:pt x="3980" y="495"/>
                    </a:cubicBezTo>
                    <a:cubicBezTo>
                      <a:pt x="4039" y="495"/>
                      <a:pt x="4039" y="412"/>
                      <a:pt x="3980" y="412"/>
                    </a:cubicBezTo>
                    <a:cubicBezTo>
                      <a:pt x="3698" y="387"/>
                      <a:pt x="3415" y="378"/>
                      <a:pt x="3127" y="378"/>
                    </a:cubicBezTo>
                    <a:cubicBezTo>
                      <a:pt x="3576" y="240"/>
                      <a:pt x="4045" y="171"/>
                      <a:pt x="4517" y="171"/>
                    </a:cubicBezTo>
                    <a:close/>
                    <a:moveTo>
                      <a:pt x="5234" y="256"/>
                    </a:moveTo>
                    <a:cubicBezTo>
                      <a:pt x="6497" y="538"/>
                      <a:pt x="7531" y="1597"/>
                      <a:pt x="8039" y="2821"/>
                    </a:cubicBezTo>
                    <a:cubicBezTo>
                      <a:pt x="8034" y="2816"/>
                      <a:pt x="8029" y="2811"/>
                      <a:pt x="8019" y="2811"/>
                    </a:cubicBezTo>
                    <a:cubicBezTo>
                      <a:pt x="7857" y="2764"/>
                      <a:pt x="7692" y="2742"/>
                      <a:pt x="7529" y="2742"/>
                    </a:cubicBezTo>
                    <a:cubicBezTo>
                      <a:pt x="6998" y="2742"/>
                      <a:pt x="6483" y="2981"/>
                      <a:pt x="6136" y="3407"/>
                    </a:cubicBezTo>
                    <a:cubicBezTo>
                      <a:pt x="5941" y="3285"/>
                      <a:pt x="5736" y="3172"/>
                      <a:pt x="5527" y="3075"/>
                    </a:cubicBezTo>
                    <a:cubicBezTo>
                      <a:pt x="5673" y="2124"/>
                      <a:pt x="5571" y="1153"/>
                      <a:pt x="5234" y="256"/>
                    </a:cubicBezTo>
                    <a:close/>
                    <a:moveTo>
                      <a:pt x="8073" y="2904"/>
                    </a:moveTo>
                    <a:cubicBezTo>
                      <a:pt x="8258" y="3363"/>
                      <a:pt x="8361" y="3850"/>
                      <a:pt x="8375" y="4343"/>
                    </a:cubicBezTo>
                    <a:cubicBezTo>
                      <a:pt x="8385" y="4724"/>
                      <a:pt x="8331" y="5099"/>
                      <a:pt x="8224" y="5460"/>
                    </a:cubicBezTo>
                    <a:cubicBezTo>
                      <a:pt x="7736" y="4680"/>
                      <a:pt x="7083" y="4011"/>
                      <a:pt x="6307" y="3509"/>
                    </a:cubicBezTo>
                    <a:cubicBezTo>
                      <a:pt x="6612" y="3142"/>
                      <a:pt x="7045" y="2907"/>
                      <a:pt x="7559" y="2907"/>
                    </a:cubicBezTo>
                    <a:cubicBezTo>
                      <a:pt x="7694" y="2907"/>
                      <a:pt x="7835" y="2923"/>
                      <a:pt x="7980" y="2958"/>
                    </a:cubicBezTo>
                    <a:cubicBezTo>
                      <a:pt x="7986" y="2959"/>
                      <a:pt x="7992" y="2960"/>
                      <a:pt x="7998" y="2960"/>
                    </a:cubicBezTo>
                    <a:cubicBezTo>
                      <a:pt x="8032" y="2960"/>
                      <a:pt x="8065" y="2937"/>
                      <a:pt x="8073" y="2904"/>
                    </a:cubicBezTo>
                    <a:close/>
                    <a:moveTo>
                      <a:pt x="2462" y="2586"/>
                    </a:moveTo>
                    <a:cubicBezTo>
                      <a:pt x="2978" y="2586"/>
                      <a:pt x="3492" y="2637"/>
                      <a:pt x="4000" y="2738"/>
                    </a:cubicBezTo>
                    <a:cubicBezTo>
                      <a:pt x="3834" y="3070"/>
                      <a:pt x="3541" y="3363"/>
                      <a:pt x="3215" y="3587"/>
                    </a:cubicBezTo>
                    <a:cubicBezTo>
                      <a:pt x="2727" y="3924"/>
                      <a:pt x="2103" y="4060"/>
                      <a:pt x="1595" y="4372"/>
                    </a:cubicBezTo>
                    <a:cubicBezTo>
                      <a:pt x="1298" y="4553"/>
                      <a:pt x="1034" y="4792"/>
                      <a:pt x="829" y="5075"/>
                    </a:cubicBezTo>
                    <a:cubicBezTo>
                      <a:pt x="688" y="5084"/>
                      <a:pt x="551" y="5084"/>
                      <a:pt x="410" y="5084"/>
                    </a:cubicBezTo>
                    <a:cubicBezTo>
                      <a:pt x="366" y="5084"/>
                      <a:pt x="366" y="5143"/>
                      <a:pt x="410" y="5148"/>
                    </a:cubicBezTo>
                    <a:cubicBezTo>
                      <a:pt x="496" y="5151"/>
                      <a:pt x="582" y="5155"/>
                      <a:pt x="669" y="5155"/>
                    </a:cubicBezTo>
                    <a:cubicBezTo>
                      <a:pt x="704" y="5155"/>
                      <a:pt x="740" y="5154"/>
                      <a:pt x="776" y="5153"/>
                    </a:cubicBezTo>
                    <a:lnTo>
                      <a:pt x="776" y="5153"/>
                    </a:lnTo>
                    <a:cubicBezTo>
                      <a:pt x="654" y="5348"/>
                      <a:pt x="571" y="5567"/>
                      <a:pt x="532" y="5792"/>
                    </a:cubicBezTo>
                    <a:lnTo>
                      <a:pt x="469" y="5797"/>
                    </a:lnTo>
                    <a:cubicBezTo>
                      <a:pt x="312" y="5377"/>
                      <a:pt x="220" y="4943"/>
                      <a:pt x="190" y="4499"/>
                    </a:cubicBezTo>
                    <a:cubicBezTo>
                      <a:pt x="278" y="4499"/>
                      <a:pt x="367" y="4500"/>
                      <a:pt x="456" y="4500"/>
                    </a:cubicBezTo>
                    <a:cubicBezTo>
                      <a:pt x="589" y="4500"/>
                      <a:pt x="724" y="4498"/>
                      <a:pt x="859" y="4489"/>
                    </a:cubicBezTo>
                    <a:cubicBezTo>
                      <a:pt x="917" y="4489"/>
                      <a:pt x="917" y="4406"/>
                      <a:pt x="859" y="4406"/>
                    </a:cubicBezTo>
                    <a:cubicBezTo>
                      <a:pt x="727" y="4401"/>
                      <a:pt x="596" y="4398"/>
                      <a:pt x="465" y="4398"/>
                    </a:cubicBezTo>
                    <a:cubicBezTo>
                      <a:pt x="373" y="4398"/>
                      <a:pt x="281" y="4400"/>
                      <a:pt x="190" y="4402"/>
                    </a:cubicBezTo>
                    <a:cubicBezTo>
                      <a:pt x="181" y="4275"/>
                      <a:pt x="181" y="4148"/>
                      <a:pt x="190" y="4021"/>
                    </a:cubicBezTo>
                    <a:cubicBezTo>
                      <a:pt x="195" y="3826"/>
                      <a:pt x="220" y="3636"/>
                      <a:pt x="259" y="3446"/>
                    </a:cubicBezTo>
                    <a:cubicBezTo>
                      <a:pt x="364" y="3450"/>
                      <a:pt x="470" y="3452"/>
                      <a:pt x="577" y="3452"/>
                    </a:cubicBezTo>
                    <a:cubicBezTo>
                      <a:pt x="708" y="3452"/>
                      <a:pt x="839" y="3449"/>
                      <a:pt x="971" y="3441"/>
                    </a:cubicBezTo>
                    <a:cubicBezTo>
                      <a:pt x="1029" y="3441"/>
                      <a:pt x="1029" y="3353"/>
                      <a:pt x="971" y="3353"/>
                    </a:cubicBezTo>
                    <a:cubicBezTo>
                      <a:pt x="845" y="3345"/>
                      <a:pt x="717" y="3341"/>
                      <a:pt x="589" y="3341"/>
                    </a:cubicBezTo>
                    <a:cubicBezTo>
                      <a:pt x="485" y="3341"/>
                      <a:pt x="381" y="3344"/>
                      <a:pt x="278" y="3348"/>
                    </a:cubicBezTo>
                    <a:cubicBezTo>
                      <a:pt x="312" y="3177"/>
                      <a:pt x="361" y="3011"/>
                      <a:pt x="420" y="2846"/>
                    </a:cubicBezTo>
                    <a:cubicBezTo>
                      <a:pt x="625" y="2797"/>
                      <a:pt x="829" y="2753"/>
                      <a:pt x="1034" y="2719"/>
                    </a:cubicBezTo>
                    <a:cubicBezTo>
                      <a:pt x="1122" y="2719"/>
                      <a:pt x="1205" y="2714"/>
                      <a:pt x="1288" y="2704"/>
                    </a:cubicBezTo>
                    <a:cubicBezTo>
                      <a:pt x="1303" y="2704"/>
                      <a:pt x="1317" y="2690"/>
                      <a:pt x="1322" y="2670"/>
                    </a:cubicBezTo>
                    <a:cubicBezTo>
                      <a:pt x="1701" y="2614"/>
                      <a:pt x="2082" y="2586"/>
                      <a:pt x="2462" y="2586"/>
                    </a:cubicBezTo>
                    <a:close/>
                    <a:moveTo>
                      <a:pt x="6214" y="3626"/>
                    </a:moveTo>
                    <a:cubicBezTo>
                      <a:pt x="7009" y="4128"/>
                      <a:pt x="7683" y="4806"/>
                      <a:pt x="8185" y="5601"/>
                    </a:cubicBezTo>
                    <a:cubicBezTo>
                      <a:pt x="7863" y="6528"/>
                      <a:pt x="7258" y="7328"/>
                      <a:pt x="6458" y="7884"/>
                    </a:cubicBezTo>
                    <a:lnTo>
                      <a:pt x="6453" y="7884"/>
                    </a:lnTo>
                    <a:cubicBezTo>
                      <a:pt x="6600" y="7455"/>
                      <a:pt x="6517" y="7084"/>
                      <a:pt x="6341" y="6611"/>
                    </a:cubicBezTo>
                    <a:cubicBezTo>
                      <a:pt x="6097" y="5953"/>
                      <a:pt x="5795" y="5392"/>
                      <a:pt x="5849" y="4660"/>
                    </a:cubicBezTo>
                    <a:cubicBezTo>
                      <a:pt x="5878" y="4289"/>
                      <a:pt x="6005" y="3933"/>
                      <a:pt x="6214" y="3626"/>
                    </a:cubicBezTo>
                    <a:close/>
                    <a:moveTo>
                      <a:pt x="4258" y="2802"/>
                    </a:moveTo>
                    <a:cubicBezTo>
                      <a:pt x="4629" y="2890"/>
                      <a:pt x="4990" y="3011"/>
                      <a:pt x="5341" y="3163"/>
                    </a:cubicBezTo>
                    <a:cubicBezTo>
                      <a:pt x="5010" y="5016"/>
                      <a:pt x="3771" y="6694"/>
                      <a:pt x="2434" y="8133"/>
                    </a:cubicBezTo>
                    <a:cubicBezTo>
                      <a:pt x="2254" y="8035"/>
                      <a:pt x="2083" y="7923"/>
                      <a:pt x="1917" y="7796"/>
                    </a:cubicBezTo>
                    <a:lnTo>
                      <a:pt x="1917" y="7792"/>
                    </a:lnTo>
                    <a:cubicBezTo>
                      <a:pt x="2088" y="7806"/>
                      <a:pt x="2263" y="7816"/>
                      <a:pt x="2439" y="7821"/>
                    </a:cubicBezTo>
                    <a:cubicBezTo>
                      <a:pt x="2478" y="7821"/>
                      <a:pt x="2478" y="7757"/>
                      <a:pt x="2439" y="7757"/>
                    </a:cubicBezTo>
                    <a:cubicBezTo>
                      <a:pt x="2239" y="7733"/>
                      <a:pt x="2039" y="7723"/>
                      <a:pt x="1839" y="7713"/>
                    </a:cubicBezTo>
                    <a:cubicBezTo>
                      <a:pt x="1834" y="7713"/>
                      <a:pt x="1825" y="7713"/>
                      <a:pt x="1820" y="7718"/>
                    </a:cubicBezTo>
                    <a:cubicBezTo>
                      <a:pt x="1712" y="7631"/>
                      <a:pt x="1605" y="7533"/>
                      <a:pt x="1507" y="7435"/>
                    </a:cubicBezTo>
                    <a:cubicBezTo>
                      <a:pt x="1546" y="7435"/>
                      <a:pt x="1585" y="7434"/>
                      <a:pt x="1624" y="7434"/>
                    </a:cubicBezTo>
                    <a:cubicBezTo>
                      <a:pt x="1825" y="7434"/>
                      <a:pt x="2028" y="7445"/>
                      <a:pt x="2224" y="7470"/>
                    </a:cubicBezTo>
                    <a:cubicBezTo>
                      <a:pt x="2226" y="7470"/>
                      <a:pt x="2227" y="7470"/>
                      <a:pt x="2229" y="7470"/>
                    </a:cubicBezTo>
                    <a:cubicBezTo>
                      <a:pt x="2274" y="7470"/>
                      <a:pt x="2282" y="7396"/>
                      <a:pt x="2239" y="7392"/>
                    </a:cubicBezTo>
                    <a:cubicBezTo>
                      <a:pt x="2064" y="7362"/>
                      <a:pt x="1888" y="7348"/>
                      <a:pt x="1710" y="7348"/>
                    </a:cubicBezTo>
                    <a:cubicBezTo>
                      <a:pt x="1625" y="7348"/>
                      <a:pt x="1539" y="7351"/>
                      <a:pt x="1454" y="7357"/>
                    </a:cubicBezTo>
                    <a:cubicBezTo>
                      <a:pt x="1449" y="7357"/>
                      <a:pt x="1444" y="7362"/>
                      <a:pt x="1439" y="7367"/>
                    </a:cubicBezTo>
                    <a:cubicBezTo>
                      <a:pt x="1312" y="7231"/>
                      <a:pt x="1190" y="7084"/>
                      <a:pt x="1078" y="6933"/>
                    </a:cubicBezTo>
                    <a:lnTo>
                      <a:pt x="1078" y="6933"/>
                    </a:lnTo>
                    <a:cubicBezTo>
                      <a:pt x="1212" y="6940"/>
                      <a:pt x="1345" y="6944"/>
                      <a:pt x="1478" y="6944"/>
                    </a:cubicBezTo>
                    <a:cubicBezTo>
                      <a:pt x="1611" y="6944"/>
                      <a:pt x="1744" y="6940"/>
                      <a:pt x="1878" y="6933"/>
                    </a:cubicBezTo>
                    <a:cubicBezTo>
                      <a:pt x="1917" y="6933"/>
                      <a:pt x="1917" y="6875"/>
                      <a:pt x="1878" y="6875"/>
                    </a:cubicBezTo>
                    <a:cubicBezTo>
                      <a:pt x="1749" y="6868"/>
                      <a:pt x="1620" y="6864"/>
                      <a:pt x="1491" y="6864"/>
                    </a:cubicBezTo>
                    <a:cubicBezTo>
                      <a:pt x="1342" y="6864"/>
                      <a:pt x="1193" y="6869"/>
                      <a:pt x="1044" y="6879"/>
                    </a:cubicBezTo>
                    <a:cubicBezTo>
                      <a:pt x="947" y="6738"/>
                      <a:pt x="854" y="6597"/>
                      <a:pt x="771" y="6450"/>
                    </a:cubicBezTo>
                    <a:lnTo>
                      <a:pt x="771" y="6450"/>
                    </a:lnTo>
                    <a:cubicBezTo>
                      <a:pt x="900" y="6457"/>
                      <a:pt x="1028" y="6461"/>
                      <a:pt x="1155" y="6461"/>
                    </a:cubicBezTo>
                    <a:cubicBezTo>
                      <a:pt x="1302" y="6461"/>
                      <a:pt x="1449" y="6456"/>
                      <a:pt x="1595" y="6445"/>
                    </a:cubicBezTo>
                    <a:cubicBezTo>
                      <a:pt x="1639" y="6445"/>
                      <a:pt x="1639" y="6382"/>
                      <a:pt x="1595" y="6382"/>
                    </a:cubicBezTo>
                    <a:cubicBezTo>
                      <a:pt x="1451" y="6372"/>
                      <a:pt x="1307" y="6367"/>
                      <a:pt x="1164" y="6367"/>
                    </a:cubicBezTo>
                    <a:cubicBezTo>
                      <a:pt x="1021" y="6367"/>
                      <a:pt x="878" y="6372"/>
                      <a:pt x="737" y="6382"/>
                    </a:cubicBezTo>
                    <a:cubicBezTo>
                      <a:pt x="683" y="6284"/>
                      <a:pt x="629" y="6187"/>
                      <a:pt x="586" y="6084"/>
                    </a:cubicBezTo>
                    <a:cubicBezTo>
                      <a:pt x="590" y="6011"/>
                      <a:pt x="605" y="5943"/>
                      <a:pt x="615" y="5875"/>
                    </a:cubicBezTo>
                    <a:cubicBezTo>
                      <a:pt x="883" y="5889"/>
                      <a:pt x="1151" y="5914"/>
                      <a:pt x="1420" y="5933"/>
                    </a:cubicBezTo>
                    <a:cubicBezTo>
                      <a:pt x="1464" y="5933"/>
                      <a:pt x="1473" y="5870"/>
                      <a:pt x="1429" y="5860"/>
                    </a:cubicBezTo>
                    <a:cubicBezTo>
                      <a:pt x="1192" y="5816"/>
                      <a:pt x="955" y="5796"/>
                      <a:pt x="714" y="5796"/>
                    </a:cubicBezTo>
                    <a:cubicBezTo>
                      <a:pt x="687" y="5796"/>
                      <a:pt x="661" y="5796"/>
                      <a:pt x="634" y="5797"/>
                    </a:cubicBezTo>
                    <a:cubicBezTo>
                      <a:pt x="688" y="5562"/>
                      <a:pt x="786" y="5343"/>
                      <a:pt x="932" y="5148"/>
                    </a:cubicBezTo>
                    <a:cubicBezTo>
                      <a:pt x="1039" y="5143"/>
                      <a:pt x="1147" y="5133"/>
                      <a:pt x="1259" y="5119"/>
                    </a:cubicBezTo>
                    <a:cubicBezTo>
                      <a:pt x="1301" y="5114"/>
                      <a:pt x="1293" y="5040"/>
                      <a:pt x="1253" y="5040"/>
                    </a:cubicBezTo>
                    <a:cubicBezTo>
                      <a:pt x="1252" y="5040"/>
                      <a:pt x="1250" y="5040"/>
                      <a:pt x="1249" y="5041"/>
                    </a:cubicBezTo>
                    <a:cubicBezTo>
                      <a:pt x="1166" y="5050"/>
                      <a:pt x="1083" y="5055"/>
                      <a:pt x="1000" y="5060"/>
                    </a:cubicBezTo>
                    <a:cubicBezTo>
                      <a:pt x="1844" y="4070"/>
                      <a:pt x="3707" y="4119"/>
                      <a:pt x="4258" y="2802"/>
                    </a:cubicBezTo>
                    <a:close/>
                    <a:moveTo>
                      <a:pt x="5497" y="3236"/>
                    </a:moveTo>
                    <a:cubicBezTo>
                      <a:pt x="5683" y="3324"/>
                      <a:pt x="5863" y="3421"/>
                      <a:pt x="6044" y="3528"/>
                    </a:cubicBezTo>
                    <a:cubicBezTo>
                      <a:pt x="5946" y="3660"/>
                      <a:pt x="5868" y="3807"/>
                      <a:pt x="5810" y="3963"/>
                    </a:cubicBezTo>
                    <a:cubicBezTo>
                      <a:pt x="5644" y="4397"/>
                      <a:pt x="5624" y="4880"/>
                      <a:pt x="5702" y="5338"/>
                    </a:cubicBezTo>
                    <a:cubicBezTo>
                      <a:pt x="5863" y="6260"/>
                      <a:pt x="6619" y="7036"/>
                      <a:pt x="6297" y="7987"/>
                    </a:cubicBezTo>
                    <a:cubicBezTo>
                      <a:pt x="5712" y="8362"/>
                      <a:pt x="5044" y="8582"/>
                      <a:pt x="4351" y="8616"/>
                    </a:cubicBezTo>
                    <a:cubicBezTo>
                      <a:pt x="4380" y="8601"/>
                      <a:pt x="4371" y="8557"/>
                      <a:pt x="4341" y="8557"/>
                    </a:cubicBezTo>
                    <a:cubicBezTo>
                      <a:pt x="4276" y="8561"/>
                      <a:pt x="4211" y="8563"/>
                      <a:pt x="4146" y="8563"/>
                    </a:cubicBezTo>
                    <a:cubicBezTo>
                      <a:pt x="3583" y="8563"/>
                      <a:pt x="3025" y="8431"/>
                      <a:pt x="2522" y="8177"/>
                    </a:cubicBezTo>
                    <a:cubicBezTo>
                      <a:pt x="3961" y="6865"/>
                      <a:pt x="5166" y="5119"/>
                      <a:pt x="5497" y="3236"/>
                    </a:cubicBezTo>
                    <a:close/>
                    <a:moveTo>
                      <a:pt x="4581" y="1"/>
                    </a:moveTo>
                    <a:cubicBezTo>
                      <a:pt x="4553" y="1"/>
                      <a:pt x="4525" y="1"/>
                      <a:pt x="4497" y="2"/>
                    </a:cubicBezTo>
                    <a:cubicBezTo>
                      <a:pt x="2668" y="51"/>
                      <a:pt x="1020" y="1031"/>
                      <a:pt x="351" y="2602"/>
                    </a:cubicBezTo>
                    <a:lnTo>
                      <a:pt x="337" y="2602"/>
                    </a:lnTo>
                    <a:cubicBezTo>
                      <a:pt x="293" y="2602"/>
                      <a:pt x="278" y="2660"/>
                      <a:pt x="322" y="2680"/>
                    </a:cubicBezTo>
                    <a:cubicBezTo>
                      <a:pt x="308" y="2719"/>
                      <a:pt x="288" y="2753"/>
                      <a:pt x="278" y="2787"/>
                    </a:cubicBezTo>
                    <a:lnTo>
                      <a:pt x="259" y="2792"/>
                    </a:lnTo>
                    <a:cubicBezTo>
                      <a:pt x="225" y="2802"/>
                      <a:pt x="215" y="2850"/>
                      <a:pt x="249" y="2875"/>
                    </a:cubicBezTo>
                    <a:cubicBezTo>
                      <a:pt x="88" y="3353"/>
                      <a:pt x="15" y="3855"/>
                      <a:pt x="39" y="4358"/>
                    </a:cubicBezTo>
                    <a:cubicBezTo>
                      <a:pt x="39" y="4372"/>
                      <a:pt x="44" y="4392"/>
                      <a:pt x="44" y="4411"/>
                    </a:cubicBezTo>
                    <a:cubicBezTo>
                      <a:pt x="0" y="4426"/>
                      <a:pt x="5" y="4489"/>
                      <a:pt x="54" y="4499"/>
                    </a:cubicBezTo>
                    <a:cubicBezTo>
                      <a:pt x="88" y="4943"/>
                      <a:pt x="181" y="5382"/>
                      <a:pt x="337" y="5801"/>
                    </a:cubicBezTo>
                    <a:lnTo>
                      <a:pt x="269" y="5801"/>
                    </a:lnTo>
                    <a:cubicBezTo>
                      <a:pt x="225" y="5801"/>
                      <a:pt x="225" y="5860"/>
                      <a:pt x="269" y="5860"/>
                    </a:cubicBezTo>
                    <a:lnTo>
                      <a:pt x="361" y="5860"/>
                    </a:lnTo>
                    <a:cubicBezTo>
                      <a:pt x="919" y="7350"/>
                      <a:pt x="2156" y="8691"/>
                      <a:pt x="3718" y="8691"/>
                    </a:cubicBezTo>
                    <a:cubicBezTo>
                      <a:pt x="3782" y="8691"/>
                      <a:pt x="3847" y="8689"/>
                      <a:pt x="3912" y="8684"/>
                    </a:cubicBezTo>
                    <a:cubicBezTo>
                      <a:pt x="4016" y="8692"/>
                      <a:pt x="4120" y="8696"/>
                      <a:pt x="4224" y="8696"/>
                    </a:cubicBezTo>
                    <a:cubicBezTo>
                      <a:pt x="4961" y="8696"/>
                      <a:pt x="5685" y="8500"/>
                      <a:pt x="6322" y="8123"/>
                    </a:cubicBezTo>
                    <a:cubicBezTo>
                      <a:pt x="6341" y="8123"/>
                      <a:pt x="6361" y="8118"/>
                      <a:pt x="6371" y="8099"/>
                    </a:cubicBezTo>
                    <a:lnTo>
                      <a:pt x="6375" y="8094"/>
                    </a:lnTo>
                    <a:cubicBezTo>
                      <a:pt x="7673" y="7318"/>
                      <a:pt x="8590" y="5889"/>
                      <a:pt x="8551" y="4343"/>
                    </a:cubicBezTo>
                    <a:cubicBezTo>
                      <a:pt x="8503" y="2262"/>
                      <a:pt x="6771" y="1"/>
                      <a:pt x="45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12"/>
              <p:cNvSpPr/>
              <p:nvPr/>
            </p:nvSpPr>
            <p:spPr>
              <a:xfrm>
                <a:off x="4803487" y="3106709"/>
                <a:ext cx="12831" cy="213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83" extrusionOk="0">
                    <a:moveTo>
                      <a:pt x="341" y="0"/>
                    </a:moveTo>
                    <a:cubicBezTo>
                      <a:pt x="238" y="0"/>
                      <a:pt x="135" y="5"/>
                      <a:pt x="35" y="12"/>
                    </a:cubicBezTo>
                    <a:cubicBezTo>
                      <a:pt x="1" y="22"/>
                      <a:pt x="1" y="61"/>
                      <a:pt x="35" y="71"/>
                    </a:cubicBezTo>
                    <a:cubicBezTo>
                      <a:pt x="135" y="78"/>
                      <a:pt x="238" y="82"/>
                      <a:pt x="341" y="82"/>
                    </a:cubicBezTo>
                    <a:cubicBezTo>
                      <a:pt x="379" y="82"/>
                      <a:pt x="417" y="82"/>
                      <a:pt x="454" y="80"/>
                    </a:cubicBezTo>
                    <a:cubicBezTo>
                      <a:pt x="498" y="75"/>
                      <a:pt x="498" y="7"/>
                      <a:pt x="454" y="2"/>
                    </a:cubicBezTo>
                    <a:cubicBezTo>
                      <a:pt x="417" y="1"/>
                      <a:pt x="379" y="0"/>
                      <a:pt x="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89" name="Google Shape;2589;p11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590" name="Google Shape;2590;p11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1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1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2816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933" y="1134650"/>
            <a:ext cx="489040" cy="403633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ms-MY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3074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66" y="1485674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7" y="792755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94" y="2673352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23" y="2667253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9" y="2667253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76" y="3388617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1" y="3475567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757" y="866150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043" y="901257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900" y="911615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620" y="1280939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763" y="1277897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688" y="2018502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604" y="1812135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82" y="2215829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29" y="3588085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95" y="3564574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69" y="3912468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856" y="3775251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51" y="3548448"/>
            <a:ext cx="950826" cy="9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2" y="3889358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14" y="3900908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3313467" y="2018502"/>
            <a:ext cx="456506" cy="403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ue Ellen Francisco"/>
              <a:buNone/>
              <a:defRPr sz="2400" b="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ms-MY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3337510" y="2978085"/>
            <a:ext cx="462707" cy="403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ue Ellen Francisco"/>
              <a:buNone/>
              <a:defRPr sz="2400" b="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ms-MY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3304846" y="3900908"/>
            <a:ext cx="500274" cy="4220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ue Ellen Francisco"/>
              <a:buNone/>
              <a:defRPr sz="2400" b="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ms-MY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7787187" y="1049924"/>
            <a:ext cx="558526" cy="4559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ue Ellen Francisco"/>
              <a:buNone/>
              <a:defRPr sz="2400" b="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ms-MY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7896322" y="3969453"/>
            <a:ext cx="550992" cy="4556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ue Ellen Francisco"/>
              <a:buNone/>
              <a:defRPr sz="2400" b="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ms-MY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7807270" y="2373371"/>
            <a:ext cx="538443" cy="429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ue Ellen Francisco"/>
              <a:buNone/>
              <a:defRPr sz="2400" b="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ms-MY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293433" y="1335314"/>
            <a:ext cx="764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268682" y="2281421"/>
            <a:ext cx="764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293432" y="3166659"/>
            <a:ext cx="764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87201" y="298212"/>
            <a:ext cx="836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3600" dirty="0">
                <a:solidFill>
                  <a:schemeClr val="bg1"/>
                </a:solidFill>
                <a:latin typeface="Sue Ellen Francisco"/>
              </a:rPr>
              <a:t>Menamakan nombor bagi kumpulan objek. 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293432" y="4111934"/>
            <a:ext cx="764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633205" y="1326017"/>
            <a:ext cx="764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785605" y="2588759"/>
            <a:ext cx="764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977152" y="4221616"/>
            <a:ext cx="764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678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61" y="874228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67" y="1058404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3" y="1218375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21" y="1402551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47" y="2780387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03" y="2812163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16" y="2875612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99" y="2780387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81" y="3349016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97" y="3293035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55" y="3308923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767" y="3293035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hocolate Cake PNG Transparent Images Free Download | Vector Files | Pngtre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1" y="3710458"/>
            <a:ext cx="1025296" cy="10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65" y="970102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99" y="1210804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646" y="1431900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08" y="1675106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klat Kartun Bulat Tangan gambar unduh gratis_imej 401176084_Format  PSD_my.lovepik.co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382" y="1975989"/>
            <a:ext cx="1569583" cy="1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3948891" y="1319165"/>
            <a:ext cx="398334" cy="403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ue Ellen Francisco"/>
              <a:buNone/>
              <a:defRPr sz="2400" b="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ms-MY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974025" y="3147199"/>
            <a:ext cx="452790" cy="39837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ue Ellen Francisco"/>
              <a:buNone/>
              <a:defRPr sz="2400" b="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ms-MY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8236423" y="2538391"/>
            <a:ext cx="398334" cy="403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ue Ellen Francisco"/>
              <a:buNone/>
              <a:defRPr sz="2400" b="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ti One"/>
              <a:buNone/>
              <a:defRPr sz="1800" b="0" i="0" u="none" strike="noStrike" cap="none">
                <a:solidFill>
                  <a:schemeClr val="accen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ms-MY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479533" y="534975"/>
            <a:ext cx="81849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3600" dirty="0">
                <a:solidFill>
                  <a:schemeClr val="bg1"/>
                </a:solidFill>
              </a:rPr>
              <a:t>Menamakan nombor bagi kumpulan objek.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78495" y="1553028"/>
            <a:ext cx="764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078495" y="3349016"/>
            <a:ext cx="764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141205" y="2773130"/>
            <a:ext cx="7641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59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068" y="382575"/>
            <a:ext cx="6605864" cy="531000"/>
          </a:xfrm>
        </p:spPr>
        <p:txBody>
          <a:bodyPr/>
          <a:lstStyle/>
          <a:p>
            <a:r>
              <a:rPr lang="ms-MY" sz="4800" dirty="0">
                <a:solidFill>
                  <a:srgbClr val="B4A7D6"/>
                </a:solidFill>
              </a:rPr>
              <a:t>Cara menulis nombor.</a:t>
            </a:r>
            <a:endParaRPr lang="ms-MY" dirty="0"/>
          </a:p>
        </p:txBody>
      </p:sp>
      <p:pic>
        <p:nvPicPr>
          <p:cNvPr id="6146" name="Picture 2" descr="https://i.makeagif.com/media/8-17-2020/KyAuf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7" y="2034417"/>
            <a:ext cx="2335188" cy="131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i.makeagif.com/media/8-17-2020/KKEUBV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315" y="1990994"/>
            <a:ext cx="2271058" cy="127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i.makeagif.com/media/8-17-2020/qtesC6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29" y="2031362"/>
            <a:ext cx="2281918" cy="128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12058" y="3268464"/>
            <a:ext cx="2411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28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Nombor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56858" y="3347960"/>
            <a:ext cx="2411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28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Nombor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01658" y="3314941"/>
            <a:ext cx="2411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28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Nombor 3</a:t>
            </a:r>
          </a:p>
        </p:txBody>
      </p:sp>
    </p:spTree>
    <p:extLst>
      <p:ext uri="{BB962C8B-B14F-4D97-AF65-F5344CB8AC3E}">
        <p14:creationId xmlns:p14="http://schemas.microsoft.com/office/powerpoint/2010/main" val="33091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https://i.makeagif.com/media/8-17-2020/qvAio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04" y="1526653"/>
            <a:ext cx="2440746" cy="137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057" y="3356067"/>
            <a:ext cx="2411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28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Nombor 4</a:t>
            </a:r>
          </a:p>
        </p:txBody>
      </p:sp>
      <p:sp>
        <p:nvSpPr>
          <p:cNvPr id="8" name="Rectangle 7"/>
          <p:cNvSpPr/>
          <p:nvPr/>
        </p:nvSpPr>
        <p:spPr>
          <a:xfrm>
            <a:off x="3302000" y="3333573"/>
            <a:ext cx="2411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28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Nombor 5</a:t>
            </a:r>
          </a:p>
        </p:txBody>
      </p:sp>
      <p:pic>
        <p:nvPicPr>
          <p:cNvPr id="8196" name="Picture 4" descr="https://i.makeagif.com/media/8-17-2020/_K_AI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08" y="1518023"/>
            <a:ext cx="2456089" cy="13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i.makeagif.com/media/8-17-2020/5KZCn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18" y="1478341"/>
            <a:ext cx="2526634" cy="142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270172" y="3333573"/>
            <a:ext cx="2411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28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Nombor 6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69068" y="93150"/>
            <a:ext cx="6605864" cy="531000"/>
          </a:xfrm>
        </p:spPr>
        <p:txBody>
          <a:bodyPr/>
          <a:lstStyle/>
          <a:p>
            <a:r>
              <a:rPr lang="ms-MY" sz="4800" dirty="0">
                <a:solidFill>
                  <a:srgbClr val="B4A7D6"/>
                </a:solidFill>
              </a:rPr>
              <a:t>Cara menulis nombor. 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3941440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https://i.makeagif.com/media/8-17-2020/FlbeZ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5" y="1552241"/>
            <a:ext cx="2548254" cy="143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27829" y="3290753"/>
            <a:ext cx="2411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28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Nombor 8</a:t>
            </a:r>
          </a:p>
        </p:txBody>
      </p:sp>
      <p:pic>
        <p:nvPicPr>
          <p:cNvPr id="9218" name="Picture 2" descr="https://i.makeagif.com/media/8-17-2020/TnILa8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533" y="1547040"/>
            <a:ext cx="2557499" cy="143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i.makeagif.com/media/8-17-2020/taJzb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57" y="1520452"/>
            <a:ext cx="2652032" cy="149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77372" y="3290753"/>
            <a:ext cx="2411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28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Nombor 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98466" y="3290753"/>
            <a:ext cx="2411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28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Nombor 9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87211" y="297906"/>
            <a:ext cx="6569579" cy="531000"/>
          </a:xfrm>
        </p:spPr>
        <p:txBody>
          <a:bodyPr/>
          <a:lstStyle/>
          <a:p>
            <a:r>
              <a:rPr lang="ms-MY" sz="4800" dirty="0">
                <a:solidFill>
                  <a:srgbClr val="B4A7D6"/>
                </a:solidFill>
              </a:rPr>
              <a:t>Cara menulis nombor. </a:t>
            </a: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4036226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earn and Practise Writing the Numbers to 10 - Maths with Mu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864" y="1459590"/>
            <a:ext cx="3184273" cy="238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82650" y="382575"/>
            <a:ext cx="6605864" cy="531000"/>
          </a:xfrm>
        </p:spPr>
        <p:txBody>
          <a:bodyPr/>
          <a:lstStyle/>
          <a:p>
            <a:r>
              <a:rPr lang="ms-MY" sz="4800" dirty="0">
                <a:solidFill>
                  <a:srgbClr val="B4A7D6"/>
                </a:solidFill>
              </a:rPr>
              <a:t>Cara menulis nombor.</a:t>
            </a:r>
            <a:endParaRPr lang="ms-MY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D48C7-0C33-40BD-81A8-32458A83E5AE}"/>
              </a:ext>
            </a:extLst>
          </p:cNvPr>
          <p:cNvSpPr/>
          <p:nvPr/>
        </p:nvSpPr>
        <p:spPr>
          <a:xfrm>
            <a:off x="3366317" y="3920601"/>
            <a:ext cx="2411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133B3E"/>
              </a:buClr>
              <a:buSzPts val="1100"/>
            </a:pPr>
            <a:r>
              <a:rPr lang="ms-MY" sz="28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Nombor 10</a:t>
            </a:r>
          </a:p>
        </p:txBody>
      </p:sp>
    </p:spTree>
    <p:extLst>
      <p:ext uri="{BB962C8B-B14F-4D97-AF65-F5344CB8AC3E}">
        <p14:creationId xmlns:p14="http://schemas.microsoft.com/office/powerpoint/2010/main" val="2548312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/>
          <p:nvPr/>
        </p:nvSpPr>
        <p:spPr>
          <a:xfrm>
            <a:off x="522939" y="1250049"/>
            <a:ext cx="4825649" cy="2913692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22"/>
          <p:cNvSpPr txBox="1">
            <a:spLocks noGrp="1"/>
          </p:cNvSpPr>
          <p:nvPr>
            <p:ph type="subTitle" idx="1"/>
          </p:nvPr>
        </p:nvSpPr>
        <p:spPr>
          <a:xfrm>
            <a:off x="358466" y="1531979"/>
            <a:ext cx="5367600" cy="2609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Unit 1: </a:t>
            </a:r>
            <a:r>
              <a:rPr lang="ms-MY" b="1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Nombor Hingga </a:t>
            </a:r>
            <a:r>
              <a:rPr lang="en-US" b="1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100</a:t>
            </a:r>
            <a:endParaRPr lang="en-MY" b="1" dirty="0">
              <a:ln w="0"/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sz="3600" b="1" dirty="0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pattFill prst="pct5">
                  <a:fgClr>
                    <a:schemeClr val="bg2">
                      <a:lumMod val="50000"/>
                    </a:schemeClr>
                  </a:fgClr>
                  <a:bgClr>
                    <a:schemeClr val="bg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bg2">
                      <a:lumMod val="50000"/>
                    </a:schemeClr>
                  </a:outerShdw>
                </a:effectLst>
                <a:latin typeface="Cooper Black" panose="0208090404030B020404" pitchFamily="18" charset="0"/>
                <a:cs typeface="Calibri" panose="020F0502020204030204" pitchFamily="34" charset="0"/>
              </a:rPr>
              <a:t>KOMBINASI NOMBOR, KENALI DAN TULIS 11 HINGGA 20</a:t>
            </a:r>
          </a:p>
        </p:txBody>
      </p:sp>
      <p:sp>
        <p:nvSpPr>
          <p:cNvPr id="300" name="Google Shape;300;p22"/>
          <p:cNvSpPr/>
          <p:nvPr/>
        </p:nvSpPr>
        <p:spPr>
          <a:xfrm>
            <a:off x="4572413" y="-73437"/>
            <a:ext cx="1784135" cy="1296108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01" name="Google Shape;301;p22"/>
          <p:cNvGrpSpPr/>
          <p:nvPr/>
        </p:nvGrpSpPr>
        <p:grpSpPr>
          <a:xfrm rot="-716489">
            <a:off x="7825238" y="1999267"/>
            <a:ext cx="1878378" cy="3844919"/>
            <a:chOff x="6377275" y="1999068"/>
            <a:chExt cx="2241406" cy="4588015"/>
          </a:xfrm>
        </p:grpSpPr>
        <p:sp>
          <p:nvSpPr>
            <p:cNvPr id="302" name="Google Shape;302;p22"/>
            <p:cNvSpPr/>
            <p:nvPr/>
          </p:nvSpPr>
          <p:spPr>
            <a:xfrm>
              <a:off x="6940969" y="2016153"/>
              <a:ext cx="1646921" cy="2277050"/>
            </a:xfrm>
            <a:custGeom>
              <a:avLst/>
              <a:gdLst/>
              <a:ahLst/>
              <a:cxnLst/>
              <a:rect l="l" t="t" r="r" b="b"/>
              <a:pathLst>
                <a:path w="14652" h="20258" extrusionOk="0">
                  <a:moveTo>
                    <a:pt x="11156" y="9120"/>
                  </a:moveTo>
                  <a:cubicBezTo>
                    <a:pt x="11187" y="9180"/>
                    <a:pt x="11247" y="9211"/>
                    <a:pt x="11308" y="9272"/>
                  </a:cubicBezTo>
                  <a:cubicBezTo>
                    <a:pt x="11035" y="9545"/>
                    <a:pt x="10791" y="10032"/>
                    <a:pt x="10579" y="10457"/>
                  </a:cubicBezTo>
                  <a:cubicBezTo>
                    <a:pt x="10639" y="10305"/>
                    <a:pt x="10670" y="10153"/>
                    <a:pt x="10700" y="10001"/>
                  </a:cubicBezTo>
                  <a:cubicBezTo>
                    <a:pt x="10731" y="9880"/>
                    <a:pt x="10791" y="9758"/>
                    <a:pt x="10761" y="9636"/>
                  </a:cubicBezTo>
                  <a:cubicBezTo>
                    <a:pt x="10913" y="9484"/>
                    <a:pt x="11035" y="9302"/>
                    <a:pt x="11156" y="9120"/>
                  </a:cubicBezTo>
                  <a:close/>
                  <a:moveTo>
                    <a:pt x="10487" y="3770"/>
                  </a:moveTo>
                  <a:cubicBezTo>
                    <a:pt x="10518" y="3800"/>
                    <a:pt x="10518" y="3800"/>
                    <a:pt x="10548" y="3800"/>
                  </a:cubicBezTo>
                  <a:cubicBezTo>
                    <a:pt x="10609" y="3831"/>
                    <a:pt x="10700" y="3831"/>
                    <a:pt x="10761" y="3861"/>
                  </a:cubicBezTo>
                  <a:cubicBezTo>
                    <a:pt x="10791" y="3922"/>
                    <a:pt x="10822" y="3952"/>
                    <a:pt x="10852" y="3983"/>
                  </a:cubicBezTo>
                  <a:cubicBezTo>
                    <a:pt x="10670" y="4408"/>
                    <a:pt x="10548" y="4864"/>
                    <a:pt x="10518" y="5320"/>
                  </a:cubicBezTo>
                  <a:cubicBezTo>
                    <a:pt x="10518" y="5503"/>
                    <a:pt x="10487" y="5685"/>
                    <a:pt x="10579" y="5837"/>
                  </a:cubicBezTo>
                  <a:cubicBezTo>
                    <a:pt x="10579" y="5867"/>
                    <a:pt x="10579" y="5898"/>
                    <a:pt x="10609" y="5898"/>
                  </a:cubicBezTo>
                  <a:cubicBezTo>
                    <a:pt x="10609" y="5898"/>
                    <a:pt x="10609" y="5898"/>
                    <a:pt x="10609" y="5928"/>
                  </a:cubicBezTo>
                  <a:cubicBezTo>
                    <a:pt x="10396" y="6536"/>
                    <a:pt x="9971" y="7752"/>
                    <a:pt x="10092" y="8056"/>
                  </a:cubicBezTo>
                  <a:cubicBezTo>
                    <a:pt x="10092" y="8086"/>
                    <a:pt x="10092" y="8086"/>
                    <a:pt x="10092" y="8117"/>
                  </a:cubicBezTo>
                  <a:lnTo>
                    <a:pt x="10092" y="8177"/>
                  </a:lnTo>
                  <a:cubicBezTo>
                    <a:pt x="10092" y="8269"/>
                    <a:pt x="10153" y="8329"/>
                    <a:pt x="10183" y="8360"/>
                  </a:cubicBezTo>
                  <a:lnTo>
                    <a:pt x="10214" y="8360"/>
                  </a:lnTo>
                  <a:cubicBezTo>
                    <a:pt x="10214" y="8390"/>
                    <a:pt x="10214" y="8390"/>
                    <a:pt x="10244" y="8390"/>
                  </a:cubicBezTo>
                  <a:cubicBezTo>
                    <a:pt x="10319" y="8465"/>
                    <a:pt x="10418" y="8517"/>
                    <a:pt x="10518" y="8517"/>
                  </a:cubicBezTo>
                  <a:cubicBezTo>
                    <a:pt x="10580" y="8517"/>
                    <a:pt x="10642" y="8497"/>
                    <a:pt x="10700" y="8451"/>
                  </a:cubicBezTo>
                  <a:lnTo>
                    <a:pt x="10700" y="8451"/>
                  </a:lnTo>
                  <a:cubicBezTo>
                    <a:pt x="10579" y="8694"/>
                    <a:pt x="10427" y="8907"/>
                    <a:pt x="10214" y="9150"/>
                  </a:cubicBezTo>
                  <a:cubicBezTo>
                    <a:pt x="10139" y="9075"/>
                    <a:pt x="10040" y="9023"/>
                    <a:pt x="9933" y="9023"/>
                  </a:cubicBezTo>
                  <a:cubicBezTo>
                    <a:pt x="9867" y="9023"/>
                    <a:pt x="9797" y="9043"/>
                    <a:pt x="9728" y="9089"/>
                  </a:cubicBezTo>
                  <a:cubicBezTo>
                    <a:pt x="9545" y="9302"/>
                    <a:pt x="9393" y="9545"/>
                    <a:pt x="9272" y="9788"/>
                  </a:cubicBezTo>
                  <a:cubicBezTo>
                    <a:pt x="8876" y="9940"/>
                    <a:pt x="8542" y="10092"/>
                    <a:pt x="8177" y="10275"/>
                  </a:cubicBezTo>
                  <a:cubicBezTo>
                    <a:pt x="7995" y="10366"/>
                    <a:pt x="7813" y="10487"/>
                    <a:pt x="7661" y="10579"/>
                  </a:cubicBezTo>
                  <a:cubicBezTo>
                    <a:pt x="7562" y="10536"/>
                    <a:pt x="7457" y="10514"/>
                    <a:pt x="7354" y="10514"/>
                  </a:cubicBezTo>
                  <a:cubicBezTo>
                    <a:pt x="7235" y="10514"/>
                    <a:pt x="7120" y="10544"/>
                    <a:pt x="7022" y="10609"/>
                  </a:cubicBezTo>
                  <a:cubicBezTo>
                    <a:pt x="6779" y="10731"/>
                    <a:pt x="6688" y="11004"/>
                    <a:pt x="6779" y="11247"/>
                  </a:cubicBezTo>
                  <a:cubicBezTo>
                    <a:pt x="6749" y="11247"/>
                    <a:pt x="6718" y="11278"/>
                    <a:pt x="6718" y="11308"/>
                  </a:cubicBezTo>
                  <a:lnTo>
                    <a:pt x="6688" y="11308"/>
                  </a:lnTo>
                  <a:cubicBezTo>
                    <a:pt x="6627" y="11278"/>
                    <a:pt x="6566" y="11217"/>
                    <a:pt x="6506" y="11187"/>
                  </a:cubicBezTo>
                  <a:cubicBezTo>
                    <a:pt x="6445" y="11156"/>
                    <a:pt x="6384" y="11126"/>
                    <a:pt x="6323" y="11095"/>
                  </a:cubicBezTo>
                  <a:cubicBezTo>
                    <a:pt x="5746" y="10791"/>
                    <a:pt x="5229" y="10518"/>
                    <a:pt x="4773" y="10214"/>
                  </a:cubicBezTo>
                  <a:cubicBezTo>
                    <a:pt x="4834" y="10123"/>
                    <a:pt x="4834" y="10001"/>
                    <a:pt x="4773" y="9880"/>
                  </a:cubicBezTo>
                  <a:cubicBezTo>
                    <a:pt x="4591" y="9667"/>
                    <a:pt x="4317" y="9515"/>
                    <a:pt x="4104" y="9363"/>
                  </a:cubicBezTo>
                  <a:cubicBezTo>
                    <a:pt x="4074" y="9332"/>
                    <a:pt x="4074" y="9302"/>
                    <a:pt x="4044" y="9272"/>
                  </a:cubicBezTo>
                  <a:cubicBezTo>
                    <a:pt x="3831" y="8755"/>
                    <a:pt x="3527" y="8269"/>
                    <a:pt x="3314" y="7752"/>
                  </a:cubicBezTo>
                  <a:cubicBezTo>
                    <a:pt x="3071" y="6870"/>
                    <a:pt x="3040" y="6171"/>
                    <a:pt x="3192" y="5381"/>
                  </a:cubicBezTo>
                  <a:cubicBezTo>
                    <a:pt x="3253" y="5320"/>
                    <a:pt x="3284" y="5229"/>
                    <a:pt x="3314" y="5168"/>
                  </a:cubicBezTo>
                  <a:cubicBezTo>
                    <a:pt x="3496" y="4712"/>
                    <a:pt x="3557" y="4621"/>
                    <a:pt x="3679" y="4378"/>
                  </a:cubicBezTo>
                  <a:cubicBezTo>
                    <a:pt x="3829" y="4399"/>
                    <a:pt x="3965" y="4421"/>
                    <a:pt x="4106" y="4421"/>
                  </a:cubicBezTo>
                  <a:cubicBezTo>
                    <a:pt x="4165" y="4421"/>
                    <a:pt x="4224" y="4417"/>
                    <a:pt x="4287" y="4408"/>
                  </a:cubicBezTo>
                  <a:cubicBezTo>
                    <a:pt x="4585" y="4539"/>
                    <a:pt x="5009" y="4555"/>
                    <a:pt x="5390" y="4555"/>
                  </a:cubicBezTo>
                  <a:cubicBezTo>
                    <a:pt x="5516" y="4555"/>
                    <a:pt x="5637" y="4553"/>
                    <a:pt x="5748" y="4553"/>
                  </a:cubicBezTo>
                  <a:cubicBezTo>
                    <a:pt x="5849" y="4553"/>
                    <a:pt x="5941" y="4555"/>
                    <a:pt x="6019" y="4560"/>
                  </a:cubicBezTo>
                  <a:cubicBezTo>
                    <a:pt x="6414" y="4530"/>
                    <a:pt x="6810" y="4500"/>
                    <a:pt x="7174" y="4469"/>
                  </a:cubicBezTo>
                  <a:cubicBezTo>
                    <a:pt x="7321" y="4574"/>
                    <a:pt x="7512" y="4607"/>
                    <a:pt x="7706" y="4607"/>
                  </a:cubicBezTo>
                  <a:cubicBezTo>
                    <a:pt x="7793" y="4607"/>
                    <a:pt x="7880" y="4600"/>
                    <a:pt x="7965" y="4591"/>
                  </a:cubicBezTo>
                  <a:cubicBezTo>
                    <a:pt x="8846" y="4469"/>
                    <a:pt x="9697" y="4196"/>
                    <a:pt x="10487" y="3770"/>
                  </a:cubicBezTo>
                  <a:close/>
                  <a:moveTo>
                    <a:pt x="8025" y="1"/>
                  </a:moveTo>
                  <a:cubicBezTo>
                    <a:pt x="7478" y="1"/>
                    <a:pt x="6931" y="31"/>
                    <a:pt x="6414" y="153"/>
                  </a:cubicBezTo>
                  <a:cubicBezTo>
                    <a:pt x="5685" y="335"/>
                    <a:pt x="4986" y="609"/>
                    <a:pt x="4348" y="1004"/>
                  </a:cubicBezTo>
                  <a:cubicBezTo>
                    <a:pt x="3800" y="1369"/>
                    <a:pt x="3496" y="1764"/>
                    <a:pt x="3192" y="2129"/>
                  </a:cubicBezTo>
                  <a:cubicBezTo>
                    <a:pt x="3132" y="2189"/>
                    <a:pt x="3071" y="2220"/>
                    <a:pt x="3010" y="2250"/>
                  </a:cubicBezTo>
                  <a:cubicBezTo>
                    <a:pt x="2767" y="2463"/>
                    <a:pt x="2676" y="2676"/>
                    <a:pt x="2706" y="2858"/>
                  </a:cubicBezTo>
                  <a:cubicBezTo>
                    <a:pt x="2037" y="3952"/>
                    <a:pt x="1612" y="5229"/>
                    <a:pt x="1065" y="6384"/>
                  </a:cubicBezTo>
                  <a:cubicBezTo>
                    <a:pt x="1065" y="6414"/>
                    <a:pt x="1065" y="6414"/>
                    <a:pt x="1065" y="6414"/>
                  </a:cubicBezTo>
                  <a:cubicBezTo>
                    <a:pt x="1065" y="6414"/>
                    <a:pt x="1034" y="6445"/>
                    <a:pt x="1034" y="6445"/>
                  </a:cubicBezTo>
                  <a:cubicBezTo>
                    <a:pt x="1004" y="6506"/>
                    <a:pt x="974" y="6536"/>
                    <a:pt x="882" y="6779"/>
                  </a:cubicBezTo>
                  <a:cubicBezTo>
                    <a:pt x="670" y="7296"/>
                    <a:pt x="457" y="7813"/>
                    <a:pt x="274" y="8329"/>
                  </a:cubicBezTo>
                  <a:cubicBezTo>
                    <a:pt x="214" y="8573"/>
                    <a:pt x="123" y="8785"/>
                    <a:pt x="62" y="8998"/>
                  </a:cubicBezTo>
                  <a:cubicBezTo>
                    <a:pt x="1" y="9150"/>
                    <a:pt x="1" y="9332"/>
                    <a:pt x="123" y="9454"/>
                  </a:cubicBezTo>
                  <a:cubicBezTo>
                    <a:pt x="196" y="9528"/>
                    <a:pt x="281" y="9568"/>
                    <a:pt x="363" y="9568"/>
                  </a:cubicBezTo>
                  <a:cubicBezTo>
                    <a:pt x="417" y="9568"/>
                    <a:pt x="470" y="9551"/>
                    <a:pt x="518" y="9515"/>
                  </a:cubicBezTo>
                  <a:cubicBezTo>
                    <a:pt x="568" y="9527"/>
                    <a:pt x="613" y="9535"/>
                    <a:pt x="655" y="9535"/>
                  </a:cubicBezTo>
                  <a:cubicBezTo>
                    <a:pt x="715" y="9535"/>
                    <a:pt x="768" y="9520"/>
                    <a:pt x="822" y="9484"/>
                  </a:cubicBezTo>
                  <a:cubicBezTo>
                    <a:pt x="882" y="9454"/>
                    <a:pt x="1004" y="9424"/>
                    <a:pt x="1186" y="9363"/>
                  </a:cubicBezTo>
                  <a:lnTo>
                    <a:pt x="1612" y="9363"/>
                  </a:lnTo>
                  <a:cubicBezTo>
                    <a:pt x="1673" y="9363"/>
                    <a:pt x="1794" y="9393"/>
                    <a:pt x="1885" y="9424"/>
                  </a:cubicBezTo>
                  <a:cubicBezTo>
                    <a:pt x="2250" y="9515"/>
                    <a:pt x="2220" y="9545"/>
                    <a:pt x="2463" y="9667"/>
                  </a:cubicBezTo>
                  <a:cubicBezTo>
                    <a:pt x="2645" y="9788"/>
                    <a:pt x="2554" y="9667"/>
                    <a:pt x="2737" y="9880"/>
                  </a:cubicBezTo>
                  <a:cubicBezTo>
                    <a:pt x="2980" y="10244"/>
                    <a:pt x="3284" y="10579"/>
                    <a:pt x="3557" y="10913"/>
                  </a:cubicBezTo>
                  <a:cubicBezTo>
                    <a:pt x="3704" y="11157"/>
                    <a:pt x="3949" y="11343"/>
                    <a:pt x="4166" y="11343"/>
                  </a:cubicBezTo>
                  <a:cubicBezTo>
                    <a:pt x="4218" y="11343"/>
                    <a:pt x="4270" y="11332"/>
                    <a:pt x="4317" y="11308"/>
                  </a:cubicBezTo>
                  <a:cubicBezTo>
                    <a:pt x="4651" y="11521"/>
                    <a:pt x="5047" y="11612"/>
                    <a:pt x="5411" y="11764"/>
                  </a:cubicBezTo>
                  <a:cubicBezTo>
                    <a:pt x="5837" y="11916"/>
                    <a:pt x="6262" y="12129"/>
                    <a:pt x="6688" y="12281"/>
                  </a:cubicBezTo>
                  <a:cubicBezTo>
                    <a:pt x="6810" y="12342"/>
                    <a:pt x="6962" y="12372"/>
                    <a:pt x="7114" y="12433"/>
                  </a:cubicBezTo>
                  <a:cubicBezTo>
                    <a:pt x="7144" y="12524"/>
                    <a:pt x="7205" y="12615"/>
                    <a:pt x="7235" y="12737"/>
                  </a:cubicBezTo>
                  <a:cubicBezTo>
                    <a:pt x="7448" y="13649"/>
                    <a:pt x="7448" y="14074"/>
                    <a:pt x="7478" y="14956"/>
                  </a:cubicBezTo>
                  <a:cubicBezTo>
                    <a:pt x="7569" y="16141"/>
                    <a:pt x="7630" y="17266"/>
                    <a:pt x="7965" y="18603"/>
                  </a:cubicBezTo>
                  <a:cubicBezTo>
                    <a:pt x="8025" y="18816"/>
                    <a:pt x="8086" y="19029"/>
                    <a:pt x="8147" y="19181"/>
                  </a:cubicBezTo>
                  <a:cubicBezTo>
                    <a:pt x="8056" y="19272"/>
                    <a:pt x="7995" y="19363"/>
                    <a:pt x="7995" y="19515"/>
                  </a:cubicBezTo>
                  <a:cubicBezTo>
                    <a:pt x="7995" y="19859"/>
                    <a:pt x="8242" y="20000"/>
                    <a:pt x="8522" y="20000"/>
                  </a:cubicBezTo>
                  <a:cubicBezTo>
                    <a:pt x="8762" y="20000"/>
                    <a:pt x="9026" y="19896"/>
                    <a:pt x="9180" y="19728"/>
                  </a:cubicBezTo>
                  <a:cubicBezTo>
                    <a:pt x="9241" y="19667"/>
                    <a:pt x="9332" y="19576"/>
                    <a:pt x="9454" y="19454"/>
                  </a:cubicBezTo>
                  <a:cubicBezTo>
                    <a:pt x="9484" y="19545"/>
                    <a:pt x="9545" y="19606"/>
                    <a:pt x="9606" y="19697"/>
                  </a:cubicBezTo>
                  <a:cubicBezTo>
                    <a:pt x="9728" y="19849"/>
                    <a:pt x="9849" y="20032"/>
                    <a:pt x="10001" y="20153"/>
                  </a:cubicBezTo>
                  <a:cubicBezTo>
                    <a:pt x="10133" y="20224"/>
                    <a:pt x="10271" y="20258"/>
                    <a:pt x="10405" y="20258"/>
                  </a:cubicBezTo>
                  <a:cubicBezTo>
                    <a:pt x="10673" y="20258"/>
                    <a:pt x="10923" y="20123"/>
                    <a:pt x="11065" y="19880"/>
                  </a:cubicBezTo>
                  <a:cubicBezTo>
                    <a:pt x="11247" y="19880"/>
                    <a:pt x="11430" y="19728"/>
                    <a:pt x="11430" y="19485"/>
                  </a:cubicBezTo>
                  <a:cubicBezTo>
                    <a:pt x="11430" y="18998"/>
                    <a:pt x="11308" y="18299"/>
                    <a:pt x="11247" y="17509"/>
                  </a:cubicBezTo>
                  <a:cubicBezTo>
                    <a:pt x="11247" y="17205"/>
                    <a:pt x="11217" y="16931"/>
                    <a:pt x="11187" y="16627"/>
                  </a:cubicBezTo>
                  <a:cubicBezTo>
                    <a:pt x="11278" y="16080"/>
                    <a:pt x="11460" y="15016"/>
                    <a:pt x="11490" y="14956"/>
                  </a:cubicBezTo>
                  <a:cubicBezTo>
                    <a:pt x="11612" y="14348"/>
                    <a:pt x="11673" y="14074"/>
                    <a:pt x="11825" y="13497"/>
                  </a:cubicBezTo>
                  <a:cubicBezTo>
                    <a:pt x="11855" y="13405"/>
                    <a:pt x="11886" y="13345"/>
                    <a:pt x="11886" y="13284"/>
                  </a:cubicBezTo>
                  <a:cubicBezTo>
                    <a:pt x="11977" y="13010"/>
                    <a:pt x="12098" y="12767"/>
                    <a:pt x="12220" y="12494"/>
                  </a:cubicBezTo>
                  <a:cubicBezTo>
                    <a:pt x="12342" y="12190"/>
                    <a:pt x="12706" y="11521"/>
                    <a:pt x="13010" y="10943"/>
                  </a:cubicBezTo>
                  <a:cubicBezTo>
                    <a:pt x="13193" y="10548"/>
                    <a:pt x="13345" y="10153"/>
                    <a:pt x="13466" y="9758"/>
                  </a:cubicBezTo>
                  <a:cubicBezTo>
                    <a:pt x="13557" y="9606"/>
                    <a:pt x="13649" y="9424"/>
                    <a:pt x="13709" y="9272"/>
                  </a:cubicBezTo>
                  <a:cubicBezTo>
                    <a:pt x="13892" y="8785"/>
                    <a:pt x="14469" y="7965"/>
                    <a:pt x="14500" y="6962"/>
                  </a:cubicBezTo>
                  <a:cubicBezTo>
                    <a:pt x="14500" y="6779"/>
                    <a:pt x="14500" y="6627"/>
                    <a:pt x="14500" y="6445"/>
                  </a:cubicBezTo>
                  <a:cubicBezTo>
                    <a:pt x="14560" y="6354"/>
                    <a:pt x="14560" y="6262"/>
                    <a:pt x="14591" y="6202"/>
                  </a:cubicBezTo>
                  <a:cubicBezTo>
                    <a:pt x="14652" y="5959"/>
                    <a:pt x="14652" y="5746"/>
                    <a:pt x="14652" y="5503"/>
                  </a:cubicBezTo>
                  <a:cubicBezTo>
                    <a:pt x="14652" y="5199"/>
                    <a:pt x="14652" y="4925"/>
                    <a:pt x="14591" y="4652"/>
                  </a:cubicBezTo>
                  <a:cubicBezTo>
                    <a:pt x="14469" y="4196"/>
                    <a:pt x="14196" y="3770"/>
                    <a:pt x="13892" y="3405"/>
                  </a:cubicBezTo>
                  <a:cubicBezTo>
                    <a:pt x="13497" y="3041"/>
                    <a:pt x="12949" y="2949"/>
                    <a:pt x="12463" y="2828"/>
                  </a:cubicBezTo>
                  <a:cubicBezTo>
                    <a:pt x="12311" y="2767"/>
                    <a:pt x="12129" y="2737"/>
                    <a:pt x="11977" y="2676"/>
                  </a:cubicBezTo>
                  <a:cubicBezTo>
                    <a:pt x="11946" y="2250"/>
                    <a:pt x="11825" y="1825"/>
                    <a:pt x="11430" y="1582"/>
                  </a:cubicBezTo>
                  <a:cubicBezTo>
                    <a:pt x="11399" y="1551"/>
                    <a:pt x="11369" y="1521"/>
                    <a:pt x="11308" y="1521"/>
                  </a:cubicBezTo>
                  <a:cubicBezTo>
                    <a:pt x="11217" y="1430"/>
                    <a:pt x="11095" y="1308"/>
                    <a:pt x="11035" y="1278"/>
                  </a:cubicBezTo>
                  <a:cubicBezTo>
                    <a:pt x="10518" y="852"/>
                    <a:pt x="9940" y="396"/>
                    <a:pt x="9272" y="305"/>
                  </a:cubicBezTo>
                  <a:cubicBezTo>
                    <a:pt x="8876" y="123"/>
                    <a:pt x="8451" y="1"/>
                    <a:pt x="8025" y="1"/>
                  </a:cubicBezTo>
                  <a:close/>
                </a:path>
              </a:pathLst>
            </a:custGeom>
            <a:solidFill>
              <a:srgbClr val="D4A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7241643" y="2384380"/>
              <a:ext cx="1113909" cy="937100"/>
            </a:xfrm>
            <a:custGeom>
              <a:avLst/>
              <a:gdLst/>
              <a:ahLst/>
              <a:cxnLst/>
              <a:rect l="l" t="t" r="r" b="b"/>
              <a:pathLst>
                <a:path w="9910" h="8337" extrusionOk="0">
                  <a:moveTo>
                    <a:pt x="8194" y="0"/>
                  </a:moveTo>
                  <a:cubicBezTo>
                    <a:pt x="8084" y="0"/>
                    <a:pt x="7911" y="93"/>
                    <a:pt x="7782" y="129"/>
                  </a:cubicBezTo>
                  <a:cubicBezTo>
                    <a:pt x="7691" y="129"/>
                    <a:pt x="7630" y="433"/>
                    <a:pt x="6597" y="859"/>
                  </a:cubicBezTo>
                  <a:cubicBezTo>
                    <a:pt x="5957" y="1196"/>
                    <a:pt x="5508" y="1298"/>
                    <a:pt x="5188" y="1298"/>
                  </a:cubicBezTo>
                  <a:cubicBezTo>
                    <a:pt x="4707" y="1298"/>
                    <a:pt x="4516" y="1068"/>
                    <a:pt x="4401" y="1068"/>
                  </a:cubicBezTo>
                  <a:cubicBezTo>
                    <a:pt x="4393" y="1068"/>
                    <a:pt x="4385" y="1069"/>
                    <a:pt x="4378" y="1072"/>
                  </a:cubicBezTo>
                  <a:cubicBezTo>
                    <a:pt x="4378" y="1091"/>
                    <a:pt x="3892" y="1192"/>
                    <a:pt x="3025" y="1192"/>
                  </a:cubicBezTo>
                  <a:cubicBezTo>
                    <a:pt x="2503" y="1192"/>
                    <a:pt x="1842" y="1155"/>
                    <a:pt x="1065" y="1041"/>
                  </a:cubicBezTo>
                  <a:cubicBezTo>
                    <a:pt x="882" y="1254"/>
                    <a:pt x="609" y="1831"/>
                    <a:pt x="487" y="2075"/>
                  </a:cubicBezTo>
                  <a:cubicBezTo>
                    <a:pt x="426" y="2196"/>
                    <a:pt x="274" y="2500"/>
                    <a:pt x="274" y="2531"/>
                  </a:cubicBezTo>
                  <a:cubicBezTo>
                    <a:pt x="244" y="2591"/>
                    <a:pt x="244" y="2652"/>
                    <a:pt x="214" y="2743"/>
                  </a:cubicBezTo>
                  <a:cubicBezTo>
                    <a:pt x="92" y="3260"/>
                    <a:pt x="1" y="3807"/>
                    <a:pt x="31" y="4385"/>
                  </a:cubicBezTo>
                  <a:cubicBezTo>
                    <a:pt x="31" y="4354"/>
                    <a:pt x="31" y="4324"/>
                    <a:pt x="31" y="4293"/>
                  </a:cubicBezTo>
                  <a:cubicBezTo>
                    <a:pt x="62" y="4658"/>
                    <a:pt x="153" y="5053"/>
                    <a:pt x="305" y="5388"/>
                  </a:cubicBezTo>
                  <a:cubicBezTo>
                    <a:pt x="548" y="6026"/>
                    <a:pt x="791" y="6421"/>
                    <a:pt x="1308" y="7029"/>
                  </a:cubicBezTo>
                  <a:cubicBezTo>
                    <a:pt x="1429" y="7151"/>
                    <a:pt x="1521" y="7211"/>
                    <a:pt x="1581" y="7272"/>
                  </a:cubicBezTo>
                  <a:cubicBezTo>
                    <a:pt x="1581" y="7333"/>
                    <a:pt x="1581" y="7394"/>
                    <a:pt x="1581" y="7455"/>
                  </a:cubicBezTo>
                  <a:cubicBezTo>
                    <a:pt x="1642" y="7971"/>
                    <a:pt x="2098" y="8306"/>
                    <a:pt x="2584" y="8336"/>
                  </a:cubicBezTo>
                  <a:cubicBezTo>
                    <a:pt x="2858" y="8336"/>
                    <a:pt x="3132" y="8245"/>
                    <a:pt x="3283" y="8032"/>
                  </a:cubicBezTo>
                  <a:cubicBezTo>
                    <a:pt x="3709" y="8123"/>
                    <a:pt x="4165" y="8215"/>
                    <a:pt x="4621" y="8215"/>
                  </a:cubicBezTo>
                  <a:cubicBezTo>
                    <a:pt x="5198" y="8154"/>
                    <a:pt x="5350" y="8154"/>
                    <a:pt x="5898" y="8032"/>
                  </a:cubicBezTo>
                  <a:cubicBezTo>
                    <a:pt x="6505" y="7880"/>
                    <a:pt x="7053" y="7607"/>
                    <a:pt x="7600" y="7333"/>
                  </a:cubicBezTo>
                  <a:cubicBezTo>
                    <a:pt x="7660" y="7272"/>
                    <a:pt x="7752" y="7242"/>
                    <a:pt x="7843" y="7181"/>
                  </a:cubicBezTo>
                  <a:cubicBezTo>
                    <a:pt x="7934" y="7242"/>
                    <a:pt x="8025" y="7303"/>
                    <a:pt x="8116" y="7333"/>
                  </a:cubicBezTo>
                  <a:cubicBezTo>
                    <a:pt x="8243" y="7384"/>
                    <a:pt x="8381" y="7408"/>
                    <a:pt x="8518" y="7408"/>
                  </a:cubicBezTo>
                  <a:cubicBezTo>
                    <a:pt x="8709" y="7408"/>
                    <a:pt x="8899" y="7361"/>
                    <a:pt x="9059" y="7272"/>
                  </a:cubicBezTo>
                  <a:cubicBezTo>
                    <a:pt x="9454" y="7120"/>
                    <a:pt x="9788" y="6756"/>
                    <a:pt x="9849" y="6330"/>
                  </a:cubicBezTo>
                  <a:cubicBezTo>
                    <a:pt x="9910" y="5935"/>
                    <a:pt x="9819" y="5479"/>
                    <a:pt x="9454" y="5266"/>
                  </a:cubicBezTo>
                  <a:cubicBezTo>
                    <a:pt x="9332" y="5175"/>
                    <a:pt x="9180" y="5145"/>
                    <a:pt x="8998" y="5114"/>
                  </a:cubicBezTo>
                  <a:cubicBezTo>
                    <a:pt x="9059" y="5023"/>
                    <a:pt x="9089" y="4901"/>
                    <a:pt x="9059" y="4780"/>
                  </a:cubicBezTo>
                  <a:cubicBezTo>
                    <a:pt x="8967" y="4597"/>
                    <a:pt x="8785" y="4415"/>
                    <a:pt x="8633" y="4263"/>
                  </a:cubicBezTo>
                  <a:cubicBezTo>
                    <a:pt x="8268" y="3777"/>
                    <a:pt x="7873" y="3199"/>
                    <a:pt x="7873" y="2804"/>
                  </a:cubicBezTo>
                  <a:cubicBezTo>
                    <a:pt x="7812" y="1102"/>
                    <a:pt x="8299" y="403"/>
                    <a:pt x="8299" y="160"/>
                  </a:cubicBezTo>
                  <a:cubicBezTo>
                    <a:pt x="8311" y="40"/>
                    <a:pt x="8266" y="0"/>
                    <a:pt x="8194" y="0"/>
                  </a:cubicBezTo>
                  <a:close/>
                </a:path>
              </a:pathLst>
            </a:custGeom>
            <a:solidFill>
              <a:srgbClr val="FFD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7514329" y="2871191"/>
              <a:ext cx="280894" cy="146798"/>
            </a:xfrm>
            <a:custGeom>
              <a:avLst/>
              <a:gdLst/>
              <a:ahLst/>
              <a:cxnLst/>
              <a:rect l="l" t="t" r="r" b="b"/>
              <a:pathLst>
                <a:path w="2499" h="1306" extrusionOk="0">
                  <a:moveTo>
                    <a:pt x="873" y="0"/>
                  </a:moveTo>
                  <a:cubicBezTo>
                    <a:pt x="736" y="0"/>
                    <a:pt x="599" y="23"/>
                    <a:pt x="462" y="54"/>
                  </a:cubicBezTo>
                  <a:cubicBezTo>
                    <a:pt x="462" y="54"/>
                    <a:pt x="432" y="84"/>
                    <a:pt x="432" y="84"/>
                  </a:cubicBezTo>
                  <a:lnTo>
                    <a:pt x="402" y="84"/>
                  </a:lnTo>
                  <a:cubicBezTo>
                    <a:pt x="374" y="75"/>
                    <a:pt x="347" y="71"/>
                    <a:pt x="322" y="71"/>
                  </a:cubicBezTo>
                  <a:cubicBezTo>
                    <a:pt x="101" y="71"/>
                    <a:pt x="1" y="400"/>
                    <a:pt x="219" y="510"/>
                  </a:cubicBezTo>
                  <a:cubicBezTo>
                    <a:pt x="250" y="540"/>
                    <a:pt x="280" y="540"/>
                    <a:pt x="310" y="570"/>
                  </a:cubicBezTo>
                  <a:cubicBezTo>
                    <a:pt x="341" y="631"/>
                    <a:pt x="371" y="692"/>
                    <a:pt x="402" y="722"/>
                  </a:cubicBezTo>
                  <a:cubicBezTo>
                    <a:pt x="554" y="905"/>
                    <a:pt x="857" y="1057"/>
                    <a:pt x="918" y="1087"/>
                  </a:cubicBezTo>
                  <a:cubicBezTo>
                    <a:pt x="1119" y="1221"/>
                    <a:pt x="1351" y="1305"/>
                    <a:pt x="1581" y="1305"/>
                  </a:cubicBezTo>
                  <a:cubicBezTo>
                    <a:pt x="1665" y="1305"/>
                    <a:pt x="1749" y="1294"/>
                    <a:pt x="1830" y="1270"/>
                  </a:cubicBezTo>
                  <a:cubicBezTo>
                    <a:pt x="2499" y="1026"/>
                    <a:pt x="2499" y="601"/>
                    <a:pt x="1921" y="236"/>
                  </a:cubicBezTo>
                  <a:cubicBezTo>
                    <a:pt x="1739" y="145"/>
                    <a:pt x="1496" y="114"/>
                    <a:pt x="1283" y="84"/>
                  </a:cubicBezTo>
                  <a:cubicBezTo>
                    <a:pt x="1146" y="23"/>
                    <a:pt x="1009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7801965" y="2914803"/>
              <a:ext cx="331587" cy="269991"/>
            </a:xfrm>
            <a:custGeom>
              <a:avLst/>
              <a:gdLst/>
              <a:ahLst/>
              <a:cxnLst/>
              <a:rect l="l" t="t" r="r" b="b"/>
              <a:pathLst>
                <a:path w="2950" h="2402" extrusionOk="0">
                  <a:moveTo>
                    <a:pt x="1216" y="0"/>
                  </a:moveTo>
                  <a:cubicBezTo>
                    <a:pt x="1064" y="30"/>
                    <a:pt x="913" y="61"/>
                    <a:pt x="730" y="122"/>
                  </a:cubicBezTo>
                  <a:cubicBezTo>
                    <a:pt x="213" y="395"/>
                    <a:pt x="1" y="973"/>
                    <a:pt x="153" y="1429"/>
                  </a:cubicBezTo>
                  <a:cubicBezTo>
                    <a:pt x="213" y="1945"/>
                    <a:pt x="639" y="2371"/>
                    <a:pt x="1216" y="2401"/>
                  </a:cubicBezTo>
                  <a:cubicBezTo>
                    <a:pt x="1612" y="2371"/>
                    <a:pt x="2037" y="2189"/>
                    <a:pt x="2311" y="1885"/>
                  </a:cubicBezTo>
                  <a:cubicBezTo>
                    <a:pt x="2949" y="1003"/>
                    <a:pt x="2311" y="91"/>
                    <a:pt x="1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7239395" y="2658528"/>
              <a:ext cx="272239" cy="232224"/>
            </a:xfrm>
            <a:custGeom>
              <a:avLst/>
              <a:gdLst/>
              <a:ahLst/>
              <a:cxnLst/>
              <a:rect l="l" t="t" r="r" b="b"/>
              <a:pathLst>
                <a:path w="2422" h="2066" extrusionOk="0">
                  <a:moveTo>
                    <a:pt x="1328" y="0"/>
                  </a:moveTo>
                  <a:cubicBezTo>
                    <a:pt x="902" y="0"/>
                    <a:pt x="507" y="274"/>
                    <a:pt x="355" y="669"/>
                  </a:cubicBezTo>
                  <a:cubicBezTo>
                    <a:pt x="1" y="1378"/>
                    <a:pt x="595" y="2065"/>
                    <a:pt x="1259" y="2065"/>
                  </a:cubicBezTo>
                  <a:cubicBezTo>
                    <a:pt x="1393" y="2065"/>
                    <a:pt x="1530" y="2037"/>
                    <a:pt x="1662" y="1976"/>
                  </a:cubicBezTo>
                  <a:cubicBezTo>
                    <a:pt x="2088" y="1854"/>
                    <a:pt x="2422" y="1429"/>
                    <a:pt x="2361" y="851"/>
                  </a:cubicBezTo>
                  <a:cubicBezTo>
                    <a:pt x="2300" y="335"/>
                    <a:pt x="1814" y="0"/>
                    <a:pt x="1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6377275" y="3073177"/>
              <a:ext cx="1927028" cy="2650114"/>
            </a:xfrm>
            <a:custGeom>
              <a:avLst/>
              <a:gdLst/>
              <a:ahLst/>
              <a:cxnLst/>
              <a:rect l="l" t="t" r="r" b="b"/>
              <a:pathLst>
                <a:path w="17144" h="23577" extrusionOk="0">
                  <a:moveTo>
                    <a:pt x="7812" y="810"/>
                  </a:moveTo>
                  <a:cubicBezTo>
                    <a:pt x="7873" y="840"/>
                    <a:pt x="7934" y="871"/>
                    <a:pt x="7964" y="931"/>
                  </a:cubicBezTo>
                  <a:cubicBezTo>
                    <a:pt x="8055" y="1023"/>
                    <a:pt x="8025" y="962"/>
                    <a:pt x="8116" y="1144"/>
                  </a:cubicBezTo>
                  <a:cubicBezTo>
                    <a:pt x="8147" y="1144"/>
                    <a:pt x="8147" y="1175"/>
                    <a:pt x="8177" y="1235"/>
                  </a:cubicBezTo>
                  <a:lnTo>
                    <a:pt x="8147" y="1235"/>
                  </a:lnTo>
                  <a:cubicBezTo>
                    <a:pt x="8086" y="1114"/>
                    <a:pt x="7995" y="962"/>
                    <a:pt x="7812" y="810"/>
                  </a:cubicBezTo>
                  <a:close/>
                  <a:moveTo>
                    <a:pt x="6533" y="0"/>
                  </a:moveTo>
                  <a:cubicBezTo>
                    <a:pt x="6321" y="0"/>
                    <a:pt x="6109" y="24"/>
                    <a:pt x="5897" y="80"/>
                  </a:cubicBezTo>
                  <a:lnTo>
                    <a:pt x="5502" y="80"/>
                  </a:lnTo>
                  <a:cubicBezTo>
                    <a:pt x="5259" y="80"/>
                    <a:pt x="4925" y="111"/>
                    <a:pt x="4834" y="415"/>
                  </a:cubicBezTo>
                  <a:cubicBezTo>
                    <a:pt x="4682" y="810"/>
                    <a:pt x="4986" y="1144"/>
                    <a:pt x="5229" y="1418"/>
                  </a:cubicBezTo>
                  <a:cubicBezTo>
                    <a:pt x="5107" y="1570"/>
                    <a:pt x="5016" y="1722"/>
                    <a:pt x="5016" y="1874"/>
                  </a:cubicBezTo>
                  <a:cubicBezTo>
                    <a:pt x="4986" y="2178"/>
                    <a:pt x="5168" y="2482"/>
                    <a:pt x="5441" y="2634"/>
                  </a:cubicBezTo>
                  <a:cubicBezTo>
                    <a:pt x="5381" y="2725"/>
                    <a:pt x="5350" y="2846"/>
                    <a:pt x="5350" y="2968"/>
                  </a:cubicBezTo>
                  <a:cubicBezTo>
                    <a:pt x="5291" y="3412"/>
                    <a:pt x="5405" y="3972"/>
                    <a:pt x="5861" y="3972"/>
                  </a:cubicBezTo>
                  <a:cubicBezTo>
                    <a:pt x="5873" y="3972"/>
                    <a:pt x="5885" y="3972"/>
                    <a:pt x="5897" y="3971"/>
                  </a:cubicBezTo>
                  <a:lnTo>
                    <a:pt x="5897" y="3971"/>
                  </a:lnTo>
                  <a:cubicBezTo>
                    <a:pt x="5837" y="4062"/>
                    <a:pt x="5776" y="4153"/>
                    <a:pt x="5745" y="4245"/>
                  </a:cubicBezTo>
                  <a:cubicBezTo>
                    <a:pt x="5593" y="4488"/>
                    <a:pt x="5472" y="4731"/>
                    <a:pt x="5320" y="5004"/>
                  </a:cubicBezTo>
                  <a:cubicBezTo>
                    <a:pt x="5289" y="5096"/>
                    <a:pt x="5229" y="5217"/>
                    <a:pt x="5229" y="5339"/>
                  </a:cubicBezTo>
                  <a:cubicBezTo>
                    <a:pt x="4165" y="6889"/>
                    <a:pt x="3314" y="8622"/>
                    <a:pt x="2675" y="10385"/>
                  </a:cubicBezTo>
                  <a:cubicBezTo>
                    <a:pt x="2584" y="10597"/>
                    <a:pt x="2523" y="10780"/>
                    <a:pt x="2463" y="10962"/>
                  </a:cubicBezTo>
                  <a:cubicBezTo>
                    <a:pt x="2159" y="11570"/>
                    <a:pt x="1824" y="12269"/>
                    <a:pt x="1551" y="12938"/>
                  </a:cubicBezTo>
                  <a:cubicBezTo>
                    <a:pt x="1277" y="13363"/>
                    <a:pt x="913" y="14427"/>
                    <a:pt x="700" y="15217"/>
                  </a:cubicBezTo>
                  <a:cubicBezTo>
                    <a:pt x="426" y="16281"/>
                    <a:pt x="92" y="17315"/>
                    <a:pt x="61" y="18409"/>
                  </a:cubicBezTo>
                  <a:cubicBezTo>
                    <a:pt x="1" y="19138"/>
                    <a:pt x="31" y="19868"/>
                    <a:pt x="274" y="20567"/>
                  </a:cubicBezTo>
                  <a:cubicBezTo>
                    <a:pt x="305" y="20658"/>
                    <a:pt x="335" y="20749"/>
                    <a:pt x="365" y="20841"/>
                  </a:cubicBezTo>
                  <a:cubicBezTo>
                    <a:pt x="396" y="21053"/>
                    <a:pt x="457" y="21266"/>
                    <a:pt x="548" y="21449"/>
                  </a:cubicBezTo>
                  <a:cubicBezTo>
                    <a:pt x="713" y="21946"/>
                    <a:pt x="1205" y="22342"/>
                    <a:pt x="1727" y="22342"/>
                  </a:cubicBezTo>
                  <a:cubicBezTo>
                    <a:pt x="1780" y="22342"/>
                    <a:pt x="1832" y="22338"/>
                    <a:pt x="1885" y="22330"/>
                  </a:cubicBezTo>
                  <a:cubicBezTo>
                    <a:pt x="2250" y="22269"/>
                    <a:pt x="2645" y="21935"/>
                    <a:pt x="2919" y="21631"/>
                  </a:cubicBezTo>
                  <a:cubicBezTo>
                    <a:pt x="3040" y="21570"/>
                    <a:pt x="3101" y="21479"/>
                    <a:pt x="3192" y="21418"/>
                  </a:cubicBezTo>
                  <a:cubicBezTo>
                    <a:pt x="3466" y="22087"/>
                    <a:pt x="3952" y="22664"/>
                    <a:pt x="4530" y="23120"/>
                  </a:cubicBezTo>
                  <a:cubicBezTo>
                    <a:pt x="4803" y="23363"/>
                    <a:pt x="5138" y="23515"/>
                    <a:pt x="5533" y="23546"/>
                  </a:cubicBezTo>
                  <a:cubicBezTo>
                    <a:pt x="5669" y="23561"/>
                    <a:pt x="5821" y="23576"/>
                    <a:pt x="5973" y="23576"/>
                  </a:cubicBezTo>
                  <a:cubicBezTo>
                    <a:pt x="6125" y="23576"/>
                    <a:pt x="6277" y="23561"/>
                    <a:pt x="6414" y="23515"/>
                  </a:cubicBezTo>
                  <a:cubicBezTo>
                    <a:pt x="6718" y="23424"/>
                    <a:pt x="6992" y="23211"/>
                    <a:pt x="7235" y="23029"/>
                  </a:cubicBezTo>
                  <a:cubicBezTo>
                    <a:pt x="7356" y="22938"/>
                    <a:pt x="7448" y="22816"/>
                    <a:pt x="7539" y="22725"/>
                  </a:cubicBezTo>
                  <a:cubicBezTo>
                    <a:pt x="7569" y="22725"/>
                    <a:pt x="7569" y="22756"/>
                    <a:pt x="7569" y="22756"/>
                  </a:cubicBezTo>
                  <a:cubicBezTo>
                    <a:pt x="7843" y="23029"/>
                    <a:pt x="8238" y="23151"/>
                    <a:pt x="8633" y="23151"/>
                  </a:cubicBezTo>
                  <a:cubicBezTo>
                    <a:pt x="8666" y="23153"/>
                    <a:pt x="8699" y="23154"/>
                    <a:pt x="8732" y="23154"/>
                  </a:cubicBezTo>
                  <a:cubicBezTo>
                    <a:pt x="9154" y="23154"/>
                    <a:pt x="9567" y="22977"/>
                    <a:pt x="9849" y="22695"/>
                  </a:cubicBezTo>
                  <a:cubicBezTo>
                    <a:pt x="10001" y="22543"/>
                    <a:pt x="10122" y="22360"/>
                    <a:pt x="10214" y="22178"/>
                  </a:cubicBezTo>
                  <a:cubicBezTo>
                    <a:pt x="10335" y="22300"/>
                    <a:pt x="10426" y="22391"/>
                    <a:pt x="10548" y="22452"/>
                  </a:cubicBezTo>
                  <a:cubicBezTo>
                    <a:pt x="10786" y="22716"/>
                    <a:pt x="11117" y="22889"/>
                    <a:pt x="11479" y="22889"/>
                  </a:cubicBezTo>
                  <a:cubicBezTo>
                    <a:pt x="11533" y="22889"/>
                    <a:pt x="11587" y="22885"/>
                    <a:pt x="11642" y="22877"/>
                  </a:cubicBezTo>
                  <a:cubicBezTo>
                    <a:pt x="12463" y="22847"/>
                    <a:pt x="13010" y="22208"/>
                    <a:pt x="13344" y="21509"/>
                  </a:cubicBezTo>
                  <a:cubicBezTo>
                    <a:pt x="13375" y="21509"/>
                    <a:pt x="13436" y="21540"/>
                    <a:pt x="13496" y="21570"/>
                  </a:cubicBezTo>
                  <a:cubicBezTo>
                    <a:pt x="13681" y="21650"/>
                    <a:pt x="13878" y="21688"/>
                    <a:pt x="14075" y="21688"/>
                  </a:cubicBezTo>
                  <a:cubicBezTo>
                    <a:pt x="14625" y="21688"/>
                    <a:pt x="15173" y="21394"/>
                    <a:pt x="15442" y="20901"/>
                  </a:cubicBezTo>
                  <a:cubicBezTo>
                    <a:pt x="15502" y="20780"/>
                    <a:pt x="15563" y="20658"/>
                    <a:pt x="15594" y="20537"/>
                  </a:cubicBezTo>
                  <a:cubicBezTo>
                    <a:pt x="16141" y="20537"/>
                    <a:pt x="16445" y="19898"/>
                    <a:pt x="16475" y="19412"/>
                  </a:cubicBezTo>
                  <a:cubicBezTo>
                    <a:pt x="16475" y="19321"/>
                    <a:pt x="16475" y="19260"/>
                    <a:pt x="16475" y="19199"/>
                  </a:cubicBezTo>
                  <a:cubicBezTo>
                    <a:pt x="16657" y="19108"/>
                    <a:pt x="16809" y="18926"/>
                    <a:pt x="16931" y="18743"/>
                  </a:cubicBezTo>
                  <a:cubicBezTo>
                    <a:pt x="17113" y="18470"/>
                    <a:pt x="17144" y="18105"/>
                    <a:pt x="17113" y="17771"/>
                  </a:cubicBezTo>
                  <a:cubicBezTo>
                    <a:pt x="17113" y="17771"/>
                    <a:pt x="17113" y="17740"/>
                    <a:pt x="17113" y="17710"/>
                  </a:cubicBezTo>
                  <a:cubicBezTo>
                    <a:pt x="17113" y="17679"/>
                    <a:pt x="17113" y="17679"/>
                    <a:pt x="17113" y="17679"/>
                  </a:cubicBezTo>
                  <a:cubicBezTo>
                    <a:pt x="17083" y="17497"/>
                    <a:pt x="17053" y="17315"/>
                    <a:pt x="16901" y="17193"/>
                  </a:cubicBezTo>
                  <a:cubicBezTo>
                    <a:pt x="16840" y="17132"/>
                    <a:pt x="16779" y="17102"/>
                    <a:pt x="16718" y="17102"/>
                  </a:cubicBezTo>
                  <a:cubicBezTo>
                    <a:pt x="16657" y="16980"/>
                    <a:pt x="16566" y="16859"/>
                    <a:pt x="16475" y="16737"/>
                  </a:cubicBezTo>
                  <a:cubicBezTo>
                    <a:pt x="16445" y="16707"/>
                    <a:pt x="16384" y="16646"/>
                    <a:pt x="16354" y="16616"/>
                  </a:cubicBezTo>
                  <a:cubicBezTo>
                    <a:pt x="16354" y="16494"/>
                    <a:pt x="16323" y="16372"/>
                    <a:pt x="16232" y="16281"/>
                  </a:cubicBezTo>
                  <a:cubicBezTo>
                    <a:pt x="16110" y="16038"/>
                    <a:pt x="15928" y="15795"/>
                    <a:pt x="15776" y="15582"/>
                  </a:cubicBezTo>
                  <a:cubicBezTo>
                    <a:pt x="15563" y="15309"/>
                    <a:pt x="14955" y="14336"/>
                    <a:pt x="14682" y="13728"/>
                  </a:cubicBezTo>
                  <a:cubicBezTo>
                    <a:pt x="14347" y="12907"/>
                    <a:pt x="14347" y="12907"/>
                    <a:pt x="14013" y="11965"/>
                  </a:cubicBezTo>
                  <a:cubicBezTo>
                    <a:pt x="13739" y="11296"/>
                    <a:pt x="13588" y="10385"/>
                    <a:pt x="13436" y="9442"/>
                  </a:cubicBezTo>
                  <a:cubicBezTo>
                    <a:pt x="13405" y="9381"/>
                    <a:pt x="13405" y="9351"/>
                    <a:pt x="13375" y="9321"/>
                  </a:cubicBezTo>
                  <a:cubicBezTo>
                    <a:pt x="13405" y="9138"/>
                    <a:pt x="13344" y="8956"/>
                    <a:pt x="13314" y="8774"/>
                  </a:cubicBezTo>
                  <a:cubicBezTo>
                    <a:pt x="13284" y="8348"/>
                    <a:pt x="13223" y="7892"/>
                    <a:pt x="13132" y="7467"/>
                  </a:cubicBezTo>
                  <a:cubicBezTo>
                    <a:pt x="13162" y="7436"/>
                    <a:pt x="13162" y="7406"/>
                    <a:pt x="13192" y="7375"/>
                  </a:cubicBezTo>
                  <a:cubicBezTo>
                    <a:pt x="13618" y="6524"/>
                    <a:pt x="13983" y="5552"/>
                    <a:pt x="13831" y="4609"/>
                  </a:cubicBezTo>
                  <a:cubicBezTo>
                    <a:pt x="13739" y="4245"/>
                    <a:pt x="13618" y="3910"/>
                    <a:pt x="13405" y="3606"/>
                  </a:cubicBezTo>
                  <a:cubicBezTo>
                    <a:pt x="13253" y="3363"/>
                    <a:pt x="13010" y="3181"/>
                    <a:pt x="12767" y="2968"/>
                  </a:cubicBezTo>
                  <a:cubicBezTo>
                    <a:pt x="12584" y="2816"/>
                    <a:pt x="12554" y="2755"/>
                    <a:pt x="12189" y="2512"/>
                  </a:cubicBezTo>
                  <a:cubicBezTo>
                    <a:pt x="12068" y="2451"/>
                    <a:pt x="11946" y="2390"/>
                    <a:pt x="11794" y="2330"/>
                  </a:cubicBezTo>
                  <a:cubicBezTo>
                    <a:pt x="11764" y="2330"/>
                    <a:pt x="11733" y="2299"/>
                    <a:pt x="11703" y="2299"/>
                  </a:cubicBezTo>
                  <a:cubicBezTo>
                    <a:pt x="11513" y="2191"/>
                    <a:pt x="11298" y="2082"/>
                    <a:pt x="11081" y="2082"/>
                  </a:cubicBezTo>
                  <a:cubicBezTo>
                    <a:pt x="11055" y="2082"/>
                    <a:pt x="11030" y="2083"/>
                    <a:pt x="11004" y="2087"/>
                  </a:cubicBezTo>
                  <a:cubicBezTo>
                    <a:pt x="10659" y="2168"/>
                    <a:pt x="10382" y="2235"/>
                    <a:pt x="10128" y="2235"/>
                  </a:cubicBezTo>
                  <a:cubicBezTo>
                    <a:pt x="10001" y="2235"/>
                    <a:pt x="9879" y="2218"/>
                    <a:pt x="9758" y="2178"/>
                  </a:cubicBezTo>
                  <a:cubicBezTo>
                    <a:pt x="9666" y="2178"/>
                    <a:pt x="9575" y="2147"/>
                    <a:pt x="9484" y="2117"/>
                  </a:cubicBezTo>
                  <a:cubicBezTo>
                    <a:pt x="9484" y="2087"/>
                    <a:pt x="9484" y="2087"/>
                    <a:pt x="9484" y="2087"/>
                  </a:cubicBezTo>
                  <a:cubicBezTo>
                    <a:pt x="9484" y="1965"/>
                    <a:pt x="9423" y="1874"/>
                    <a:pt x="9363" y="1783"/>
                  </a:cubicBezTo>
                  <a:lnTo>
                    <a:pt x="9332" y="1783"/>
                  </a:lnTo>
                  <a:cubicBezTo>
                    <a:pt x="9332" y="1752"/>
                    <a:pt x="9302" y="1752"/>
                    <a:pt x="9302" y="1722"/>
                  </a:cubicBezTo>
                  <a:cubicBezTo>
                    <a:pt x="9241" y="1631"/>
                    <a:pt x="9180" y="1570"/>
                    <a:pt x="9089" y="1509"/>
                  </a:cubicBezTo>
                  <a:cubicBezTo>
                    <a:pt x="8937" y="1387"/>
                    <a:pt x="8876" y="1296"/>
                    <a:pt x="8694" y="1235"/>
                  </a:cubicBezTo>
                  <a:lnTo>
                    <a:pt x="8663" y="1235"/>
                  </a:lnTo>
                  <a:cubicBezTo>
                    <a:pt x="8572" y="962"/>
                    <a:pt x="8420" y="719"/>
                    <a:pt x="8207" y="506"/>
                  </a:cubicBezTo>
                  <a:cubicBezTo>
                    <a:pt x="7934" y="293"/>
                    <a:pt x="7600" y="141"/>
                    <a:pt x="7265" y="80"/>
                  </a:cubicBezTo>
                  <a:cubicBezTo>
                    <a:pt x="7021" y="32"/>
                    <a:pt x="6777" y="0"/>
                    <a:pt x="6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7282670" y="5565907"/>
              <a:ext cx="112" cy="1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8051384" y="5333685"/>
              <a:ext cx="112" cy="3484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8263261" y="2086066"/>
              <a:ext cx="71825" cy="129712"/>
            </a:xfrm>
            <a:custGeom>
              <a:avLst/>
              <a:gdLst/>
              <a:ahLst/>
              <a:cxnLst/>
              <a:rect l="l" t="t" r="r" b="b"/>
              <a:pathLst>
                <a:path w="639" h="1154" extrusionOk="0">
                  <a:moveTo>
                    <a:pt x="520" y="1"/>
                  </a:moveTo>
                  <a:cubicBezTo>
                    <a:pt x="472" y="1"/>
                    <a:pt x="422" y="25"/>
                    <a:pt x="395" y="78"/>
                  </a:cubicBezTo>
                  <a:cubicBezTo>
                    <a:pt x="370" y="66"/>
                    <a:pt x="345" y="58"/>
                    <a:pt x="322" y="58"/>
                  </a:cubicBezTo>
                  <a:cubicBezTo>
                    <a:pt x="289" y="58"/>
                    <a:pt x="261" y="73"/>
                    <a:pt x="243" y="108"/>
                  </a:cubicBezTo>
                  <a:cubicBezTo>
                    <a:pt x="122" y="260"/>
                    <a:pt x="122" y="443"/>
                    <a:pt x="61" y="625"/>
                  </a:cubicBezTo>
                  <a:cubicBezTo>
                    <a:pt x="61" y="777"/>
                    <a:pt x="0" y="929"/>
                    <a:pt x="61" y="1081"/>
                  </a:cubicBezTo>
                  <a:cubicBezTo>
                    <a:pt x="83" y="1126"/>
                    <a:pt x="138" y="1154"/>
                    <a:pt x="190" y="1154"/>
                  </a:cubicBezTo>
                  <a:cubicBezTo>
                    <a:pt x="208" y="1154"/>
                    <a:pt x="227" y="1150"/>
                    <a:pt x="243" y="1142"/>
                  </a:cubicBezTo>
                  <a:cubicBezTo>
                    <a:pt x="426" y="1020"/>
                    <a:pt x="426" y="868"/>
                    <a:pt x="486" y="625"/>
                  </a:cubicBezTo>
                  <a:cubicBezTo>
                    <a:pt x="486" y="595"/>
                    <a:pt x="517" y="534"/>
                    <a:pt x="517" y="504"/>
                  </a:cubicBezTo>
                  <a:cubicBezTo>
                    <a:pt x="578" y="382"/>
                    <a:pt x="638" y="260"/>
                    <a:pt x="638" y="108"/>
                  </a:cubicBezTo>
                  <a:cubicBezTo>
                    <a:pt x="638" y="40"/>
                    <a:pt x="581" y="1"/>
                    <a:pt x="520" y="1"/>
                  </a:cubicBezTo>
                  <a:close/>
                </a:path>
              </a:pathLst>
            </a:custGeom>
            <a:solidFill>
              <a:srgbClr val="D4A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8307660" y="2166546"/>
              <a:ext cx="126453" cy="90484"/>
            </a:xfrm>
            <a:custGeom>
              <a:avLst/>
              <a:gdLst/>
              <a:ahLst/>
              <a:cxnLst/>
              <a:rect l="l" t="t" r="r" b="b"/>
              <a:pathLst>
                <a:path w="1125" h="805" extrusionOk="0">
                  <a:moveTo>
                    <a:pt x="912" y="0"/>
                  </a:moveTo>
                  <a:cubicBezTo>
                    <a:pt x="669" y="61"/>
                    <a:pt x="0" y="304"/>
                    <a:pt x="31" y="639"/>
                  </a:cubicBezTo>
                  <a:cubicBezTo>
                    <a:pt x="81" y="760"/>
                    <a:pt x="159" y="804"/>
                    <a:pt x="249" y="804"/>
                  </a:cubicBezTo>
                  <a:cubicBezTo>
                    <a:pt x="429" y="804"/>
                    <a:pt x="659" y="629"/>
                    <a:pt x="821" y="548"/>
                  </a:cubicBezTo>
                  <a:cubicBezTo>
                    <a:pt x="882" y="517"/>
                    <a:pt x="942" y="487"/>
                    <a:pt x="1003" y="456"/>
                  </a:cubicBezTo>
                  <a:cubicBezTo>
                    <a:pt x="1034" y="426"/>
                    <a:pt x="1034" y="426"/>
                    <a:pt x="1034" y="426"/>
                  </a:cubicBezTo>
                  <a:cubicBezTo>
                    <a:pt x="1125" y="365"/>
                    <a:pt x="1125" y="244"/>
                    <a:pt x="1064" y="152"/>
                  </a:cubicBezTo>
                  <a:cubicBezTo>
                    <a:pt x="1064" y="92"/>
                    <a:pt x="1034" y="0"/>
                    <a:pt x="912" y="0"/>
                  </a:cubicBezTo>
                  <a:close/>
                </a:path>
              </a:pathLst>
            </a:custGeom>
            <a:solidFill>
              <a:srgbClr val="D4A7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7208934" y="2358640"/>
              <a:ext cx="948452" cy="179619"/>
            </a:xfrm>
            <a:custGeom>
              <a:avLst/>
              <a:gdLst/>
              <a:ahLst/>
              <a:cxnLst/>
              <a:rect l="l" t="t" r="r" b="b"/>
              <a:pathLst>
                <a:path w="8438" h="1598" extrusionOk="0">
                  <a:moveTo>
                    <a:pt x="6067" y="168"/>
                  </a:moveTo>
                  <a:cubicBezTo>
                    <a:pt x="6090" y="168"/>
                    <a:pt x="6113" y="176"/>
                    <a:pt x="6128" y="206"/>
                  </a:cubicBezTo>
                  <a:cubicBezTo>
                    <a:pt x="6128" y="206"/>
                    <a:pt x="6128" y="267"/>
                    <a:pt x="6128" y="298"/>
                  </a:cubicBezTo>
                  <a:cubicBezTo>
                    <a:pt x="6097" y="449"/>
                    <a:pt x="5824" y="632"/>
                    <a:pt x="5733" y="693"/>
                  </a:cubicBezTo>
                  <a:cubicBezTo>
                    <a:pt x="5459" y="875"/>
                    <a:pt x="5155" y="966"/>
                    <a:pt x="4851" y="1057"/>
                  </a:cubicBezTo>
                  <a:cubicBezTo>
                    <a:pt x="4969" y="645"/>
                    <a:pt x="5573" y="175"/>
                    <a:pt x="5970" y="175"/>
                  </a:cubicBezTo>
                  <a:cubicBezTo>
                    <a:pt x="5982" y="175"/>
                    <a:pt x="5994" y="175"/>
                    <a:pt x="6006" y="176"/>
                  </a:cubicBezTo>
                  <a:cubicBezTo>
                    <a:pt x="6021" y="176"/>
                    <a:pt x="6044" y="168"/>
                    <a:pt x="6067" y="168"/>
                  </a:cubicBezTo>
                  <a:close/>
                  <a:moveTo>
                    <a:pt x="5946" y="0"/>
                  </a:moveTo>
                  <a:cubicBezTo>
                    <a:pt x="5798" y="0"/>
                    <a:pt x="5636" y="51"/>
                    <a:pt x="5520" y="85"/>
                  </a:cubicBezTo>
                  <a:cubicBezTo>
                    <a:pt x="5185" y="237"/>
                    <a:pt x="4638" y="693"/>
                    <a:pt x="4608" y="1118"/>
                  </a:cubicBezTo>
                  <a:cubicBezTo>
                    <a:pt x="4334" y="1179"/>
                    <a:pt x="4030" y="1240"/>
                    <a:pt x="3726" y="1270"/>
                  </a:cubicBezTo>
                  <a:cubicBezTo>
                    <a:pt x="3434" y="1313"/>
                    <a:pt x="3118" y="1337"/>
                    <a:pt x="2796" y="1337"/>
                  </a:cubicBezTo>
                  <a:cubicBezTo>
                    <a:pt x="1978" y="1337"/>
                    <a:pt x="1124" y="1185"/>
                    <a:pt x="535" y="814"/>
                  </a:cubicBezTo>
                  <a:cubicBezTo>
                    <a:pt x="322" y="723"/>
                    <a:pt x="292" y="693"/>
                    <a:pt x="201" y="662"/>
                  </a:cubicBezTo>
                  <a:cubicBezTo>
                    <a:pt x="188" y="637"/>
                    <a:pt x="149" y="622"/>
                    <a:pt x="110" y="622"/>
                  </a:cubicBezTo>
                  <a:cubicBezTo>
                    <a:pt x="56" y="622"/>
                    <a:pt x="0" y="652"/>
                    <a:pt x="18" y="723"/>
                  </a:cubicBezTo>
                  <a:cubicBezTo>
                    <a:pt x="18" y="784"/>
                    <a:pt x="109" y="814"/>
                    <a:pt x="170" y="845"/>
                  </a:cubicBezTo>
                  <a:cubicBezTo>
                    <a:pt x="413" y="997"/>
                    <a:pt x="687" y="1118"/>
                    <a:pt x="960" y="1240"/>
                  </a:cubicBezTo>
                  <a:cubicBezTo>
                    <a:pt x="1566" y="1442"/>
                    <a:pt x="2203" y="1532"/>
                    <a:pt x="2840" y="1532"/>
                  </a:cubicBezTo>
                  <a:cubicBezTo>
                    <a:pt x="3450" y="1532"/>
                    <a:pt x="4059" y="1449"/>
                    <a:pt x="4638" y="1301"/>
                  </a:cubicBezTo>
                  <a:cubicBezTo>
                    <a:pt x="4638" y="1331"/>
                    <a:pt x="4669" y="1361"/>
                    <a:pt x="4699" y="1392"/>
                  </a:cubicBezTo>
                  <a:cubicBezTo>
                    <a:pt x="4790" y="1513"/>
                    <a:pt x="4912" y="1544"/>
                    <a:pt x="5064" y="1574"/>
                  </a:cubicBezTo>
                  <a:cubicBezTo>
                    <a:pt x="5170" y="1590"/>
                    <a:pt x="5278" y="1598"/>
                    <a:pt x="5387" y="1598"/>
                  </a:cubicBezTo>
                  <a:cubicBezTo>
                    <a:pt x="5685" y="1598"/>
                    <a:pt x="5990" y="1542"/>
                    <a:pt x="6280" y="1453"/>
                  </a:cubicBezTo>
                  <a:cubicBezTo>
                    <a:pt x="7009" y="1240"/>
                    <a:pt x="7678" y="936"/>
                    <a:pt x="8225" y="419"/>
                  </a:cubicBezTo>
                  <a:cubicBezTo>
                    <a:pt x="8286" y="328"/>
                    <a:pt x="8407" y="298"/>
                    <a:pt x="8438" y="206"/>
                  </a:cubicBezTo>
                  <a:cubicBezTo>
                    <a:pt x="8438" y="138"/>
                    <a:pt x="8387" y="104"/>
                    <a:pt x="8335" y="104"/>
                  </a:cubicBezTo>
                  <a:cubicBezTo>
                    <a:pt x="8318" y="104"/>
                    <a:pt x="8301" y="108"/>
                    <a:pt x="8286" y="115"/>
                  </a:cubicBezTo>
                  <a:cubicBezTo>
                    <a:pt x="7769" y="632"/>
                    <a:pt x="7161" y="966"/>
                    <a:pt x="6553" y="1149"/>
                  </a:cubicBezTo>
                  <a:cubicBezTo>
                    <a:pt x="6137" y="1259"/>
                    <a:pt x="5772" y="1396"/>
                    <a:pt x="5411" y="1396"/>
                  </a:cubicBezTo>
                  <a:cubicBezTo>
                    <a:pt x="5376" y="1396"/>
                    <a:pt x="5342" y="1394"/>
                    <a:pt x="5307" y="1392"/>
                  </a:cubicBezTo>
                  <a:cubicBezTo>
                    <a:pt x="5033" y="1361"/>
                    <a:pt x="4881" y="1331"/>
                    <a:pt x="4851" y="1240"/>
                  </a:cubicBezTo>
                  <a:cubicBezTo>
                    <a:pt x="5185" y="1149"/>
                    <a:pt x="6371" y="693"/>
                    <a:pt x="6249" y="146"/>
                  </a:cubicBezTo>
                  <a:cubicBezTo>
                    <a:pt x="6180" y="35"/>
                    <a:pt x="6068" y="0"/>
                    <a:pt x="59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099267" y="2418550"/>
              <a:ext cx="156127" cy="490974"/>
            </a:xfrm>
            <a:custGeom>
              <a:avLst/>
              <a:gdLst/>
              <a:ahLst/>
              <a:cxnLst/>
              <a:rect l="l" t="t" r="r" b="b"/>
              <a:pathLst>
                <a:path w="1389" h="4368" extrusionOk="0">
                  <a:moveTo>
                    <a:pt x="543" y="0"/>
                  </a:moveTo>
                  <a:cubicBezTo>
                    <a:pt x="509" y="0"/>
                    <a:pt x="471" y="23"/>
                    <a:pt x="456" y="68"/>
                  </a:cubicBezTo>
                  <a:cubicBezTo>
                    <a:pt x="0" y="950"/>
                    <a:pt x="30" y="1983"/>
                    <a:pt x="243" y="2926"/>
                  </a:cubicBezTo>
                  <a:cubicBezTo>
                    <a:pt x="304" y="3199"/>
                    <a:pt x="456" y="3442"/>
                    <a:pt x="608" y="3686"/>
                  </a:cubicBezTo>
                  <a:cubicBezTo>
                    <a:pt x="760" y="3929"/>
                    <a:pt x="851" y="4141"/>
                    <a:pt x="1155" y="4324"/>
                  </a:cubicBezTo>
                  <a:cubicBezTo>
                    <a:pt x="1185" y="4354"/>
                    <a:pt x="1223" y="4368"/>
                    <a:pt x="1258" y="4368"/>
                  </a:cubicBezTo>
                  <a:cubicBezTo>
                    <a:pt x="1327" y="4368"/>
                    <a:pt x="1388" y="4314"/>
                    <a:pt x="1368" y="4233"/>
                  </a:cubicBezTo>
                  <a:cubicBezTo>
                    <a:pt x="1337" y="4141"/>
                    <a:pt x="1307" y="4141"/>
                    <a:pt x="1216" y="4050"/>
                  </a:cubicBezTo>
                  <a:cubicBezTo>
                    <a:pt x="973" y="3898"/>
                    <a:pt x="638" y="3290"/>
                    <a:pt x="517" y="3047"/>
                  </a:cubicBezTo>
                  <a:cubicBezTo>
                    <a:pt x="304" y="2318"/>
                    <a:pt x="274" y="1527"/>
                    <a:pt x="365" y="859"/>
                  </a:cubicBezTo>
                  <a:cubicBezTo>
                    <a:pt x="426" y="616"/>
                    <a:pt x="547" y="342"/>
                    <a:pt x="608" y="68"/>
                  </a:cubicBezTo>
                  <a:cubicBezTo>
                    <a:pt x="608" y="23"/>
                    <a:pt x="578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8099942" y="2944927"/>
              <a:ext cx="279545" cy="275386"/>
            </a:xfrm>
            <a:custGeom>
              <a:avLst/>
              <a:gdLst/>
              <a:ahLst/>
              <a:cxnLst/>
              <a:rect l="l" t="t" r="r" b="b"/>
              <a:pathLst>
                <a:path w="2487" h="2450" extrusionOk="0">
                  <a:moveTo>
                    <a:pt x="1334" y="1"/>
                  </a:moveTo>
                  <a:cubicBezTo>
                    <a:pt x="1268" y="1"/>
                    <a:pt x="1200" y="10"/>
                    <a:pt x="1149" y="36"/>
                  </a:cubicBezTo>
                  <a:cubicBezTo>
                    <a:pt x="997" y="66"/>
                    <a:pt x="845" y="97"/>
                    <a:pt x="693" y="158"/>
                  </a:cubicBezTo>
                  <a:cubicBezTo>
                    <a:pt x="693" y="158"/>
                    <a:pt x="663" y="188"/>
                    <a:pt x="632" y="218"/>
                  </a:cubicBezTo>
                  <a:cubicBezTo>
                    <a:pt x="632" y="249"/>
                    <a:pt x="663" y="310"/>
                    <a:pt x="724" y="310"/>
                  </a:cubicBezTo>
                  <a:cubicBezTo>
                    <a:pt x="876" y="249"/>
                    <a:pt x="1179" y="158"/>
                    <a:pt x="1271" y="158"/>
                  </a:cubicBezTo>
                  <a:cubicBezTo>
                    <a:pt x="1483" y="158"/>
                    <a:pt x="1635" y="188"/>
                    <a:pt x="1818" y="340"/>
                  </a:cubicBezTo>
                  <a:cubicBezTo>
                    <a:pt x="2183" y="644"/>
                    <a:pt x="2243" y="1343"/>
                    <a:pt x="1848" y="1799"/>
                  </a:cubicBezTo>
                  <a:cubicBezTo>
                    <a:pt x="1818" y="1829"/>
                    <a:pt x="1575" y="2103"/>
                    <a:pt x="1483" y="2103"/>
                  </a:cubicBezTo>
                  <a:cubicBezTo>
                    <a:pt x="1301" y="2179"/>
                    <a:pt x="1142" y="2209"/>
                    <a:pt x="978" y="2209"/>
                  </a:cubicBezTo>
                  <a:cubicBezTo>
                    <a:pt x="815" y="2209"/>
                    <a:pt x="648" y="2179"/>
                    <a:pt x="450" y="2133"/>
                  </a:cubicBezTo>
                  <a:cubicBezTo>
                    <a:pt x="359" y="2072"/>
                    <a:pt x="268" y="2012"/>
                    <a:pt x="207" y="1951"/>
                  </a:cubicBezTo>
                  <a:cubicBezTo>
                    <a:pt x="186" y="1937"/>
                    <a:pt x="164" y="1931"/>
                    <a:pt x="143" y="1931"/>
                  </a:cubicBezTo>
                  <a:cubicBezTo>
                    <a:pt x="69" y="1931"/>
                    <a:pt x="1" y="2002"/>
                    <a:pt x="24" y="2072"/>
                  </a:cubicBezTo>
                  <a:cubicBezTo>
                    <a:pt x="116" y="2255"/>
                    <a:pt x="298" y="2346"/>
                    <a:pt x="480" y="2376"/>
                  </a:cubicBezTo>
                  <a:cubicBezTo>
                    <a:pt x="648" y="2427"/>
                    <a:pt x="806" y="2449"/>
                    <a:pt x="960" y="2449"/>
                  </a:cubicBezTo>
                  <a:cubicBezTo>
                    <a:pt x="1086" y="2449"/>
                    <a:pt x="1209" y="2434"/>
                    <a:pt x="1331" y="2407"/>
                  </a:cubicBezTo>
                  <a:cubicBezTo>
                    <a:pt x="1757" y="2316"/>
                    <a:pt x="2061" y="1981"/>
                    <a:pt x="2243" y="1617"/>
                  </a:cubicBezTo>
                  <a:cubicBezTo>
                    <a:pt x="2487" y="1009"/>
                    <a:pt x="2274" y="158"/>
                    <a:pt x="1544" y="36"/>
                  </a:cubicBezTo>
                  <a:cubicBezTo>
                    <a:pt x="1509" y="18"/>
                    <a:pt x="1423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134449" y="3037546"/>
              <a:ext cx="113976" cy="41814"/>
            </a:xfrm>
            <a:custGeom>
              <a:avLst/>
              <a:gdLst/>
              <a:ahLst/>
              <a:cxnLst/>
              <a:rect l="l" t="t" r="r" b="b"/>
              <a:pathLst>
                <a:path w="1014" h="372" extrusionOk="0">
                  <a:moveTo>
                    <a:pt x="787" y="0"/>
                  </a:moveTo>
                  <a:cubicBezTo>
                    <a:pt x="552" y="0"/>
                    <a:pt x="158" y="128"/>
                    <a:pt x="82" y="185"/>
                  </a:cubicBezTo>
                  <a:cubicBezTo>
                    <a:pt x="1" y="266"/>
                    <a:pt x="89" y="372"/>
                    <a:pt x="174" y="372"/>
                  </a:cubicBezTo>
                  <a:cubicBezTo>
                    <a:pt x="184" y="372"/>
                    <a:pt x="194" y="370"/>
                    <a:pt x="204" y="367"/>
                  </a:cubicBezTo>
                  <a:cubicBezTo>
                    <a:pt x="386" y="276"/>
                    <a:pt x="599" y="215"/>
                    <a:pt x="751" y="215"/>
                  </a:cubicBezTo>
                  <a:cubicBezTo>
                    <a:pt x="781" y="215"/>
                    <a:pt x="812" y="223"/>
                    <a:pt x="842" y="223"/>
                  </a:cubicBezTo>
                  <a:cubicBezTo>
                    <a:pt x="872" y="223"/>
                    <a:pt x="903" y="215"/>
                    <a:pt x="933" y="185"/>
                  </a:cubicBezTo>
                  <a:cubicBezTo>
                    <a:pt x="1014" y="47"/>
                    <a:pt x="929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7217702" y="2511281"/>
              <a:ext cx="847515" cy="810197"/>
            </a:xfrm>
            <a:custGeom>
              <a:avLst/>
              <a:gdLst/>
              <a:ahLst/>
              <a:cxnLst/>
              <a:rect l="l" t="t" r="r" b="b"/>
              <a:pathLst>
                <a:path w="7540" h="7208" extrusionOk="0">
                  <a:moveTo>
                    <a:pt x="1158" y="1"/>
                  </a:moveTo>
                  <a:cubicBezTo>
                    <a:pt x="1132" y="1"/>
                    <a:pt x="1107" y="11"/>
                    <a:pt x="1095" y="34"/>
                  </a:cubicBezTo>
                  <a:cubicBezTo>
                    <a:pt x="700" y="733"/>
                    <a:pt x="396" y="1310"/>
                    <a:pt x="183" y="2101"/>
                  </a:cubicBezTo>
                  <a:cubicBezTo>
                    <a:pt x="62" y="2587"/>
                    <a:pt x="1" y="2952"/>
                    <a:pt x="123" y="3438"/>
                  </a:cubicBezTo>
                  <a:cubicBezTo>
                    <a:pt x="214" y="3924"/>
                    <a:pt x="457" y="4320"/>
                    <a:pt x="730" y="4715"/>
                  </a:cubicBezTo>
                  <a:cubicBezTo>
                    <a:pt x="1156" y="5353"/>
                    <a:pt x="1582" y="5809"/>
                    <a:pt x="2189" y="6234"/>
                  </a:cubicBezTo>
                  <a:cubicBezTo>
                    <a:pt x="2737" y="6630"/>
                    <a:pt x="3375" y="6873"/>
                    <a:pt x="4044" y="7025"/>
                  </a:cubicBezTo>
                  <a:cubicBezTo>
                    <a:pt x="4469" y="7116"/>
                    <a:pt x="4773" y="7177"/>
                    <a:pt x="5290" y="7207"/>
                  </a:cubicBezTo>
                  <a:cubicBezTo>
                    <a:pt x="5928" y="7207"/>
                    <a:pt x="6718" y="6873"/>
                    <a:pt x="7174" y="6599"/>
                  </a:cubicBezTo>
                  <a:cubicBezTo>
                    <a:pt x="7296" y="6478"/>
                    <a:pt x="7357" y="6447"/>
                    <a:pt x="7478" y="6356"/>
                  </a:cubicBezTo>
                  <a:cubicBezTo>
                    <a:pt x="7509" y="6356"/>
                    <a:pt x="7539" y="6295"/>
                    <a:pt x="7509" y="6265"/>
                  </a:cubicBezTo>
                  <a:cubicBezTo>
                    <a:pt x="7478" y="6214"/>
                    <a:pt x="7448" y="6197"/>
                    <a:pt x="7420" y="6197"/>
                  </a:cubicBezTo>
                  <a:cubicBezTo>
                    <a:pt x="7363" y="6197"/>
                    <a:pt x="7316" y="6265"/>
                    <a:pt x="7296" y="6265"/>
                  </a:cubicBezTo>
                  <a:cubicBezTo>
                    <a:pt x="7174" y="6356"/>
                    <a:pt x="7053" y="6417"/>
                    <a:pt x="6931" y="6478"/>
                  </a:cubicBezTo>
                  <a:cubicBezTo>
                    <a:pt x="6384" y="6782"/>
                    <a:pt x="5807" y="6964"/>
                    <a:pt x="5229" y="6964"/>
                  </a:cubicBezTo>
                  <a:cubicBezTo>
                    <a:pt x="4196" y="6873"/>
                    <a:pt x="3162" y="6630"/>
                    <a:pt x="2250" y="5991"/>
                  </a:cubicBezTo>
                  <a:cubicBezTo>
                    <a:pt x="1399" y="5353"/>
                    <a:pt x="396" y="4137"/>
                    <a:pt x="305" y="3043"/>
                  </a:cubicBezTo>
                  <a:cubicBezTo>
                    <a:pt x="244" y="2496"/>
                    <a:pt x="548" y="1432"/>
                    <a:pt x="882" y="763"/>
                  </a:cubicBezTo>
                  <a:cubicBezTo>
                    <a:pt x="943" y="611"/>
                    <a:pt x="1186" y="307"/>
                    <a:pt x="1247" y="64"/>
                  </a:cubicBezTo>
                  <a:cubicBezTo>
                    <a:pt x="1247" y="27"/>
                    <a:pt x="1201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6988852" y="1999068"/>
              <a:ext cx="1239350" cy="942495"/>
            </a:xfrm>
            <a:custGeom>
              <a:avLst/>
              <a:gdLst/>
              <a:ahLst/>
              <a:cxnLst/>
              <a:rect l="l" t="t" r="r" b="b"/>
              <a:pathLst>
                <a:path w="11026" h="8385" extrusionOk="0">
                  <a:moveTo>
                    <a:pt x="7286" y="0"/>
                  </a:moveTo>
                  <a:cubicBezTo>
                    <a:pt x="6850" y="0"/>
                    <a:pt x="6412" y="55"/>
                    <a:pt x="5988" y="153"/>
                  </a:cubicBezTo>
                  <a:cubicBezTo>
                    <a:pt x="5411" y="275"/>
                    <a:pt x="4833" y="396"/>
                    <a:pt x="4317" y="670"/>
                  </a:cubicBezTo>
                  <a:cubicBezTo>
                    <a:pt x="3040" y="1460"/>
                    <a:pt x="2098" y="2919"/>
                    <a:pt x="1490" y="4104"/>
                  </a:cubicBezTo>
                  <a:cubicBezTo>
                    <a:pt x="1004" y="5077"/>
                    <a:pt x="639" y="6111"/>
                    <a:pt x="335" y="7144"/>
                  </a:cubicBezTo>
                  <a:cubicBezTo>
                    <a:pt x="244" y="7509"/>
                    <a:pt x="122" y="7873"/>
                    <a:pt x="31" y="8238"/>
                  </a:cubicBezTo>
                  <a:cubicBezTo>
                    <a:pt x="0" y="8269"/>
                    <a:pt x="31" y="8329"/>
                    <a:pt x="61" y="8360"/>
                  </a:cubicBezTo>
                  <a:cubicBezTo>
                    <a:pt x="84" y="8377"/>
                    <a:pt x="104" y="8384"/>
                    <a:pt x="121" y="8384"/>
                  </a:cubicBezTo>
                  <a:cubicBezTo>
                    <a:pt x="194" y="8384"/>
                    <a:pt x="219" y="8246"/>
                    <a:pt x="244" y="8147"/>
                  </a:cubicBezTo>
                  <a:cubicBezTo>
                    <a:pt x="335" y="7873"/>
                    <a:pt x="396" y="7600"/>
                    <a:pt x="487" y="7326"/>
                  </a:cubicBezTo>
                  <a:cubicBezTo>
                    <a:pt x="791" y="6354"/>
                    <a:pt x="1155" y="5290"/>
                    <a:pt x="1551" y="4530"/>
                  </a:cubicBezTo>
                  <a:cubicBezTo>
                    <a:pt x="2250" y="3101"/>
                    <a:pt x="3374" y="1278"/>
                    <a:pt x="4803" y="700"/>
                  </a:cubicBezTo>
                  <a:cubicBezTo>
                    <a:pt x="5645" y="412"/>
                    <a:pt x="6536" y="221"/>
                    <a:pt x="7369" y="221"/>
                  </a:cubicBezTo>
                  <a:cubicBezTo>
                    <a:pt x="7678" y="221"/>
                    <a:pt x="7980" y="247"/>
                    <a:pt x="8268" y="305"/>
                  </a:cubicBezTo>
                  <a:cubicBezTo>
                    <a:pt x="8663" y="427"/>
                    <a:pt x="9089" y="579"/>
                    <a:pt x="9393" y="761"/>
                  </a:cubicBezTo>
                  <a:cubicBezTo>
                    <a:pt x="9666" y="913"/>
                    <a:pt x="9909" y="1156"/>
                    <a:pt x="10153" y="1338"/>
                  </a:cubicBezTo>
                  <a:cubicBezTo>
                    <a:pt x="10426" y="1521"/>
                    <a:pt x="10669" y="1734"/>
                    <a:pt x="10913" y="1916"/>
                  </a:cubicBezTo>
                  <a:cubicBezTo>
                    <a:pt x="10925" y="1920"/>
                    <a:pt x="10936" y="1922"/>
                    <a:pt x="10946" y="1922"/>
                  </a:cubicBezTo>
                  <a:cubicBezTo>
                    <a:pt x="11010" y="1922"/>
                    <a:pt x="11026" y="1847"/>
                    <a:pt x="10973" y="1794"/>
                  </a:cubicBezTo>
                  <a:cubicBezTo>
                    <a:pt x="10639" y="1551"/>
                    <a:pt x="10335" y="1278"/>
                    <a:pt x="10001" y="1004"/>
                  </a:cubicBezTo>
                  <a:cubicBezTo>
                    <a:pt x="9879" y="913"/>
                    <a:pt x="9697" y="731"/>
                    <a:pt x="9514" y="609"/>
                  </a:cubicBezTo>
                  <a:cubicBezTo>
                    <a:pt x="8850" y="179"/>
                    <a:pt x="8072" y="0"/>
                    <a:pt x="72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7922797" y="2305811"/>
              <a:ext cx="695884" cy="2002563"/>
            </a:xfrm>
            <a:custGeom>
              <a:avLst/>
              <a:gdLst/>
              <a:ahLst/>
              <a:cxnLst/>
              <a:rect l="l" t="t" r="r" b="b"/>
              <a:pathLst>
                <a:path w="6191" h="17816" extrusionOk="0">
                  <a:moveTo>
                    <a:pt x="1023" y="15661"/>
                  </a:moveTo>
                  <a:lnTo>
                    <a:pt x="1023" y="15661"/>
                  </a:lnTo>
                  <a:cubicBezTo>
                    <a:pt x="1114" y="15905"/>
                    <a:pt x="1053" y="16208"/>
                    <a:pt x="962" y="16543"/>
                  </a:cubicBezTo>
                  <a:cubicBezTo>
                    <a:pt x="962" y="16573"/>
                    <a:pt x="962" y="16573"/>
                    <a:pt x="962" y="16604"/>
                  </a:cubicBezTo>
                  <a:cubicBezTo>
                    <a:pt x="932" y="16482"/>
                    <a:pt x="901" y="16391"/>
                    <a:pt x="901" y="16300"/>
                  </a:cubicBezTo>
                  <a:cubicBezTo>
                    <a:pt x="901" y="16087"/>
                    <a:pt x="962" y="15783"/>
                    <a:pt x="1023" y="15661"/>
                  </a:cubicBezTo>
                  <a:close/>
                  <a:moveTo>
                    <a:pt x="3379" y="0"/>
                  </a:moveTo>
                  <a:cubicBezTo>
                    <a:pt x="3341" y="0"/>
                    <a:pt x="3303" y="8"/>
                    <a:pt x="3272" y="38"/>
                  </a:cubicBezTo>
                  <a:cubicBezTo>
                    <a:pt x="3211" y="68"/>
                    <a:pt x="3272" y="190"/>
                    <a:pt x="3333" y="190"/>
                  </a:cubicBezTo>
                  <a:cubicBezTo>
                    <a:pt x="3759" y="220"/>
                    <a:pt x="4184" y="281"/>
                    <a:pt x="4488" y="403"/>
                  </a:cubicBezTo>
                  <a:cubicBezTo>
                    <a:pt x="5096" y="737"/>
                    <a:pt x="5400" y="1284"/>
                    <a:pt x="5704" y="1953"/>
                  </a:cubicBezTo>
                  <a:cubicBezTo>
                    <a:pt x="6038" y="2804"/>
                    <a:pt x="5795" y="4141"/>
                    <a:pt x="5643" y="4932"/>
                  </a:cubicBezTo>
                  <a:cubicBezTo>
                    <a:pt x="5491" y="5631"/>
                    <a:pt x="5157" y="6269"/>
                    <a:pt x="4883" y="6907"/>
                  </a:cubicBezTo>
                  <a:cubicBezTo>
                    <a:pt x="4427" y="8062"/>
                    <a:pt x="3819" y="9005"/>
                    <a:pt x="3303" y="10190"/>
                  </a:cubicBezTo>
                  <a:cubicBezTo>
                    <a:pt x="2999" y="10828"/>
                    <a:pt x="2816" y="11467"/>
                    <a:pt x="2664" y="12135"/>
                  </a:cubicBezTo>
                  <a:cubicBezTo>
                    <a:pt x="2421" y="13017"/>
                    <a:pt x="2269" y="13990"/>
                    <a:pt x="2360" y="14993"/>
                  </a:cubicBezTo>
                  <a:cubicBezTo>
                    <a:pt x="2391" y="15692"/>
                    <a:pt x="2573" y="16239"/>
                    <a:pt x="2482" y="16908"/>
                  </a:cubicBezTo>
                  <a:cubicBezTo>
                    <a:pt x="2452" y="17060"/>
                    <a:pt x="2360" y="17424"/>
                    <a:pt x="2300" y="17485"/>
                  </a:cubicBezTo>
                  <a:cubicBezTo>
                    <a:pt x="2188" y="17584"/>
                    <a:pt x="2066" y="17633"/>
                    <a:pt x="1942" y="17633"/>
                  </a:cubicBezTo>
                  <a:cubicBezTo>
                    <a:pt x="1763" y="17633"/>
                    <a:pt x="1580" y="17531"/>
                    <a:pt x="1418" y="17333"/>
                  </a:cubicBezTo>
                  <a:cubicBezTo>
                    <a:pt x="1297" y="17212"/>
                    <a:pt x="1175" y="17029"/>
                    <a:pt x="1084" y="16877"/>
                  </a:cubicBezTo>
                  <a:cubicBezTo>
                    <a:pt x="1205" y="16543"/>
                    <a:pt x="1266" y="16148"/>
                    <a:pt x="1266" y="15783"/>
                  </a:cubicBezTo>
                  <a:cubicBezTo>
                    <a:pt x="1266" y="15647"/>
                    <a:pt x="1149" y="15411"/>
                    <a:pt x="1013" y="15411"/>
                  </a:cubicBezTo>
                  <a:cubicBezTo>
                    <a:pt x="967" y="15411"/>
                    <a:pt x="918" y="15439"/>
                    <a:pt x="871" y="15509"/>
                  </a:cubicBezTo>
                  <a:cubicBezTo>
                    <a:pt x="689" y="15844"/>
                    <a:pt x="628" y="16239"/>
                    <a:pt x="719" y="16604"/>
                  </a:cubicBezTo>
                  <a:cubicBezTo>
                    <a:pt x="780" y="16695"/>
                    <a:pt x="810" y="16786"/>
                    <a:pt x="841" y="16877"/>
                  </a:cubicBezTo>
                  <a:cubicBezTo>
                    <a:pt x="810" y="16938"/>
                    <a:pt x="749" y="16968"/>
                    <a:pt x="689" y="16999"/>
                  </a:cubicBezTo>
                  <a:cubicBezTo>
                    <a:pt x="537" y="17090"/>
                    <a:pt x="385" y="17120"/>
                    <a:pt x="263" y="17120"/>
                  </a:cubicBezTo>
                  <a:cubicBezTo>
                    <a:pt x="202" y="17120"/>
                    <a:pt x="141" y="17120"/>
                    <a:pt x="111" y="17151"/>
                  </a:cubicBezTo>
                  <a:cubicBezTo>
                    <a:pt x="0" y="17262"/>
                    <a:pt x="92" y="17398"/>
                    <a:pt x="224" y="17398"/>
                  </a:cubicBezTo>
                  <a:cubicBezTo>
                    <a:pt x="237" y="17398"/>
                    <a:pt x="250" y="17397"/>
                    <a:pt x="263" y="17394"/>
                  </a:cubicBezTo>
                  <a:cubicBezTo>
                    <a:pt x="506" y="17363"/>
                    <a:pt x="780" y="17272"/>
                    <a:pt x="962" y="17090"/>
                  </a:cubicBezTo>
                  <a:cubicBezTo>
                    <a:pt x="1145" y="17394"/>
                    <a:pt x="1418" y="17667"/>
                    <a:pt x="1752" y="17789"/>
                  </a:cubicBezTo>
                  <a:cubicBezTo>
                    <a:pt x="1817" y="17807"/>
                    <a:pt x="1883" y="17815"/>
                    <a:pt x="1950" y="17815"/>
                  </a:cubicBezTo>
                  <a:cubicBezTo>
                    <a:pt x="2229" y="17815"/>
                    <a:pt x="2505" y="17664"/>
                    <a:pt x="2604" y="17394"/>
                  </a:cubicBezTo>
                  <a:cubicBezTo>
                    <a:pt x="2968" y="16452"/>
                    <a:pt x="2543" y="15479"/>
                    <a:pt x="2604" y="14597"/>
                  </a:cubicBezTo>
                  <a:cubicBezTo>
                    <a:pt x="2604" y="13564"/>
                    <a:pt x="2725" y="12926"/>
                    <a:pt x="2968" y="12105"/>
                  </a:cubicBezTo>
                  <a:cubicBezTo>
                    <a:pt x="3120" y="11406"/>
                    <a:pt x="3485" y="10464"/>
                    <a:pt x="3728" y="9917"/>
                  </a:cubicBezTo>
                  <a:cubicBezTo>
                    <a:pt x="4306" y="8853"/>
                    <a:pt x="4883" y="7758"/>
                    <a:pt x="5309" y="6634"/>
                  </a:cubicBezTo>
                  <a:cubicBezTo>
                    <a:pt x="5886" y="5418"/>
                    <a:pt x="6190" y="4050"/>
                    <a:pt x="6069" y="2713"/>
                  </a:cubicBezTo>
                  <a:cubicBezTo>
                    <a:pt x="6038" y="2166"/>
                    <a:pt x="5856" y="1771"/>
                    <a:pt x="5613" y="1315"/>
                  </a:cubicBezTo>
                  <a:cubicBezTo>
                    <a:pt x="5339" y="737"/>
                    <a:pt x="4822" y="190"/>
                    <a:pt x="4154" y="99"/>
                  </a:cubicBezTo>
                  <a:cubicBezTo>
                    <a:pt x="3941" y="38"/>
                    <a:pt x="3698" y="38"/>
                    <a:pt x="3485" y="8"/>
                  </a:cubicBezTo>
                  <a:cubicBezTo>
                    <a:pt x="3455" y="8"/>
                    <a:pt x="3417" y="0"/>
                    <a:pt x="337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7279298" y="3403750"/>
              <a:ext cx="627880" cy="635524"/>
            </a:xfrm>
            <a:custGeom>
              <a:avLst/>
              <a:gdLst/>
              <a:ahLst/>
              <a:cxnLst/>
              <a:rect l="l" t="t" r="r" b="b"/>
              <a:pathLst>
                <a:path w="5586" h="5654" extrusionOk="0">
                  <a:moveTo>
                    <a:pt x="3651" y="1"/>
                  </a:moveTo>
                  <a:cubicBezTo>
                    <a:pt x="3015" y="1"/>
                    <a:pt x="2555" y="321"/>
                    <a:pt x="1763" y="726"/>
                  </a:cubicBezTo>
                  <a:cubicBezTo>
                    <a:pt x="1307" y="1000"/>
                    <a:pt x="973" y="1243"/>
                    <a:pt x="608" y="1395"/>
                  </a:cubicBezTo>
                  <a:cubicBezTo>
                    <a:pt x="517" y="1425"/>
                    <a:pt x="395" y="1456"/>
                    <a:pt x="274" y="1486"/>
                  </a:cubicBezTo>
                  <a:cubicBezTo>
                    <a:pt x="0" y="1638"/>
                    <a:pt x="274" y="2033"/>
                    <a:pt x="426" y="2185"/>
                  </a:cubicBezTo>
                  <a:cubicBezTo>
                    <a:pt x="608" y="2337"/>
                    <a:pt x="821" y="2489"/>
                    <a:pt x="1064" y="2519"/>
                  </a:cubicBezTo>
                  <a:cubicBezTo>
                    <a:pt x="851" y="2732"/>
                    <a:pt x="638" y="3371"/>
                    <a:pt x="1459" y="3553"/>
                  </a:cubicBezTo>
                  <a:cubicBezTo>
                    <a:pt x="1520" y="3583"/>
                    <a:pt x="1550" y="3583"/>
                    <a:pt x="1581" y="3583"/>
                  </a:cubicBezTo>
                  <a:cubicBezTo>
                    <a:pt x="1429" y="3887"/>
                    <a:pt x="1338" y="4191"/>
                    <a:pt x="1550" y="4526"/>
                  </a:cubicBezTo>
                  <a:cubicBezTo>
                    <a:pt x="1611" y="4647"/>
                    <a:pt x="1702" y="4738"/>
                    <a:pt x="1885" y="4829"/>
                  </a:cubicBezTo>
                  <a:cubicBezTo>
                    <a:pt x="2097" y="4890"/>
                    <a:pt x="2128" y="4890"/>
                    <a:pt x="2371" y="4890"/>
                  </a:cubicBezTo>
                  <a:lnTo>
                    <a:pt x="2432" y="4890"/>
                  </a:lnTo>
                  <a:cubicBezTo>
                    <a:pt x="2493" y="4921"/>
                    <a:pt x="2645" y="5255"/>
                    <a:pt x="2827" y="5437"/>
                  </a:cubicBezTo>
                  <a:cubicBezTo>
                    <a:pt x="2979" y="5559"/>
                    <a:pt x="3131" y="5620"/>
                    <a:pt x="3313" y="5650"/>
                  </a:cubicBezTo>
                  <a:cubicBezTo>
                    <a:pt x="3344" y="5650"/>
                    <a:pt x="3394" y="5654"/>
                    <a:pt x="3456" y="5654"/>
                  </a:cubicBezTo>
                  <a:cubicBezTo>
                    <a:pt x="3580" y="5654"/>
                    <a:pt x="3749" y="5640"/>
                    <a:pt x="3891" y="5559"/>
                  </a:cubicBezTo>
                  <a:cubicBezTo>
                    <a:pt x="4316" y="5346"/>
                    <a:pt x="4711" y="4981"/>
                    <a:pt x="4955" y="4586"/>
                  </a:cubicBezTo>
                  <a:cubicBezTo>
                    <a:pt x="5289" y="4009"/>
                    <a:pt x="5441" y="3553"/>
                    <a:pt x="5563" y="3188"/>
                  </a:cubicBezTo>
                  <a:cubicBezTo>
                    <a:pt x="5585" y="3120"/>
                    <a:pt x="5523" y="3086"/>
                    <a:pt x="5464" y="3086"/>
                  </a:cubicBezTo>
                  <a:cubicBezTo>
                    <a:pt x="5445" y="3086"/>
                    <a:pt x="5426" y="3089"/>
                    <a:pt x="5411" y="3097"/>
                  </a:cubicBezTo>
                  <a:cubicBezTo>
                    <a:pt x="5380" y="3127"/>
                    <a:pt x="5380" y="3158"/>
                    <a:pt x="5380" y="3158"/>
                  </a:cubicBezTo>
                  <a:cubicBezTo>
                    <a:pt x="5319" y="3310"/>
                    <a:pt x="5289" y="3401"/>
                    <a:pt x="5198" y="3583"/>
                  </a:cubicBezTo>
                  <a:cubicBezTo>
                    <a:pt x="5137" y="3705"/>
                    <a:pt x="4985" y="4039"/>
                    <a:pt x="4803" y="4282"/>
                  </a:cubicBezTo>
                  <a:cubicBezTo>
                    <a:pt x="4590" y="4678"/>
                    <a:pt x="4134" y="5194"/>
                    <a:pt x="3617" y="5346"/>
                  </a:cubicBezTo>
                  <a:cubicBezTo>
                    <a:pt x="3599" y="5364"/>
                    <a:pt x="3563" y="5371"/>
                    <a:pt x="3518" y="5371"/>
                  </a:cubicBezTo>
                  <a:cubicBezTo>
                    <a:pt x="3409" y="5371"/>
                    <a:pt x="3247" y="5328"/>
                    <a:pt x="3161" y="5285"/>
                  </a:cubicBezTo>
                  <a:cubicBezTo>
                    <a:pt x="2948" y="5164"/>
                    <a:pt x="3040" y="5225"/>
                    <a:pt x="2857" y="4951"/>
                  </a:cubicBezTo>
                  <a:cubicBezTo>
                    <a:pt x="2766" y="4829"/>
                    <a:pt x="2675" y="4708"/>
                    <a:pt x="2553" y="4647"/>
                  </a:cubicBezTo>
                  <a:cubicBezTo>
                    <a:pt x="2249" y="4556"/>
                    <a:pt x="2158" y="4617"/>
                    <a:pt x="2067" y="4556"/>
                  </a:cubicBezTo>
                  <a:cubicBezTo>
                    <a:pt x="1854" y="4465"/>
                    <a:pt x="1733" y="4161"/>
                    <a:pt x="1763" y="4039"/>
                  </a:cubicBezTo>
                  <a:cubicBezTo>
                    <a:pt x="1824" y="3826"/>
                    <a:pt x="1824" y="3826"/>
                    <a:pt x="1915" y="3644"/>
                  </a:cubicBezTo>
                  <a:cubicBezTo>
                    <a:pt x="1915" y="3644"/>
                    <a:pt x="2006" y="3462"/>
                    <a:pt x="1885" y="3371"/>
                  </a:cubicBezTo>
                  <a:cubicBezTo>
                    <a:pt x="1733" y="3310"/>
                    <a:pt x="1641" y="3310"/>
                    <a:pt x="1520" y="3279"/>
                  </a:cubicBezTo>
                  <a:cubicBezTo>
                    <a:pt x="1338" y="3219"/>
                    <a:pt x="1155" y="3067"/>
                    <a:pt x="1216" y="2975"/>
                  </a:cubicBezTo>
                  <a:cubicBezTo>
                    <a:pt x="1246" y="2823"/>
                    <a:pt x="1277" y="2854"/>
                    <a:pt x="1368" y="2702"/>
                  </a:cubicBezTo>
                  <a:lnTo>
                    <a:pt x="1368" y="2702"/>
                  </a:lnTo>
                  <a:cubicBezTo>
                    <a:pt x="1362" y="2707"/>
                    <a:pt x="1360" y="2710"/>
                    <a:pt x="1360" y="2710"/>
                  </a:cubicBezTo>
                  <a:cubicBezTo>
                    <a:pt x="1359" y="2710"/>
                    <a:pt x="1404" y="2660"/>
                    <a:pt x="1429" y="2611"/>
                  </a:cubicBezTo>
                  <a:cubicBezTo>
                    <a:pt x="1429" y="2611"/>
                    <a:pt x="1459" y="2580"/>
                    <a:pt x="1489" y="2519"/>
                  </a:cubicBezTo>
                  <a:cubicBezTo>
                    <a:pt x="1520" y="2428"/>
                    <a:pt x="1489" y="2337"/>
                    <a:pt x="1398" y="2307"/>
                  </a:cubicBezTo>
                  <a:cubicBezTo>
                    <a:pt x="1277" y="2246"/>
                    <a:pt x="1246" y="2276"/>
                    <a:pt x="1064" y="2215"/>
                  </a:cubicBezTo>
                  <a:cubicBezTo>
                    <a:pt x="1003" y="2215"/>
                    <a:pt x="760" y="2063"/>
                    <a:pt x="669" y="1972"/>
                  </a:cubicBezTo>
                  <a:cubicBezTo>
                    <a:pt x="638" y="1942"/>
                    <a:pt x="578" y="1851"/>
                    <a:pt x="517" y="1760"/>
                  </a:cubicBezTo>
                  <a:cubicBezTo>
                    <a:pt x="973" y="1608"/>
                    <a:pt x="1368" y="1334"/>
                    <a:pt x="1793" y="1091"/>
                  </a:cubicBezTo>
                  <a:cubicBezTo>
                    <a:pt x="2432" y="726"/>
                    <a:pt x="2979" y="331"/>
                    <a:pt x="3526" y="240"/>
                  </a:cubicBezTo>
                  <a:cubicBezTo>
                    <a:pt x="3572" y="231"/>
                    <a:pt x="3622" y="228"/>
                    <a:pt x="3675" y="228"/>
                  </a:cubicBezTo>
                  <a:cubicBezTo>
                    <a:pt x="4006" y="228"/>
                    <a:pt x="4445" y="374"/>
                    <a:pt x="4681" y="453"/>
                  </a:cubicBezTo>
                  <a:cubicBezTo>
                    <a:pt x="4772" y="483"/>
                    <a:pt x="4894" y="574"/>
                    <a:pt x="4985" y="574"/>
                  </a:cubicBezTo>
                  <a:cubicBezTo>
                    <a:pt x="5076" y="544"/>
                    <a:pt x="5107" y="392"/>
                    <a:pt x="5015" y="361"/>
                  </a:cubicBezTo>
                  <a:cubicBezTo>
                    <a:pt x="4439" y="106"/>
                    <a:pt x="4016" y="1"/>
                    <a:pt x="365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7424183" y="3239419"/>
              <a:ext cx="213902" cy="115213"/>
            </a:xfrm>
            <a:custGeom>
              <a:avLst/>
              <a:gdLst/>
              <a:ahLst/>
              <a:cxnLst/>
              <a:rect l="l" t="t" r="r" b="b"/>
              <a:pathLst>
                <a:path w="1903" h="1025" extrusionOk="0">
                  <a:moveTo>
                    <a:pt x="109" y="1"/>
                  </a:moveTo>
                  <a:cubicBezTo>
                    <a:pt x="54" y="1"/>
                    <a:pt x="0" y="51"/>
                    <a:pt x="18" y="121"/>
                  </a:cubicBezTo>
                  <a:cubicBezTo>
                    <a:pt x="18" y="395"/>
                    <a:pt x="109" y="699"/>
                    <a:pt x="383" y="851"/>
                  </a:cubicBezTo>
                  <a:cubicBezTo>
                    <a:pt x="572" y="959"/>
                    <a:pt x="815" y="1025"/>
                    <a:pt x="1054" y="1025"/>
                  </a:cubicBezTo>
                  <a:cubicBezTo>
                    <a:pt x="1352" y="1025"/>
                    <a:pt x="1643" y="922"/>
                    <a:pt x="1811" y="668"/>
                  </a:cubicBezTo>
                  <a:cubicBezTo>
                    <a:pt x="1903" y="577"/>
                    <a:pt x="1842" y="425"/>
                    <a:pt x="1690" y="425"/>
                  </a:cubicBezTo>
                  <a:cubicBezTo>
                    <a:pt x="1599" y="486"/>
                    <a:pt x="1629" y="486"/>
                    <a:pt x="1568" y="577"/>
                  </a:cubicBezTo>
                  <a:cubicBezTo>
                    <a:pt x="1482" y="698"/>
                    <a:pt x="1237" y="790"/>
                    <a:pt x="975" y="790"/>
                  </a:cubicBezTo>
                  <a:cubicBezTo>
                    <a:pt x="777" y="790"/>
                    <a:pt x="570" y="738"/>
                    <a:pt x="413" y="608"/>
                  </a:cubicBezTo>
                  <a:cubicBezTo>
                    <a:pt x="322" y="516"/>
                    <a:pt x="231" y="364"/>
                    <a:pt x="200" y="91"/>
                  </a:cubicBezTo>
                  <a:cubicBezTo>
                    <a:pt x="188" y="27"/>
                    <a:pt x="148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7884018" y="3526155"/>
              <a:ext cx="41027" cy="145674"/>
            </a:xfrm>
            <a:custGeom>
              <a:avLst/>
              <a:gdLst/>
              <a:ahLst/>
              <a:cxnLst/>
              <a:rect l="l" t="t" r="r" b="b"/>
              <a:pathLst>
                <a:path w="365" h="1296" extrusionOk="0">
                  <a:moveTo>
                    <a:pt x="81" y="1"/>
                  </a:moveTo>
                  <a:cubicBezTo>
                    <a:pt x="38" y="1"/>
                    <a:pt x="0" y="34"/>
                    <a:pt x="0" y="93"/>
                  </a:cubicBezTo>
                  <a:cubicBezTo>
                    <a:pt x="152" y="488"/>
                    <a:pt x="274" y="853"/>
                    <a:pt x="183" y="1187"/>
                  </a:cubicBezTo>
                  <a:cubicBezTo>
                    <a:pt x="148" y="1256"/>
                    <a:pt x="191" y="1295"/>
                    <a:pt x="235" y="1295"/>
                  </a:cubicBezTo>
                  <a:cubicBezTo>
                    <a:pt x="269" y="1295"/>
                    <a:pt x="304" y="1271"/>
                    <a:pt x="304" y="1218"/>
                  </a:cubicBezTo>
                  <a:cubicBezTo>
                    <a:pt x="334" y="1126"/>
                    <a:pt x="365" y="944"/>
                    <a:pt x="334" y="792"/>
                  </a:cubicBezTo>
                  <a:cubicBezTo>
                    <a:pt x="304" y="519"/>
                    <a:pt x="243" y="275"/>
                    <a:pt x="152" y="32"/>
                  </a:cubicBezTo>
                  <a:cubicBezTo>
                    <a:pt x="131" y="11"/>
                    <a:pt x="105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6380759" y="3290562"/>
              <a:ext cx="1736506" cy="2412382"/>
            </a:xfrm>
            <a:custGeom>
              <a:avLst/>
              <a:gdLst/>
              <a:ahLst/>
              <a:cxnLst/>
              <a:rect l="l" t="t" r="r" b="b"/>
              <a:pathLst>
                <a:path w="15449" h="21462" extrusionOk="0">
                  <a:moveTo>
                    <a:pt x="7599" y="1"/>
                  </a:moveTo>
                  <a:cubicBezTo>
                    <a:pt x="7569" y="1"/>
                    <a:pt x="7508" y="1"/>
                    <a:pt x="7508" y="31"/>
                  </a:cubicBezTo>
                  <a:cubicBezTo>
                    <a:pt x="7021" y="791"/>
                    <a:pt x="6444" y="1490"/>
                    <a:pt x="5927" y="2219"/>
                  </a:cubicBezTo>
                  <a:cubicBezTo>
                    <a:pt x="5471" y="2827"/>
                    <a:pt x="5076" y="3496"/>
                    <a:pt x="4651" y="4134"/>
                  </a:cubicBezTo>
                  <a:cubicBezTo>
                    <a:pt x="4012" y="5137"/>
                    <a:pt x="3617" y="6110"/>
                    <a:pt x="3040" y="7144"/>
                  </a:cubicBezTo>
                  <a:cubicBezTo>
                    <a:pt x="2340" y="8390"/>
                    <a:pt x="1854" y="9788"/>
                    <a:pt x="1307" y="11156"/>
                  </a:cubicBezTo>
                  <a:cubicBezTo>
                    <a:pt x="760" y="12645"/>
                    <a:pt x="304" y="14165"/>
                    <a:pt x="182" y="15776"/>
                  </a:cubicBezTo>
                  <a:cubicBezTo>
                    <a:pt x="0" y="16931"/>
                    <a:pt x="91" y="18147"/>
                    <a:pt x="456" y="19271"/>
                  </a:cubicBezTo>
                  <a:cubicBezTo>
                    <a:pt x="608" y="19727"/>
                    <a:pt x="851" y="20214"/>
                    <a:pt x="1337" y="20396"/>
                  </a:cubicBezTo>
                  <a:cubicBezTo>
                    <a:pt x="1445" y="20430"/>
                    <a:pt x="1559" y="20445"/>
                    <a:pt x="1674" y="20445"/>
                  </a:cubicBezTo>
                  <a:cubicBezTo>
                    <a:pt x="2175" y="20445"/>
                    <a:pt x="2713" y="20162"/>
                    <a:pt x="3009" y="19940"/>
                  </a:cubicBezTo>
                  <a:cubicBezTo>
                    <a:pt x="3100" y="19879"/>
                    <a:pt x="3192" y="19788"/>
                    <a:pt x="3344" y="19727"/>
                  </a:cubicBezTo>
                  <a:lnTo>
                    <a:pt x="3374" y="19727"/>
                  </a:lnTo>
                  <a:cubicBezTo>
                    <a:pt x="3678" y="20092"/>
                    <a:pt x="3891" y="20670"/>
                    <a:pt x="4377" y="21034"/>
                  </a:cubicBezTo>
                  <a:cubicBezTo>
                    <a:pt x="4742" y="21308"/>
                    <a:pt x="5205" y="21461"/>
                    <a:pt x="5668" y="21461"/>
                  </a:cubicBezTo>
                  <a:cubicBezTo>
                    <a:pt x="5977" y="21461"/>
                    <a:pt x="6286" y="21393"/>
                    <a:pt x="6565" y="21247"/>
                  </a:cubicBezTo>
                  <a:cubicBezTo>
                    <a:pt x="6930" y="21095"/>
                    <a:pt x="7295" y="20700"/>
                    <a:pt x="7508" y="20578"/>
                  </a:cubicBezTo>
                  <a:lnTo>
                    <a:pt x="7538" y="20578"/>
                  </a:lnTo>
                  <a:cubicBezTo>
                    <a:pt x="7599" y="20609"/>
                    <a:pt x="7569" y="20639"/>
                    <a:pt x="7599" y="20639"/>
                  </a:cubicBezTo>
                  <a:cubicBezTo>
                    <a:pt x="7903" y="20913"/>
                    <a:pt x="8268" y="21247"/>
                    <a:pt x="8724" y="21277"/>
                  </a:cubicBezTo>
                  <a:cubicBezTo>
                    <a:pt x="9058" y="21217"/>
                    <a:pt x="9392" y="21095"/>
                    <a:pt x="9696" y="20973"/>
                  </a:cubicBezTo>
                  <a:cubicBezTo>
                    <a:pt x="9909" y="20852"/>
                    <a:pt x="10031" y="20670"/>
                    <a:pt x="10152" y="20518"/>
                  </a:cubicBezTo>
                  <a:cubicBezTo>
                    <a:pt x="10259" y="20411"/>
                    <a:pt x="10272" y="20366"/>
                    <a:pt x="10313" y="20366"/>
                  </a:cubicBezTo>
                  <a:cubicBezTo>
                    <a:pt x="10342" y="20366"/>
                    <a:pt x="10386" y="20389"/>
                    <a:pt x="10487" y="20426"/>
                  </a:cubicBezTo>
                  <a:cubicBezTo>
                    <a:pt x="10865" y="20604"/>
                    <a:pt x="11259" y="20717"/>
                    <a:pt x="11658" y="20717"/>
                  </a:cubicBezTo>
                  <a:cubicBezTo>
                    <a:pt x="11804" y="20717"/>
                    <a:pt x="11951" y="20702"/>
                    <a:pt x="12098" y="20670"/>
                  </a:cubicBezTo>
                  <a:cubicBezTo>
                    <a:pt x="12310" y="20639"/>
                    <a:pt x="12523" y="20609"/>
                    <a:pt x="12675" y="20518"/>
                  </a:cubicBezTo>
                  <a:cubicBezTo>
                    <a:pt x="12949" y="20366"/>
                    <a:pt x="13101" y="20122"/>
                    <a:pt x="13253" y="19879"/>
                  </a:cubicBezTo>
                  <a:cubicBezTo>
                    <a:pt x="13313" y="19788"/>
                    <a:pt x="13374" y="19666"/>
                    <a:pt x="13435" y="19575"/>
                  </a:cubicBezTo>
                  <a:cubicBezTo>
                    <a:pt x="13605" y="19661"/>
                    <a:pt x="13789" y="19699"/>
                    <a:pt x="13974" y="19699"/>
                  </a:cubicBezTo>
                  <a:cubicBezTo>
                    <a:pt x="14581" y="19699"/>
                    <a:pt x="15201" y="19283"/>
                    <a:pt x="15411" y="18724"/>
                  </a:cubicBezTo>
                  <a:cubicBezTo>
                    <a:pt x="15448" y="18612"/>
                    <a:pt x="15358" y="18534"/>
                    <a:pt x="15262" y="18534"/>
                  </a:cubicBezTo>
                  <a:cubicBezTo>
                    <a:pt x="15203" y="18534"/>
                    <a:pt x="15142" y="18563"/>
                    <a:pt x="15107" y="18633"/>
                  </a:cubicBezTo>
                  <a:cubicBezTo>
                    <a:pt x="15076" y="18755"/>
                    <a:pt x="14894" y="18998"/>
                    <a:pt x="14803" y="19119"/>
                  </a:cubicBezTo>
                  <a:cubicBezTo>
                    <a:pt x="14608" y="19286"/>
                    <a:pt x="14084" y="19427"/>
                    <a:pt x="13879" y="19427"/>
                  </a:cubicBezTo>
                  <a:cubicBezTo>
                    <a:pt x="13860" y="19427"/>
                    <a:pt x="13843" y="19426"/>
                    <a:pt x="13830" y="19423"/>
                  </a:cubicBezTo>
                  <a:cubicBezTo>
                    <a:pt x="13708" y="19393"/>
                    <a:pt x="13617" y="19363"/>
                    <a:pt x="13496" y="19332"/>
                  </a:cubicBezTo>
                  <a:cubicBezTo>
                    <a:pt x="13454" y="19311"/>
                    <a:pt x="13412" y="19276"/>
                    <a:pt x="13370" y="19276"/>
                  </a:cubicBezTo>
                  <a:cubicBezTo>
                    <a:pt x="13351" y="19276"/>
                    <a:pt x="13332" y="19283"/>
                    <a:pt x="13313" y="19302"/>
                  </a:cubicBezTo>
                  <a:cubicBezTo>
                    <a:pt x="13192" y="19393"/>
                    <a:pt x="13131" y="19545"/>
                    <a:pt x="13040" y="19666"/>
                  </a:cubicBezTo>
                  <a:cubicBezTo>
                    <a:pt x="12918" y="19910"/>
                    <a:pt x="12675" y="20183"/>
                    <a:pt x="12614" y="20214"/>
                  </a:cubicBezTo>
                  <a:cubicBezTo>
                    <a:pt x="12401" y="20366"/>
                    <a:pt x="12189" y="20366"/>
                    <a:pt x="11885" y="20426"/>
                  </a:cubicBezTo>
                  <a:cubicBezTo>
                    <a:pt x="11835" y="20431"/>
                    <a:pt x="11783" y="20434"/>
                    <a:pt x="11728" y="20434"/>
                  </a:cubicBezTo>
                  <a:cubicBezTo>
                    <a:pt x="11443" y="20434"/>
                    <a:pt x="11086" y="20366"/>
                    <a:pt x="10730" y="20214"/>
                  </a:cubicBezTo>
                  <a:cubicBezTo>
                    <a:pt x="10604" y="20160"/>
                    <a:pt x="10447" y="20095"/>
                    <a:pt x="10301" y="20095"/>
                  </a:cubicBezTo>
                  <a:cubicBezTo>
                    <a:pt x="10200" y="20095"/>
                    <a:pt x="10105" y="20126"/>
                    <a:pt x="10031" y="20214"/>
                  </a:cubicBezTo>
                  <a:cubicBezTo>
                    <a:pt x="9909" y="20366"/>
                    <a:pt x="9787" y="20578"/>
                    <a:pt x="9696" y="20639"/>
                  </a:cubicBezTo>
                  <a:cubicBezTo>
                    <a:pt x="9514" y="20791"/>
                    <a:pt x="9119" y="20882"/>
                    <a:pt x="8754" y="20973"/>
                  </a:cubicBezTo>
                  <a:cubicBezTo>
                    <a:pt x="8745" y="20975"/>
                    <a:pt x="8734" y="20976"/>
                    <a:pt x="8724" y="20976"/>
                  </a:cubicBezTo>
                  <a:cubicBezTo>
                    <a:pt x="8525" y="20976"/>
                    <a:pt x="8103" y="20718"/>
                    <a:pt x="7873" y="20487"/>
                  </a:cubicBezTo>
                  <a:cubicBezTo>
                    <a:pt x="7738" y="20353"/>
                    <a:pt x="7629" y="20301"/>
                    <a:pt x="7529" y="20301"/>
                  </a:cubicBezTo>
                  <a:cubicBezTo>
                    <a:pt x="7357" y="20301"/>
                    <a:pt x="7214" y="20455"/>
                    <a:pt x="7021" y="20609"/>
                  </a:cubicBezTo>
                  <a:cubicBezTo>
                    <a:pt x="6748" y="20882"/>
                    <a:pt x="6474" y="21034"/>
                    <a:pt x="6170" y="21125"/>
                  </a:cubicBezTo>
                  <a:cubicBezTo>
                    <a:pt x="5981" y="21192"/>
                    <a:pt x="5797" y="21223"/>
                    <a:pt x="5618" y="21223"/>
                  </a:cubicBezTo>
                  <a:cubicBezTo>
                    <a:pt x="5224" y="21223"/>
                    <a:pt x="4854" y="21072"/>
                    <a:pt x="4499" y="20822"/>
                  </a:cubicBezTo>
                  <a:cubicBezTo>
                    <a:pt x="4195" y="20578"/>
                    <a:pt x="3951" y="20153"/>
                    <a:pt x="3708" y="19758"/>
                  </a:cubicBezTo>
                  <a:cubicBezTo>
                    <a:pt x="3636" y="19637"/>
                    <a:pt x="3526" y="19478"/>
                    <a:pt x="3392" y="19478"/>
                  </a:cubicBezTo>
                  <a:cubicBezTo>
                    <a:pt x="3357" y="19478"/>
                    <a:pt x="3321" y="19489"/>
                    <a:pt x="3283" y="19515"/>
                  </a:cubicBezTo>
                  <a:cubicBezTo>
                    <a:pt x="3040" y="19636"/>
                    <a:pt x="2827" y="19849"/>
                    <a:pt x="2644" y="19970"/>
                  </a:cubicBezTo>
                  <a:cubicBezTo>
                    <a:pt x="2326" y="20147"/>
                    <a:pt x="2021" y="20246"/>
                    <a:pt x="1748" y="20246"/>
                  </a:cubicBezTo>
                  <a:cubicBezTo>
                    <a:pt x="1317" y="20246"/>
                    <a:pt x="965" y="20000"/>
                    <a:pt x="760" y="19423"/>
                  </a:cubicBezTo>
                  <a:cubicBezTo>
                    <a:pt x="334" y="18299"/>
                    <a:pt x="213" y="16961"/>
                    <a:pt x="395" y="15685"/>
                  </a:cubicBezTo>
                  <a:cubicBezTo>
                    <a:pt x="517" y="13983"/>
                    <a:pt x="1064" y="12341"/>
                    <a:pt x="1702" y="10730"/>
                  </a:cubicBezTo>
                  <a:cubicBezTo>
                    <a:pt x="2037" y="9910"/>
                    <a:pt x="2340" y="9089"/>
                    <a:pt x="2675" y="8268"/>
                  </a:cubicBezTo>
                  <a:cubicBezTo>
                    <a:pt x="3040" y="7478"/>
                    <a:pt x="3404" y="6840"/>
                    <a:pt x="3799" y="6049"/>
                  </a:cubicBezTo>
                  <a:cubicBezTo>
                    <a:pt x="4103" y="5441"/>
                    <a:pt x="4377" y="4833"/>
                    <a:pt x="4772" y="4226"/>
                  </a:cubicBezTo>
                  <a:cubicBezTo>
                    <a:pt x="5319" y="3466"/>
                    <a:pt x="5775" y="2645"/>
                    <a:pt x="6322" y="1915"/>
                  </a:cubicBezTo>
                  <a:cubicBezTo>
                    <a:pt x="6778" y="1338"/>
                    <a:pt x="7204" y="730"/>
                    <a:pt x="7629" y="92"/>
                  </a:cubicBezTo>
                  <a:cubicBezTo>
                    <a:pt x="7629" y="61"/>
                    <a:pt x="7629" y="31"/>
                    <a:pt x="75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7832763" y="3965196"/>
              <a:ext cx="471528" cy="1395927"/>
            </a:xfrm>
            <a:custGeom>
              <a:avLst/>
              <a:gdLst/>
              <a:ahLst/>
              <a:cxnLst/>
              <a:rect l="l" t="t" r="r" b="b"/>
              <a:pathLst>
                <a:path w="4195" h="12419" extrusionOk="0">
                  <a:moveTo>
                    <a:pt x="96" y="0"/>
                  </a:moveTo>
                  <a:cubicBezTo>
                    <a:pt x="48" y="0"/>
                    <a:pt x="0" y="40"/>
                    <a:pt x="0" y="108"/>
                  </a:cubicBezTo>
                  <a:cubicBezTo>
                    <a:pt x="91" y="625"/>
                    <a:pt x="122" y="1142"/>
                    <a:pt x="243" y="1628"/>
                  </a:cubicBezTo>
                  <a:cubicBezTo>
                    <a:pt x="365" y="2084"/>
                    <a:pt x="487" y="2388"/>
                    <a:pt x="608" y="2813"/>
                  </a:cubicBezTo>
                  <a:cubicBezTo>
                    <a:pt x="973" y="3968"/>
                    <a:pt x="1338" y="5032"/>
                    <a:pt x="1885" y="6157"/>
                  </a:cubicBezTo>
                  <a:cubicBezTo>
                    <a:pt x="2401" y="7403"/>
                    <a:pt x="3374" y="8467"/>
                    <a:pt x="3830" y="9531"/>
                  </a:cubicBezTo>
                  <a:cubicBezTo>
                    <a:pt x="3982" y="9926"/>
                    <a:pt x="3860" y="10503"/>
                    <a:pt x="3739" y="10686"/>
                  </a:cubicBezTo>
                  <a:cubicBezTo>
                    <a:pt x="3648" y="10807"/>
                    <a:pt x="3496" y="10868"/>
                    <a:pt x="3405" y="10959"/>
                  </a:cubicBezTo>
                  <a:cubicBezTo>
                    <a:pt x="3253" y="11111"/>
                    <a:pt x="3283" y="11567"/>
                    <a:pt x="3283" y="11598"/>
                  </a:cubicBezTo>
                  <a:cubicBezTo>
                    <a:pt x="3222" y="11871"/>
                    <a:pt x="3161" y="11902"/>
                    <a:pt x="2949" y="12084"/>
                  </a:cubicBezTo>
                  <a:cubicBezTo>
                    <a:pt x="2888" y="12175"/>
                    <a:pt x="2766" y="12175"/>
                    <a:pt x="2705" y="12266"/>
                  </a:cubicBezTo>
                  <a:cubicBezTo>
                    <a:pt x="2675" y="12327"/>
                    <a:pt x="2736" y="12418"/>
                    <a:pt x="2827" y="12418"/>
                  </a:cubicBezTo>
                  <a:cubicBezTo>
                    <a:pt x="2918" y="12418"/>
                    <a:pt x="2979" y="12327"/>
                    <a:pt x="3070" y="12297"/>
                  </a:cubicBezTo>
                  <a:cubicBezTo>
                    <a:pt x="3222" y="12205"/>
                    <a:pt x="3344" y="12084"/>
                    <a:pt x="3435" y="11962"/>
                  </a:cubicBezTo>
                  <a:cubicBezTo>
                    <a:pt x="3556" y="11750"/>
                    <a:pt x="3556" y="11537"/>
                    <a:pt x="3556" y="11294"/>
                  </a:cubicBezTo>
                  <a:cubicBezTo>
                    <a:pt x="3587" y="11142"/>
                    <a:pt x="3587" y="11172"/>
                    <a:pt x="3708" y="11050"/>
                  </a:cubicBezTo>
                  <a:cubicBezTo>
                    <a:pt x="3830" y="10990"/>
                    <a:pt x="3921" y="10959"/>
                    <a:pt x="4012" y="10777"/>
                  </a:cubicBezTo>
                  <a:cubicBezTo>
                    <a:pt x="4134" y="10503"/>
                    <a:pt x="4195" y="10169"/>
                    <a:pt x="4164" y="9865"/>
                  </a:cubicBezTo>
                  <a:cubicBezTo>
                    <a:pt x="4134" y="9531"/>
                    <a:pt x="4012" y="9227"/>
                    <a:pt x="3830" y="8953"/>
                  </a:cubicBezTo>
                  <a:cubicBezTo>
                    <a:pt x="3587" y="8497"/>
                    <a:pt x="3374" y="8224"/>
                    <a:pt x="3070" y="7768"/>
                  </a:cubicBezTo>
                  <a:cubicBezTo>
                    <a:pt x="2614" y="7069"/>
                    <a:pt x="2037" y="6066"/>
                    <a:pt x="1702" y="5184"/>
                  </a:cubicBezTo>
                  <a:cubicBezTo>
                    <a:pt x="1186" y="3847"/>
                    <a:pt x="760" y="2752"/>
                    <a:pt x="395" y="1445"/>
                  </a:cubicBezTo>
                  <a:cubicBezTo>
                    <a:pt x="304" y="990"/>
                    <a:pt x="243" y="534"/>
                    <a:pt x="183" y="78"/>
                  </a:cubicBezTo>
                  <a:cubicBezTo>
                    <a:pt x="169" y="24"/>
                    <a:pt x="133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6903427" y="3054294"/>
              <a:ext cx="477823" cy="441629"/>
            </a:xfrm>
            <a:custGeom>
              <a:avLst/>
              <a:gdLst/>
              <a:ahLst/>
              <a:cxnLst/>
              <a:rect l="l" t="t" r="r" b="b"/>
              <a:pathLst>
                <a:path w="4251" h="3929" extrusionOk="0">
                  <a:moveTo>
                    <a:pt x="1919" y="0"/>
                  </a:moveTo>
                  <a:cubicBezTo>
                    <a:pt x="1377" y="0"/>
                    <a:pt x="827" y="92"/>
                    <a:pt x="305" y="157"/>
                  </a:cubicBezTo>
                  <a:cubicBezTo>
                    <a:pt x="274" y="188"/>
                    <a:pt x="274" y="188"/>
                    <a:pt x="274" y="188"/>
                  </a:cubicBezTo>
                  <a:lnTo>
                    <a:pt x="183" y="188"/>
                  </a:lnTo>
                  <a:cubicBezTo>
                    <a:pt x="92" y="279"/>
                    <a:pt x="92" y="461"/>
                    <a:pt x="92" y="613"/>
                  </a:cubicBezTo>
                  <a:cubicBezTo>
                    <a:pt x="92" y="948"/>
                    <a:pt x="335" y="1251"/>
                    <a:pt x="548" y="1495"/>
                  </a:cubicBezTo>
                  <a:cubicBezTo>
                    <a:pt x="578" y="1495"/>
                    <a:pt x="578" y="1525"/>
                    <a:pt x="608" y="1555"/>
                  </a:cubicBezTo>
                  <a:cubicBezTo>
                    <a:pt x="548" y="1586"/>
                    <a:pt x="487" y="1616"/>
                    <a:pt x="426" y="1677"/>
                  </a:cubicBezTo>
                  <a:cubicBezTo>
                    <a:pt x="153" y="1829"/>
                    <a:pt x="1" y="2224"/>
                    <a:pt x="153" y="2528"/>
                  </a:cubicBezTo>
                  <a:cubicBezTo>
                    <a:pt x="244" y="2710"/>
                    <a:pt x="426" y="2771"/>
                    <a:pt x="578" y="2862"/>
                  </a:cubicBezTo>
                  <a:cubicBezTo>
                    <a:pt x="487" y="3045"/>
                    <a:pt x="426" y="3227"/>
                    <a:pt x="487" y="3440"/>
                  </a:cubicBezTo>
                  <a:cubicBezTo>
                    <a:pt x="545" y="3671"/>
                    <a:pt x="739" y="3929"/>
                    <a:pt x="914" y="3929"/>
                  </a:cubicBezTo>
                  <a:cubicBezTo>
                    <a:pt x="924" y="3929"/>
                    <a:pt x="933" y="3928"/>
                    <a:pt x="943" y="3926"/>
                  </a:cubicBezTo>
                  <a:cubicBezTo>
                    <a:pt x="1034" y="3896"/>
                    <a:pt x="1095" y="3805"/>
                    <a:pt x="1034" y="3714"/>
                  </a:cubicBezTo>
                  <a:cubicBezTo>
                    <a:pt x="1034" y="3683"/>
                    <a:pt x="1004" y="3683"/>
                    <a:pt x="1004" y="3653"/>
                  </a:cubicBezTo>
                  <a:cubicBezTo>
                    <a:pt x="973" y="3653"/>
                    <a:pt x="943" y="3592"/>
                    <a:pt x="912" y="3592"/>
                  </a:cubicBezTo>
                  <a:cubicBezTo>
                    <a:pt x="852" y="3501"/>
                    <a:pt x="791" y="3410"/>
                    <a:pt x="760" y="3318"/>
                  </a:cubicBezTo>
                  <a:cubicBezTo>
                    <a:pt x="730" y="3136"/>
                    <a:pt x="821" y="3106"/>
                    <a:pt x="852" y="2771"/>
                  </a:cubicBezTo>
                  <a:cubicBezTo>
                    <a:pt x="821" y="2680"/>
                    <a:pt x="700" y="2650"/>
                    <a:pt x="639" y="2589"/>
                  </a:cubicBezTo>
                  <a:cubicBezTo>
                    <a:pt x="548" y="2528"/>
                    <a:pt x="457" y="2467"/>
                    <a:pt x="426" y="2467"/>
                  </a:cubicBezTo>
                  <a:cubicBezTo>
                    <a:pt x="274" y="2315"/>
                    <a:pt x="426" y="1981"/>
                    <a:pt x="639" y="1829"/>
                  </a:cubicBezTo>
                  <a:cubicBezTo>
                    <a:pt x="912" y="1647"/>
                    <a:pt x="943" y="1555"/>
                    <a:pt x="730" y="1343"/>
                  </a:cubicBezTo>
                  <a:cubicBezTo>
                    <a:pt x="487" y="1069"/>
                    <a:pt x="335" y="856"/>
                    <a:pt x="305" y="583"/>
                  </a:cubicBezTo>
                  <a:cubicBezTo>
                    <a:pt x="305" y="492"/>
                    <a:pt x="305" y="492"/>
                    <a:pt x="335" y="400"/>
                  </a:cubicBezTo>
                  <a:cubicBezTo>
                    <a:pt x="791" y="340"/>
                    <a:pt x="1368" y="248"/>
                    <a:pt x="1672" y="218"/>
                  </a:cubicBezTo>
                  <a:cubicBezTo>
                    <a:pt x="1762" y="213"/>
                    <a:pt x="1851" y="211"/>
                    <a:pt x="1940" y="211"/>
                  </a:cubicBezTo>
                  <a:cubicBezTo>
                    <a:pt x="2424" y="211"/>
                    <a:pt x="2888" y="286"/>
                    <a:pt x="3223" y="492"/>
                  </a:cubicBezTo>
                  <a:cubicBezTo>
                    <a:pt x="3435" y="674"/>
                    <a:pt x="3709" y="978"/>
                    <a:pt x="3830" y="1251"/>
                  </a:cubicBezTo>
                  <a:cubicBezTo>
                    <a:pt x="3891" y="1343"/>
                    <a:pt x="3952" y="1464"/>
                    <a:pt x="3982" y="1555"/>
                  </a:cubicBezTo>
                  <a:cubicBezTo>
                    <a:pt x="4013" y="1616"/>
                    <a:pt x="4013" y="1677"/>
                    <a:pt x="4074" y="1677"/>
                  </a:cubicBezTo>
                  <a:cubicBezTo>
                    <a:pt x="4091" y="1688"/>
                    <a:pt x="4108" y="1693"/>
                    <a:pt x="4124" y="1693"/>
                  </a:cubicBezTo>
                  <a:cubicBezTo>
                    <a:pt x="4195" y="1693"/>
                    <a:pt x="4250" y="1599"/>
                    <a:pt x="4226" y="1525"/>
                  </a:cubicBezTo>
                  <a:cubicBezTo>
                    <a:pt x="4013" y="1039"/>
                    <a:pt x="3709" y="583"/>
                    <a:pt x="3283" y="279"/>
                  </a:cubicBezTo>
                  <a:cubicBezTo>
                    <a:pt x="2848" y="68"/>
                    <a:pt x="2386" y="0"/>
                    <a:pt x="19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7036735" y="5702587"/>
              <a:ext cx="304161" cy="884495"/>
            </a:xfrm>
            <a:custGeom>
              <a:avLst/>
              <a:gdLst/>
              <a:ahLst/>
              <a:cxnLst/>
              <a:rect l="l" t="t" r="r" b="b"/>
              <a:pathLst>
                <a:path w="2706" h="7869" extrusionOk="0">
                  <a:moveTo>
                    <a:pt x="274" y="214"/>
                  </a:moveTo>
                  <a:cubicBezTo>
                    <a:pt x="274" y="214"/>
                    <a:pt x="274" y="244"/>
                    <a:pt x="274" y="244"/>
                  </a:cubicBezTo>
                  <a:cubicBezTo>
                    <a:pt x="304" y="457"/>
                    <a:pt x="304" y="670"/>
                    <a:pt x="334" y="852"/>
                  </a:cubicBezTo>
                  <a:cubicBezTo>
                    <a:pt x="304" y="730"/>
                    <a:pt x="274" y="578"/>
                    <a:pt x="274" y="457"/>
                  </a:cubicBezTo>
                  <a:cubicBezTo>
                    <a:pt x="243" y="426"/>
                    <a:pt x="243" y="426"/>
                    <a:pt x="243" y="396"/>
                  </a:cubicBezTo>
                  <a:cubicBezTo>
                    <a:pt x="243" y="366"/>
                    <a:pt x="213" y="305"/>
                    <a:pt x="213" y="244"/>
                  </a:cubicBezTo>
                  <a:cubicBezTo>
                    <a:pt x="243" y="244"/>
                    <a:pt x="274" y="214"/>
                    <a:pt x="274" y="214"/>
                  </a:cubicBezTo>
                  <a:close/>
                  <a:moveTo>
                    <a:pt x="578" y="1399"/>
                  </a:moveTo>
                  <a:cubicBezTo>
                    <a:pt x="608" y="1551"/>
                    <a:pt x="638" y="1673"/>
                    <a:pt x="669" y="1825"/>
                  </a:cubicBezTo>
                  <a:cubicBezTo>
                    <a:pt x="669" y="1855"/>
                    <a:pt x="669" y="1885"/>
                    <a:pt x="699" y="1885"/>
                  </a:cubicBezTo>
                  <a:cubicBezTo>
                    <a:pt x="790" y="2311"/>
                    <a:pt x="881" y="2706"/>
                    <a:pt x="1003" y="3132"/>
                  </a:cubicBezTo>
                  <a:cubicBezTo>
                    <a:pt x="912" y="2888"/>
                    <a:pt x="851" y="2645"/>
                    <a:pt x="760" y="2402"/>
                  </a:cubicBezTo>
                  <a:cubicBezTo>
                    <a:pt x="669" y="2068"/>
                    <a:pt x="608" y="1733"/>
                    <a:pt x="578" y="1399"/>
                  </a:cubicBezTo>
                  <a:close/>
                  <a:moveTo>
                    <a:pt x="395" y="1"/>
                  </a:moveTo>
                  <a:cubicBezTo>
                    <a:pt x="304" y="1"/>
                    <a:pt x="213" y="31"/>
                    <a:pt x="152" y="92"/>
                  </a:cubicBezTo>
                  <a:lnTo>
                    <a:pt x="122" y="92"/>
                  </a:lnTo>
                  <a:cubicBezTo>
                    <a:pt x="122" y="92"/>
                    <a:pt x="61" y="122"/>
                    <a:pt x="61" y="153"/>
                  </a:cubicBezTo>
                  <a:cubicBezTo>
                    <a:pt x="0" y="578"/>
                    <a:pt x="152" y="973"/>
                    <a:pt x="213" y="1369"/>
                  </a:cubicBezTo>
                  <a:cubicBezTo>
                    <a:pt x="426" y="2129"/>
                    <a:pt x="669" y="3071"/>
                    <a:pt x="881" y="3679"/>
                  </a:cubicBezTo>
                  <a:cubicBezTo>
                    <a:pt x="1246" y="4743"/>
                    <a:pt x="1702" y="5746"/>
                    <a:pt x="2219" y="6688"/>
                  </a:cubicBezTo>
                  <a:cubicBezTo>
                    <a:pt x="2219" y="6688"/>
                    <a:pt x="2188" y="6718"/>
                    <a:pt x="2188" y="6718"/>
                  </a:cubicBezTo>
                  <a:cubicBezTo>
                    <a:pt x="1976" y="6992"/>
                    <a:pt x="1763" y="7265"/>
                    <a:pt x="1611" y="7569"/>
                  </a:cubicBezTo>
                  <a:cubicBezTo>
                    <a:pt x="1581" y="7661"/>
                    <a:pt x="1520" y="7782"/>
                    <a:pt x="1611" y="7843"/>
                  </a:cubicBezTo>
                  <a:cubicBezTo>
                    <a:pt x="1647" y="7861"/>
                    <a:pt x="1682" y="7868"/>
                    <a:pt x="1717" y="7868"/>
                  </a:cubicBezTo>
                  <a:cubicBezTo>
                    <a:pt x="1801" y="7868"/>
                    <a:pt x="1881" y="7825"/>
                    <a:pt x="1945" y="7782"/>
                  </a:cubicBezTo>
                  <a:cubicBezTo>
                    <a:pt x="2188" y="7539"/>
                    <a:pt x="2401" y="7235"/>
                    <a:pt x="2584" y="6931"/>
                  </a:cubicBezTo>
                  <a:cubicBezTo>
                    <a:pt x="2644" y="6809"/>
                    <a:pt x="2705" y="6688"/>
                    <a:pt x="2675" y="6566"/>
                  </a:cubicBezTo>
                  <a:cubicBezTo>
                    <a:pt x="2644" y="6414"/>
                    <a:pt x="2553" y="6232"/>
                    <a:pt x="2401" y="6019"/>
                  </a:cubicBezTo>
                  <a:cubicBezTo>
                    <a:pt x="2371" y="5989"/>
                    <a:pt x="2371" y="5989"/>
                    <a:pt x="2340" y="5989"/>
                  </a:cubicBezTo>
                  <a:cubicBezTo>
                    <a:pt x="2280" y="5806"/>
                    <a:pt x="2188" y="5624"/>
                    <a:pt x="2097" y="5442"/>
                  </a:cubicBezTo>
                  <a:cubicBezTo>
                    <a:pt x="1915" y="5046"/>
                    <a:pt x="1763" y="4682"/>
                    <a:pt x="1641" y="4317"/>
                  </a:cubicBezTo>
                  <a:cubicBezTo>
                    <a:pt x="1550" y="4074"/>
                    <a:pt x="1489" y="3831"/>
                    <a:pt x="1398" y="3557"/>
                  </a:cubicBezTo>
                  <a:cubicBezTo>
                    <a:pt x="1185" y="2706"/>
                    <a:pt x="881" y="1855"/>
                    <a:pt x="699" y="973"/>
                  </a:cubicBezTo>
                  <a:cubicBezTo>
                    <a:pt x="638" y="730"/>
                    <a:pt x="608" y="487"/>
                    <a:pt x="578" y="274"/>
                  </a:cubicBezTo>
                  <a:cubicBezTo>
                    <a:pt x="578" y="183"/>
                    <a:pt x="578" y="62"/>
                    <a:pt x="456" y="31"/>
                  </a:cubicBezTo>
                  <a:lnTo>
                    <a:pt x="456" y="31"/>
                  </a:lnTo>
                  <a:cubicBezTo>
                    <a:pt x="433" y="20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7491062" y="5626828"/>
              <a:ext cx="229076" cy="938336"/>
            </a:xfrm>
            <a:custGeom>
              <a:avLst/>
              <a:gdLst/>
              <a:ahLst/>
              <a:cxnLst/>
              <a:rect l="l" t="t" r="r" b="b"/>
              <a:pathLst>
                <a:path w="2038" h="8348" extrusionOk="0">
                  <a:moveTo>
                    <a:pt x="335" y="188"/>
                  </a:moveTo>
                  <a:lnTo>
                    <a:pt x="335" y="219"/>
                  </a:lnTo>
                  <a:cubicBezTo>
                    <a:pt x="335" y="888"/>
                    <a:pt x="487" y="1526"/>
                    <a:pt x="548" y="2195"/>
                  </a:cubicBezTo>
                  <a:cubicBezTo>
                    <a:pt x="639" y="2559"/>
                    <a:pt x="700" y="2924"/>
                    <a:pt x="761" y="3289"/>
                  </a:cubicBezTo>
                  <a:cubicBezTo>
                    <a:pt x="517" y="2316"/>
                    <a:pt x="274" y="1222"/>
                    <a:pt x="244" y="340"/>
                  </a:cubicBezTo>
                  <a:cubicBezTo>
                    <a:pt x="244" y="219"/>
                    <a:pt x="244" y="249"/>
                    <a:pt x="305" y="188"/>
                  </a:cubicBezTo>
                  <a:close/>
                  <a:moveTo>
                    <a:pt x="330" y="1"/>
                  </a:moveTo>
                  <a:cubicBezTo>
                    <a:pt x="239" y="1"/>
                    <a:pt x="148" y="53"/>
                    <a:pt x="92" y="128"/>
                  </a:cubicBezTo>
                  <a:cubicBezTo>
                    <a:pt x="61" y="188"/>
                    <a:pt x="61" y="219"/>
                    <a:pt x="31" y="280"/>
                  </a:cubicBezTo>
                  <a:cubicBezTo>
                    <a:pt x="31" y="310"/>
                    <a:pt x="1" y="340"/>
                    <a:pt x="1" y="371"/>
                  </a:cubicBezTo>
                  <a:cubicBezTo>
                    <a:pt x="183" y="2529"/>
                    <a:pt x="730" y="4657"/>
                    <a:pt x="1338" y="6724"/>
                  </a:cubicBezTo>
                  <a:cubicBezTo>
                    <a:pt x="1338" y="6845"/>
                    <a:pt x="1338" y="6967"/>
                    <a:pt x="1308" y="7119"/>
                  </a:cubicBezTo>
                  <a:cubicBezTo>
                    <a:pt x="1308" y="7119"/>
                    <a:pt x="1308" y="7149"/>
                    <a:pt x="1277" y="7149"/>
                  </a:cubicBezTo>
                  <a:cubicBezTo>
                    <a:pt x="1216" y="7453"/>
                    <a:pt x="1125" y="7757"/>
                    <a:pt x="1156" y="8061"/>
                  </a:cubicBezTo>
                  <a:cubicBezTo>
                    <a:pt x="1156" y="8091"/>
                    <a:pt x="1186" y="8122"/>
                    <a:pt x="1186" y="8152"/>
                  </a:cubicBezTo>
                  <a:cubicBezTo>
                    <a:pt x="1186" y="8183"/>
                    <a:pt x="1216" y="8243"/>
                    <a:pt x="1216" y="8304"/>
                  </a:cubicBezTo>
                  <a:cubicBezTo>
                    <a:pt x="1251" y="8334"/>
                    <a:pt x="1284" y="8347"/>
                    <a:pt x="1316" y="8347"/>
                  </a:cubicBezTo>
                  <a:cubicBezTo>
                    <a:pt x="1508" y="8347"/>
                    <a:pt x="1646" y="7870"/>
                    <a:pt x="1672" y="7818"/>
                  </a:cubicBezTo>
                  <a:cubicBezTo>
                    <a:pt x="1794" y="7666"/>
                    <a:pt x="1976" y="7240"/>
                    <a:pt x="1976" y="6936"/>
                  </a:cubicBezTo>
                  <a:cubicBezTo>
                    <a:pt x="2007" y="6784"/>
                    <a:pt x="2037" y="6632"/>
                    <a:pt x="1885" y="6541"/>
                  </a:cubicBezTo>
                  <a:cubicBezTo>
                    <a:pt x="1855" y="6541"/>
                    <a:pt x="1824" y="6511"/>
                    <a:pt x="1794" y="6511"/>
                  </a:cubicBezTo>
                  <a:cubicBezTo>
                    <a:pt x="1764" y="6207"/>
                    <a:pt x="1642" y="5842"/>
                    <a:pt x="1581" y="5538"/>
                  </a:cubicBezTo>
                  <a:cubicBezTo>
                    <a:pt x="1338" y="4322"/>
                    <a:pt x="1064" y="3137"/>
                    <a:pt x="821" y="1951"/>
                  </a:cubicBezTo>
                  <a:cubicBezTo>
                    <a:pt x="761" y="1587"/>
                    <a:pt x="639" y="1100"/>
                    <a:pt x="639" y="796"/>
                  </a:cubicBezTo>
                  <a:cubicBezTo>
                    <a:pt x="609" y="584"/>
                    <a:pt x="609" y="340"/>
                    <a:pt x="578" y="97"/>
                  </a:cubicBezTo>
                  <a:cubicBezTo>
                    <a:pt x="578" y="76"/>
                    <a:pt x="548" y="54"/>
                    <a:pt x="519" y="54"/>
                  </a:cubicBezTo>
                  <a:cubicBezTo>
                    <a:pt x="507" y="54"/>
                    <a:pt x="496" y="58"/>
                    <a:pt x="487" y="67"/>
                  </a:cubicBezTo>
                  <a:cubicBezTo>
                    <a:pt x="441" y="20"/>
                    <a:pt x="385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56405" y="2069656"/>
              <a:ext cx="85538" cy="160174"/>
            </a:xfrm>
            <a:custGeom>
              <a:avLst/>
              <a:gdLst/>
              <a:ahLst/>
              <a:cxnLst/>
              <a:rect l="l" t="t" r="r" b="b"/>
              <a:pathLst>
                <a:path w="761" h="1425" extrusionOk="0">
                  <a:moveTo>
                    <a:pt x="547" y="194"/>
                  </a:moveTo>
                  <a:cubicBezTo>
                    <a:pt x="578" y="254"/>
                    <a:pt x="578" y="437"/>
                    <a:pt x="547" y="498"/>
                  </a:cubicBezTo>
                  <a:cubicBezTo>
                    <a:pt x="487" y="771"/>
                    <a:pt x="395" y="923"/>
                    <a:pt x="243" y="1166"/>
                  </a:cubicBezTo>
                  <a:cubicBezTo>
                    <a:pt x="243" y="1136"/>
                    <a:pt x="243" y="1106"/>
                    <a:pt x="243" y="1045"/>
                  </a:cubicBezTo>
                  <a:cubicBezTo>
                    <a:pt x="243" y="710"/>
                    <a:pt x="395" y="285"/>
                    <a:pt x="517" y="194"/>
                  </a:cubicBezTo>
                  <a:close/>
                  <a:moveTo>
                    <a:pt x="548" y="1"/>
                  </a:moveTo>
                  <a:cubicBezTo>
                    <a:pt x="529" y="1"/>
                    <a:pt x="508" y="4"/>
                    <a:pt x="487" y="11"/>
                  </a:cubicBezTo>
                  <a:cubicBezTo>
                    <a:pt x="304" y="103"/>
                    <a:pt x="183" y="376"/>
                    <a:pt x="152" y="589"/>
                  </a:cubicBezTo>
                  <a:cubicBezTo>
                    <a:pt x="122" y="741"/>
                    <a:pt x="0" y="1197"/>
                    <a:pt x="183" y="1318"/>
                  </a:cubicBezTo>
                  <a:cubicBezTo>
                    <a:pt x="183" y="1378"/>
                    <a:pt x="234" y="1424"/>
                    <a:pt x="279" y="1424"/>
                  </a:cubicBezTo>
                  <a:cubicBezTo>
                    <a:pt x="302" y="1424"/>
                    <a:pt x="324" y="1411"/>
                    <a:pt x="335" y="1379"/>
                  </a:cubicBezTo>
                  <a:cubicBezTo>
                    <a:pt x="547" y="1045"/>
                    <a:pt x="760" y="710"/>
                    <a:pt x="760" y="315"/>
                  </a:cubicBezTo>
                  <a:cubicBezTo>
                    <a:pt x="760" y="182"/>
                    <a:pt x="690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8300803" y="2165309"/>
              <a:ext cx="151968" cy="93631"/>
            </a:xfrm>
            <a:custGeom>
              <a:avLst/>
              <a:gdLst/>
              <a:ahLst/>
              <a:cxnLst/>
              <a:rect l="l" t="t" r="r" b="b"/>
              <a:pathLst>
                <a:path w="1352" h="833" extrusionOk="0">
                  <a:moveTo>
                    <a:pt x="1003" y="194"/>
                  </a:moveTo>
                  <a:cubicBezTo>
                    <a:pt x="1003" y="194"/>
                    <a:pt x="1034" y="194"/>
                    <a:pt x="1034" y="224"/>
                  </a:cubicBezTo>
                  <a:cubicBezTo>
                    <a:pt x="1034" y="346"/>
                    <a:pt x="639" y="559"/>
                    <a:pt x="304" y="589"/>
                  </a:cubicBezTo>
                  <a:cubicBezTo>
                    <a:pt x="487" y="437"/>
                    <a:pt x="669" y="285"/>
                    <a:pt x="791" y="224"/>
                  </a:cubicBezTo>
                  <a:cubicBezTo>
                    <a:pt x="912" y="194"/>
                    <a:pt x="912" y="194"/>
                    <a:pt x="1003" y="194"/>
                  </a:cubicBezTo>
                  <a:close/>
                  <a:moveTo>
                    <a:pt x="970" y="0"/>
                  </a:moveTo>
                  <a:cubicBezTo>
                    <a:pt x="934" y="0"/>
                    <a:pt x="895" y="4"/>
                    <a:pt x="851" y="11"/>
                  </a:cubicBezTo>
                  <a:cubicBezTo>
                    <a:pt x="517" y="103"/>
                    <a:pt x="244" y="376"/>
                    <a:pt x="31" y="619"/>
                  </a:cubicBezTo>
                  <a:cubicBezTo>
                    <a:pt x="0" y="650"/>
                    <a:pt x="0" y="680"/>
                    <a:pt x="31" y="710"/>
                  </a:cubicBezTo>
                  <a:cubicBezTo>
                    <a:pt x="31" y="771"/>
                    <a:pt x="61" y="832"/>
                    <a:pt x="152" y="832"/>
                  </a:cubicBezTo>
                  <a:cubicBezTo>
                    <a:pt x="426" y="832"/>
                    <a:pt x="700" y="710"/>
                    <a:pt x="943" y="589"/>
                  </a:cubicBezTo>
                  <a:cubicBezTo>
                    <a:pt x="1249" y="422"/>
                    <a:pt x="1351" y="0"/>
                    <a:pt x="97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7494547" y="2726868"/>
              <a:ext cx="382731" cy="297979"/>
            </a:xfrm>
            <a:custGeom>
              <a:avLst/>
              <a:gdLst/>
              <a:ahLst/>
              <a:cxnLst/>
              <a:rect l="l" t="t" r="r" b="b"/>
              <a:pathLst>
                <a:path w="3405" h="2651" extrusionOk="0">
                  <a:moveTo>
                    <a:pt x="1050" y="1340"/>
                  </a:moveTo>
                  <a:cubicBezTo>
                    <a:pt x="1148" y="1340"/>
                    <a:pt x="1253" y="1350"/>
                    <a:pt x="1368" y="1368"/>
                  </a:cubicBezTo>
                  <a:cubicBezTo>
                    <a:pt x="1672" y="1398"/>
                    <a:pt x="2037" y="1550"/>
                    <a:pt x="2280" y="1854"/>
                  </a:cubicBezTo>
                  <a:cubicBezTo>
                    <a:pt x="2401" y="2037"/>
                    <a:pt x="2401" y="2037"/>
                    <a:pt x="2492" y="2219"/>
                  </a:cubicBezTo>
                  <a:cubicBezTo>
                    <a:pt x="2492" y="2250"/>
                    <a:pt x="2523" y="2250"/>
                    <a:pt x="2523" y="2280"/>
                  </a:cubicBezTo>
                  <a:cubicBezTo>
                    <a:pt x="2303" y="2399"/>
                    <a:pt x="2063" y="2460"/>
                    <a:pt x="1816" y="2460"/>
                  </a:cubicBezTo>
                  <a:cubicBezTo>
                    <a:pt x="1619" y="2460"/>
                    <a:pt x="1418" y="2421"/>
                    <a:pt x="1216" y="2341"/>
                  </a:cubicBezTo>
                  <a:cubicBezTo>
                    <a:pt x="882" y="2250"/>
                    <a:pt x="638" y="1946"/>
                    <a:pt x="456" y="1672"/>
                  </a:cubicBezTo>
                  <a:cubicBezTo>
                    <a:pt x="426" y="1611"/>
                    <a:pt x="395" y="1581"/>
                    <a:pt x="395" y="1550"/>
                  </a:cubicBezTo>
                  <a:cubicBezTo>
                    <a:pt x="611" y="1400"/>
                    <a:pt x="811" y="1340"/>
                    <a:pt x="1050" y="1340"/>
                  </a:cubicBezTo>
                  <a:close/>
                  <a:moveTo>
                    <a:pt x="486" y="0"/>
                  </a:moveTo>
                  <a:cubicBezTo>
                    <a:pt x="456" y="0"/>
                    <a:pt x="456" y="0"/>
                    <a:pt x="426" y="31"/>
                  </a:cubicBezTo>
                  <a:lnTo>
                    <a:pt x="395" y="31"/>
                  </a:lnTo>
                  <a:cubicBezTo>
                    <a:pt x="334" y="61"/>
                    <a:pt x="304" y="91"/>
                    <a:pt x="243" y="122"/>
                  </a:cubicBezTo>
                  <a:cubicBezTo>
                    <a:pt x="243" y="152"/>
                    <a:pt x="213" y="183"/>
                    <a:pt x="213" y="183"/>
                  </a:cubicBezTo>
                  <a:cubicBezTo>
                    <a:pt x="152" y="274"/>
                    <a:pt x="122" y="335"/>
                    <a:pt x="91" y="395"/>
                  </a:cubicBezTo>
                  <a:cubicBezTo>
                    <a:pt x="91" y="456"/>
                    <a:pt x="61" y="517"/>
                    <a:pt x="30" y="608"/>
                  </a:cubicBezTo>
                  <a:cubicBezTo>
                    <a:pt x="0" y="760"/>
                    <a:pt x="30" y="943"/>
                    <a:pt x="61" y="1095"/>
                  </a:cubicBezTo>
                  <a:cubicBezTo>
                    <a:pt x="122" y="1429"/>
                    <a:pt x="304" y="1733"/>
                    <a:pt x="517" y="2006"/>
                  </a:cubicBezTo>
                  <a:cubicBezTo>
                    <a:pt x="699" y="2250"/>
                    <a:pt x="942" y="2402"/>
                    <a:pt x="1216" y="2523"/>
                  </a:cubicBezTo>
                  <a:cubicBezTo>
                    <a:pt x="1422" y="2598"/>
                    <a:pt x="1629" y="2650"/>
                    <a:pt x="1850" y="2650"/>
                  </a:cubicBezTo>
                  <a:cubicBezTo>
                    <a:pt x="1987" y="2650"/>
                    <a:pt x="2129" y="2630"/>
                    <a:pt x="2280" y="2584"/>
                  </a:cubicBezTo>
                  <a:cubicBezTo>
                    <a:pt x="2553" y="2493"/>
                    <a:pt x="2796" y="2371"/>
                    <a:pt x="3009" y="2189"/>
                  </a:cubicBezTo>
                  <a:cubicBezTo>
                    <a:pt x="3222" y="2006"/>
                    <a:pt x="3404" y="1794"/>
                    <a:pt x="3404" y="1581"/>
                  </a:cubicBezTo>
                  <a:cubicBezTo>
                    <a:pt x="3404" y="1338"/>
                    <a:pt x="3222" y="1125"/>
                    <a:pt x="2948" y="973"/>
                  </a:cubicBezTo>
                  <a:cubicBezTo>
                    <a:pt x="2948" y="943"/>
                    <a:pt x="2918" y="943"/>
                    <a:pt x="2918" y="912"/>
                  </a:cubicBezTo>
                  <a:cubicBezTo>
                    <a:pt x="2675" y="730"/>
                    <a:pt x="2432" y="608"/>
                    <a:pt x="2189" y="517"/>
                  </a:cubicBezTo>
                  <a:cubicBezTo>
                    <a:pt x="2158" y="487"/>
                    <a:pt x="2128" y="487"/>
                    <a:pt x="2097" y="487"/>
                  </a:cubicBezTo>
                  <a:cubicBezTo>
                    <a:pt x="1945" y="426"/>
                    <a:pt x="1793" y="365"/>
                    <a:pt x="1672" y="335"/>
                  </a:cubicBezTo>
                  <a:cubicBezTo>
                    <a:pt x="1611" y="304"/>
                    <a:pt x="1581" y="304"/>
                    <a:pt x="1550" y="274"/>
                  </a:cubicBezTo>
                  <a:cubicBezTo>
                    <a:pt x="1368" y="213"/>
                    <a:pt x="1185" y="152"/>
                    <a:pt x="1003" y="91"/>
                  </a:cubicBezTo>
                  <a:cubicBezTo>
                    <a:pt x="851" y="61"/>
                    <a:pt x="669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7897619" y="2795208"/>
              <a:ext cx="68453" cy="68903"/>
            </a:xfrm>
            <a:custGeom>
              <a:avLst/>
              <a:gdLst/>
              <a:ahLst/>
              <a:cxnLst/>
              <a:rect l="l" t="t" r="r" b="b"/>
              <a:pathLst>
                <a:path w="609" h="613" extrusionOk="0">
                  <a:moveTo>
                    <a:pt x="335" y="0"/>
                  </a:moveTo>
                  <a:cubicBezTo>
                    <a:pt x="153" y="0"/>
                    <a:pt x="1" y="122"/>
                    <a:pt x="1" y="304"/>
                  </a:cubicBezTo>
                  <a:cubicBezTo>
                    <a:pt x="1" y="456"/>
                    <a:pt x="122" y="608"/>
                    <a:pt x="274" y="608"/>
                  </a:cubicBezTo>
                  <a:cubicBezTo>
                    <a:pt x="290" y="611"/>
                    <a:pt x="306" y="612"/>
                    <a:pt x="321" y="612"/>
                  </a:cubicBezTo>
                  <a:cubicBezTo>
                    <a:pt x="482" y="612"/>
                    <a:pt x="609" y="473"/>
                    <a:pt x="609" y="335"/>
                  </a:cubicBezTo>
                  <a:cubicBezTo>
                    <a:pt x="609" y="152"/>
                    <a:pt x="487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7515004" y="2627730"/>
              <a:ext cx="71825" cy="68453"/>
            </a:xfrm>
            <a:custGeom>
              <a:avLst/>
              <a:gdLst/>
              <a:ahLst/>
              <a:cxnLst/>
              <a:rect l="l" t="t" r="r" b="b"/>
              <a:pathLst>
                <a:path w="639" h="609" extrusionOk="0">
                  <a:moveTo>
                    <a:pt x="335" y="1"/>
                  </a:moveTo>
                  <a:cubicBezTo>
                    <a:pt x="152" y="1"/>
                    <a:pt x="31" y="122"/>
                    <a:pt x="0" y="274"/>
                  </a:cubicBezTo>
                  <a:cubicBezTo>
                    <a:pt x="0" y="457"/>
                    <a:pt x="122" y="609"/>
                    <a:pt x="304" y="609"/>
                  </a:cubicBezTo>
                  <a:cubicBezTo>
                    <a:pt x="456" y="609"/>
                    <a:pt x="608" y="487"/>
                    <a:pt x="639" y="335"/>
                  </a:cubicBezTo>
                  <a:cubicBezTo>
                    <a:pt x="639" y="153"/>
                    <a:pt x="517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6879485" y="3099816"/>
              <a:ext cx="640582" cy="888092"/>
            </a:xfrm>
            <a:custGeom>
              <a:avLst/>
              <a:gdLst/>
              <a:ahLst/>
              <a:cxnLst/>
              <a:rect l="l" t="t" r="r" b="b"/>
              <a:pathLst>
                <a:path w="5699" h="7901" extrusionOk="0">
                  <a:moveTo>
                    <a:pt x="1885" y="299"/>
                  </a:moveTo>
                  <a:cubicBezTo>
                    <a:pt x="1885" y="360"/>
                    <a:pt x="1885" y="603"/>
                    <a:pt x="1855" y="634"/>
                  </a:cubicBezTo>
                  <a:cubicBezTo>
                    <a:pt x="1855" y="694"/>
                    <a:pt x="1825" y="755"/>
                    <a:pt x="1794" y="846"/>
                  </a:cubicBezTo>
                  <a:lnTo>
                    <a:pt x="1794" y="816"/>
                  </a:lnTo>
                  <a:cubicBezTo>
                    <a:pt x="1794" y="543"/>
                    <a:pt x="1794" y="421"/>
                    <a:pt x="1885" y="299"/>
                  </a:cubicBezTo>
                  <a:close/>
                  <a:moveTo>
                    <a:pt x="1905" y="1"/>
                  </a:moveTo>
                  <a:cubicBezTo>
                    <a:pt x="1752" y="1"/>
                    <a:pt x="1577" y="159"/>
                    <a:pt x="1521" y="330"/>
                  </a:cubicBezTo>
                  <a:cubicBezTo>
                    <a:pt x="1429" y="573"/>
                    <a:pt x="1429" y="877"/>
                    <a:pt x="1399" y="1181"/>
                  </a:cubicBezTo>
                  <a:cubicBezTo>
                    <a:pt x="913" y="1819"/>
                    <a:pt x="153" y="2822"/>
                    <a:pt x="92" y="3886"/>
                  </a:cubicBezTo>
                  <a:cubicBezTo>
                    <a:pt x="1" y="4950"/>
                    <a:pt x="214" y="6135"/>
                    <a:pt x="943" y="6926"/>
                  </a:cubicBezTo>
                  <a:cubicBezTo>
                    <a:pt x="1338" y="7260"/>
                    <a:pt x="1764" y="7594"/>
                    <a:pt x="2280" y="7777"/>
                  </a:cubicBezTo>
                  <a:cubicBezTo>
                    <a:pt x="2541" y="7885"/>
                    <a:pt x="2879" y="7901"/>
                    <a:pt x="3173" y="7901"/>
                  </a:cubicBezTo>
                  <a:cubicBezTo>
                    <a:pt x="3290" y="7901"/>
                    <a:pt x="3401" y="7898"/>
                    <a:pt x="3496" y="7898"/>
                  </a:cubicBezTo>
                  <a:cubicBezTo>
                    <a:pt x="4074" y="7898"/>
                    <a:pt x="4864" y="7716"/>
                    <a:pt x="5533" y="7503"/>
                  </a:cubicBezTo>
                  <a:cubicBezTo>
                    <a:pt x="5699" y="7475"/>
                    <a:pt x="5663" y="7222"/>
                    <a:pt x="5518" y="7222"/>
                  </a:cubicBezTo>
                  <a:cubicBezTo>
                    <a:pt x="5504" y="7222"/>
                    <a:pt x="5489" y="7224"/>
                    <a:pt x="5472" y="7230"/>
                  </a:cubicBezTo>
                  <a:cubicBezTo>
                    <a:pt x="4651" y="7442"/>
                    <a:pt x="4104" y="7564"/>
                    <a:pt x="3375" y="7564"/>
                  </a:cubicBezTo>
                  <a:cubicBezTo>
                    <a:pt x="2919" y="7533"/>
                    <a:pt x="2645" y="7564"/>
                    <a:pt x="2250" y="7382"/>
                  </a:cubicBezTo>
                  <a:cubicBezTo>
                    <a:pt x="1733" y="7108"/>
                    <a:pt x="1095" y="6682"/>
                    <a:pt x="791" y="6075"/>
                  </a:cubicBezTo>
                  <a:cubicBezTo>
                    <a:pt x="426" y="5254"/>
                    <a:pt x="305" y="4190"/>
                    <a:pt x="518" y="3369"/>
                  </a:cubicBezTo>
                  <a:cubicBezTo>
                    <a:pt x="670" y="2701"/>
                    <a:pt x="1217" y="2001"/>
                    <a:pt x="1551" y="1515"/>
                  </a:cubicBezTo>
                  <a:cubicBezTo>
                    <a:pt x="1551" y="1515"/>
                    <a:pt x="1551" y="1485"/>
                    <a:pt x="1551" y="1485"/>
                  </a:cubicBezTo>
                  <a:cubicBezTo>
                    <a:pt x="1581" y="1515"/>
                    <a:pt x="1581" y="1546"/>
                    <a:pt x="1612" y="1546"/>
                  </a:cubicBezTo>
                  <a:cubicBezTo>
                    <a:pt x="1581" y="1606"/>
                    <a:pt x="1581" y="1667"/>
                    <a:pt x="1612" y="1728"/>
                  </a:cubicBezTo>
                  <a:cubicBezTo>
                    <a:pt x="1703" y="1850"/>
                    <a:pt x="1885" y="1941"/>
                    <a:pt x="2037" y="1941"/>
                  </a:cubicBezTo>
                  <a:cubicBezTo>
                    <a:pt x="2070" y="1949"/>
                    <a:pt x="2105" y="1953"/>
                    <a:pt x="2140" y="1953"/>
                  </a:cubicBezTo>
                  <a:cubicBezTo>
                    <a:pt x="2238" y="1953"/>
                    <a:pt x="2343" y="1924"/>
                    <a:pt x="2432" y="1880"/>
                  </a:cubicBezTo>
                  <a:cubicBezTo>
                    <a:pt x="2554" y="1850"/>
                    <a:pt x="2706" y="1758"/>
                    <a:pt x="2676" y="1637"/>
                  </a:cubicBezTo>
                  <a:cubicBezTo>
                    <a:pt x="2676" y="1546"/>
                    <a:pt x="2584" y="1485"/>
                    <a:pt x="2524" y="1454"/>
                  </a:cubicBezTo>
                  <a:cubicBezTo>
                    <a:pt x="2493" y="1454"/>
                    <a:pt x="2463" y="1424"/>
                    <a:pt x="2432" y="1424"/>
                  </a:cubicBezTo>
                  <a:cubicBezTo>
                    <a:pt x="2554" y="1363"/>
                    <a:pt x="2676" y="1272"/>
                    <a:pt x="2767" y="1181"/>
                  </a:cubicBezTo>
                  <a:cubicBezTo>
                    <a:pt x="2858" y="1120"/>
                    <a:pt x="2949" y="998"/>
                    <a:pt x="2949" y="877"/>
                  </a:cubicBezTo>
                  <a:cubicBezTo>
                    <a:pt x="2949" y="755"/>
                    <a:pt x="2797" y="664"/>
                    <a:pt x="2676" y="664"/>
                  </a:cubicBezTo>
                  <a:cubicBezTo>
                    <a:pt x="2645" y="664"/>
                    <a:pt x="2615" y="664"/>
                    <a:pt x="2554" y="694"/>
                  </a:cubicBezTo>
                  <a:cubicBezTo>
                    <a:pt x="2584" y="634"/>
                    <a:pt x="2615" y="573"/>
                    <a:pt x="2615" y="512"/>
                  </a:cubicBezTo>
                  <a:cubicBezTo>
                    <a:pt x="2615" y="388"/>
                    <a:pt x="2532" y="326"/>
                    <a:pt x="2433" y="326"/>
                  </a:cubicBezTo>
                  <a:cubicBezTo>
                    <a:pt x="2362" y="326"/>
                    <a:pt x="2283" y="358"/>
                    <a:pt x="2220" y="421"/>
                  </a:cubicBezTo>
                  <a:cubicBezTo>
                    <a:pt x="2189" y="421"/>
                    <a:pt x="2189" y="451"/>
                    <a:pt x="2159" y="451"/>
                  </a:cubicBezTo>
                  <a:cubicBezTo>
                    <a:pt x="2159" y="360"/>
                    <a:pt x="2159" y="269"/>
                    <a:pt x="2128" y="208"/>
                  </a:cubicBezTo>
                  <a:cubicBezTo>
                    <a:pt x="2083" y="59"/>
                    <a:pt x="1998" y="1"/>
                    <a:pt x="19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7053708" y="3266620"/>
              <a:ext cx="112" cy="1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6490014" y="2707647"/>
              <a:ext cx="590450" cy="728930"/>
            </a:xfrm>
            <a:custGeom>
              <a:avLst/>
              <a:gdLst/>
              <a:ahLst/>
              <a:cxnLst/>
              <a:rect l="l" t="t" r="r" b="b"/>
              <a:pathLst>
                <a:path w="5253" h="6485" extrusionOk="0">
                  <a:moveTo>
                    <a:pt x="2311" y="5308"/>
                  </a:moveTo>
                  <a:cubicBezTo>
                    <a:pt x="2220" y="5399"/>
                    <a:pt x="2128" y="5490"/>
                    <a:pt x="2007" y="5612"/>
                  </a:cubicBezTo>
                  <a:cubicBezTo>
                    <a:pt x="1794" y="5794"/>
                    <a:pt x="1733" y="5886"/>
                    <a:pt x="1520" y="5977"/>
                  </a:cubicBezTo>
                  <a:cubicBezTo>
                    <a:pt x="1244" y="6107"/>
                    <a:pt x="949" y="6168"/>
                    <a:pt x="740" y="6168"/>
                  </a:cubicBezTo>
                  <a:cubicBezTo>
                    <a:pt x="559" y="6168"/>
                    <a:pt x="443" y="6122"/>
                    <a:pt x="457" y="6038"/>
                  </a:cubicBezTo>
                  <a:cubicBezTo>
                    <a:pt x="457" y="5886"/>
                    <a:pt x="1277" y="5521"/>
                    <a:pt x="1855" y="5399"/>
                  </a:cubicBezTo>
                  <a:cubicBezTo>
                    <a:pt x="2007" y="5369"/>
                    <a:pt x="2159" y="5339"/>
                    <a:pt x="2311" y="5308"/>
                  </a:cubicBezTo>
                  <a:close/>
                  <a:moveTo>
                    <a:pt x="4476" y="0"/>
                  </a:moveTo>
                  <a:cubicBezTo>
                    <a:pt x="4375" y="0"/>
                    <a:pt x="4269" y="93"/>
                    <a:pt x="4226" y="202"/>
                  </a:cubicBezTo>
                  <a:cubicBezTo>
                    <a:pt x="4165" y="323"/>
                    <a:pt x="4165" y="445"/>
                    <a:pt x="4165" y="536"/>
                  </a:cubicBezTo>
                  <a:cubicBezTo>
                    <a:pt x="4089" y="521"/>
                    <a:pt x="4013" y="513"/>
                    <a:pt x="3941" y="513"/>
                  </a:cubicBezTo>
                  <a:cubicBezTo>
                    <a:pt x="3869" y="513"/>
                    <a:pt x="3800" y="521"/>
                    <a:pt x="3739" y="536"/>
                  </a:cubicBezTo>
                  <a:cubicBezTo>
                    <a:pt x="3557" y="627"/>
                    <a:pt x="3557" y="779"/>
                    <a:pt x="3618" y="931"/>
                  </a:cubicBezTo>
                  <a:cubicBezTo>
                    <a:pt x="3587" y="1083"/>
                    <a:pt x="3618" y="1266"/>
                    <a:pt x="3679" y="1357"/>
                  </a:cubicBezTo>
                  <a:cubicBezTo>
                    <a:pt x="3800" y="1539"/>
                    <a:pt x="3983" y="1691"/>
                    <a:pt x="4165" y="1782"/>
                  </a:cubicBezTo>
                  <a:cubicBezTo>
                    <a:pt x="4226" y="1782"/>
                    <a:pt x="4256" y="1782"/>
                    <a:pt x="4286" y="1752"/>
                  </a:cubicBezTo>
                  <a:lnTo>
                    <a:pt x="4286" y="1752"/>
                  </a:lnTo>
                  <a:cubicBezTo>
                    <a:pt x="4165" y="2208"/>
                    <a:pt x="3861" y="2755"/>
                    <a:pt x="3739" y="3028"/>
                  </a:cubicBezTo>
                  <a:cubicBezTo>
                    <a:pt x="3496" y="3515"/>
                    <a:pt x="3010" y="4305"/>
                    <a:pt x="2615" y="4913"/>
                  </a:cubicBezTo>
                  <a:cubicBezTo>
                    <a:pt x="2280" y="4974"/>
                    <a:pt x="1916" y="5065"/>
                    <a:pt x="1551" y="5126"/>
                  </a:cubicBezTo>
                  <a:cubicBezTo>
                    <a:pt x="1095" y="5278"/>
                    <a:pt x="609" y="5399"/>
                    <a:pt x="244" y="5703"/>
                  </a:cubicBezTo>
                  <a:cubicBezTo>
                    <a:pt x="1" y="5916"/>
                    <a:pt x="122" y="6281"/>
                    <a:pt x="396" y="6402"/>
                  </a:cubicBezTo>
                  <a:cubicBezTo>
                    <a:pt x="522" y="6461"/>
                    <a:pt x="657" y="6485"/>
                    <a:pt x="797" y="6485"/>
                  </a:cubicBezTo>
                  <a:cubicBezTo>
                    <a:pt x="1095" y="6485"/>
                    <a:pt x="1413" y="6375"/>
                    <a:pt x="1703" y="6250"/>
                  </a:cubicBezTo>
                  <a:cubicBezTo>
                    <a:pt x="2128" y="6007"/>
                    <a:pt x="2524" y="5612"/>
                    <a:pt x="2858" y="5187"/>
                  </a:cubicBezTo>
                  <a:cubicBezTo>
                    <a:pt x="3162" y="5126"/>
                    <a:pt x="3466" y="5065"/>
                    <a:pt x="3770" y="5004"/>
                  </a:cubicBezTo>
                  <a:cubicBezTo>
                    <a:pt x="3963" y="4949"/>
                    <a:pt x="3930" y="4692"/>
                    <a:pt x="3763" y="4692"/>
                  </a:cubicBezTo>
                  <a:cubicBezTo>
                    <a:pt x="3746" y="4692"/>
                    <a:pt x="3728" y="4695"/>
                    <a:pt x="3709" y="4700"/>
                  </a:cubicBezTo>
                  <a:cubicBezTo>
                    <a:pt x="3496" y="4731"/>
                    <a:pt x="3314" y="4761"/>
                    <a:pt x="3101" y="4822"/>
                  </a:cubicBezTo>
                  <a:cubicBezTo>
                    <a:pt x="3344" y="4457"/>
                    <a:pt x="3587" y="4092"/>
                    <a:pt x="3770" y="3728"/>
                  </a:cubicBezTo>
                  <a:cubicBezTo>
                    <a:pt x="4013" y="3332"/>
                    <a:pt x="4195" y="2937"/>
                    <a:pt x="4378" y="2512"/>
                  </a:cubicBezTo>
                  <a:cubicBezTo>
                    <a:pt x="4469" y="2269"/>
                    <a:pt x="4590" y="2025"/>
                    <a:pt x="4682" y="1691"/>
                  </a:cubicBezTo>
                  <a:cubicBezTo>
                    <a:pt x="4742" y="1661"/>
                    <a:pt x="4773" y="1600"/>
                    <a:pt x="4803" y="1509"/>
                  </a:cubicBezTo>
                  <a:cubicBezTo>
                    <a:pt x="4894" y="1387"/>
                    <a:pt x="4986" y="1266"/>
                    <a:pt x="5046" y="1114"/>
                  </a:cubicBezTo>
                  <a:cubicBezTo>
                    <a:pt x="5190" y="912"/>
                    <a:pt x="5253" y="410"/>
                    <a:pt x="4922" y="410"/>
                  </a:cubicBezTo>
                  <a:cubicBezTo>
                    <a:pt x="4904" y="410"/>
                    <a:pt x="4885" y="411"/>
                    <a:pt x="4864" y="414"/>
                  </a:cubicBezTo>
                  <a:cubicBezTo>
                    <a:pt x="4834" y="414"/>
                    <a:pt x="4773" y="445"/>
                    <a:pt x="4742" y="445"/>
                  </a:cubicBezTo>
                  <a:cubicBezTo>
                    <a:pt x="4742" y="391"/>
                    <a:pt x="4742" y="337"/>
                    <a:pt x="4742" y="262"/>
                  </a:cubicBezTo>
                  <a:lnTo>
                    <a:pt x="4742" y="262"/>
                  </a:lnTo>
                  <a:cubicBezTo>
                    <a:pt x="4744" y="263"/>
                    <a:pt x="4745" y="263"/>
                    <a:pt x="4745" y="263"/>
                  </a:cubicBezTo>
                  <a:cubicBezTo>
                    <a:pt x="4748" y="263"/>
                    <a:pt x="4748" y="254"/>
                    <a:pt x="4742" y="232"/>
                  </a:cubicBezTo>
                  <a:cubicBezTo>
                    <a:pt x="4742" y="242"/>
                    <a:pt x="4742" y="252"/>
                    <a:pt x="4742" y="262"/>
                  </a:cubicBezTo>
                  <a:lnTo>
                    <a:pt x="4742" y="262"/>
                  </a:lnTo>
                  <a:cubicBezTo>
                    <a:pt x="4722" y="244"/>
                    <a:pt x="4638" y="73"/>
                    <a:pt x="4590" y="50"/>
                  </a:cubicBezTo>
                  <a:cubicBezTo>
                    <a:pt x="4556" y="15"/>
                    <a:pt x="4516" y="0"/>
                    <a:pt x="44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22"/>
          <p:cNvGrpSpPr/>
          <p:nvPr/>
        </p:nvGrpSpPr>
        <p:grpSpPr>
          <a:xfrm rot="1166325">
            <a:off x="7495164" y="2035552"/>
            <a:ext cx="349450" cy="344610"/>
            <a:chOff x="588850" y="618775"/>
            <a:chExt cx="703975" cy="694225"/>
          </a:xfrm>
        </p:grpSpPr>
        <p:sp>
          <p:nvSpPr>
            <p:cNvPr id="336" name="Google Shape;336;p22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22"/>
          <p:cNvGrpSpPr/>
          <p:nvPr/>
        </p:nvGrpSpPr>
        <p:grpSpPr>
          <a:xfrm>
            <a:off x="522950" y="3933450"/>
            <a:ext cx="175100" cy="143475"/>
            <a:chOff x="1808250" y="1643825"/>
            <a:chExt cx="175100" cy="143475"/>
          </a:xfrm>
        </p:grpSpPr>
        <p:sp>
          <p:nvSpPr>
            <p:cNvPr id="339" name="Google Shape;339;p22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22"/>
          <p:cNvGrpSpPr/>
          <p:nvPr/>
        </p:nvGrpSpPr>
        <p:grpSpPr>
          <a:xfrm>
            <a:off x="4834600" y="3849400"/>
            <a:ext cx="420575" cy="596000"/>
            <a:chOff x="6007025" y="2947850"/>
            <a:chExt cx="420575" cy="596000"/>
          </a:xfrm>
        </p:grpSpPr>
        <p:grpSp>
          <p:nvGrpSpPr>
            <p:cNvPr id="342" name="Google Shape;342;p22"/>
            <p:cNvGrpSpPr/>
            <p:nvPr/>
          </p:nvGrpSpPr>
          <p:grpSpPr>
            <a:xfrm>
              <a:off x="6007025" y="3372300"/>
              <a:ext cx="193200" cy="171550"/>
              <a:chOff x="1141700" y="1345000"/>
              <a:chExt cx="193200" cy="171550"/>
            </a:xfrm>
          </p:grpSpPr>
          <p:sp>
            <p:nvSpPr>
              <p:cNvPr id="343" name="Google Shape;343;p22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" name="Google Shape;345;p22"/>
            <p:cNvGrpSpPr/>
            <p:nvPr/>
          </p:nvGrpSpPr>
          <p:grpSpPr>
            <a:xfrm>
              <a:off x="6162350" y="2947850"/>
              <a:ext cx="265250" cy="244300"/>
              <a:chOff x="1139600" y="850250"/>
              <a:chExt cx="265250" cy="244300"/>
            </a:xfrm>
          </p:grpSpPr>
          <p:sp>
            <p:nvSpPr>
              <p:cNvPr id="346" name="Google Shape;346;p22"/>
              <p:cNvSpPr/>
              <p:nvPr/>
            </p:nvSpPr>
            <p:spPr>
              <a:xfrm>
                <a:off x="1162125" y="879300"/>
                <a:ext cx="22307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7862" extrusionOk="0">
                    <a:moveTo>
                      <a:pt x="4456" y="1"/>
                    </a:moveTo>
                    <a:cubicBezTo>
                      <a:pt x="2706" y="1"/>
                      <a:pt x="886" y="673"/>
                      <a:pt x="481" y="2430"/>
                    </a:cubicBezTo>
                    <a:cubicBezTo>
                      <a:pt x="1" y="4699"/>
                      <a:pt x="1950" y="7862"/>
                      <a:pt x="4327" y="7862"/>
                    </a:cubicBezTo>
                    <a:cubicBezTo>
                      <a:pt x="4719" y="7862"/>
                      <a:pt x="5123" y="7776"/>
                      <a:pt x="5529" y="7585"/>
                    </a:cubicBezTo>
                    <a:cubicBezTo>
                      <a:pt x="7351" y="6692"/>
                      <a:pt x="8923" y="4192"/>
                      <a:pt x="7982" y="2204"/>
                    </a:cubicBezTo>
                    <a:cubicBezTo>
                      <a:pt x="7815" y="1930"/>
                      <a:pt x="7625" y="1680"/>
                      <a:pt x="7410" y="1465"/>
                    </a:cubicBezTo>
                    <a:cubicBezTo>
                      <a:pt x="7375" y="953"/>
                      <a:pt x="7065" y="465"/>
                      <a:pt x="6470" y="310"/>
                    </a:cubicBezTo>
                    <a:cubicBezTo>
                      <a:pt x="5878" y="113"/>
                      <a:pt x="5173" y="1"/>
                      <a:pt x="4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1139600" y="850250"/>
                <a:ext cx="265250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9772" extrusionOk="0">
                    <a:moveTo>
                      <a:pt x="5064" y="0"/>
                    </a:moveTo>
                    <a:cubicBezTo>
                      <a:pt x="3624" y="0"/>
                      <a:pt x="2244" y="451"/>
                      <a:pt x="1358" y="1687"/>
                    </a:cubicBezTo>
                    <a:cubicBezTo>
                      <a:pt x="477" y="3139"/>
                      <a:pt x="1" y="4913"/>
                      <a:pt x="358" y="6592"/>
                    </a:cubicBezTo>
                    <a:cubicBezTo>
                      <a:pt x="775" y="8009"/>
                      <a:pt x="2085" y="9092"/>
                      <a:pt x="3454" y="9545"/>
                    </a:cubicBezTo>
                    <a:cubicBezTo>
                      <a:pt x="3988" y="9697"/>
                      <a:pt x="4542" y="9772"/>
                      <a:pt x="5095" y="9772"/>
                    </a:cubicBezTo>
                    <a:cubicBezTo>
                      <a:pt x="6969" y="9772"/>
                      <a:pt x="8822" y="8906"/>
                      <a:pt x="9788" y="7223"/>
                    </a:cubicBezTo>
                    <a:cubicBezTo>
                      <a:pt x="10526" y="5925"/>
                      <a:pt x="10609" y="4199"/>
                      <a:pt x="10050" y="2830"/>
                    </a:cubicBezTo>
                    <a:cubicBezTo>
                      <a:pt x="9859" y="2449"/>
                      <a:pt x="9764" y="1913"/>
                      <a:pt x="9300" y="1782"/>
                    </a:cubicBezTo>
                    <a:cubicBezTo>
                      <a:pt x="9236" y="1765"/>
                      <a:pt x="9175" y="1757"/>
                      <a:pt x="9116" y="1757"/>
                    </a:cubicBezTo>
                    <a:cubicBezTo>
                      <a:pt x="8557" y="1757"/>
                      <a:pt x="8232" y="2474"/>
                      <a:pt x="8609" y="2937"/>
                    </a:cubicBezTo>
                    <a:cubicBezTo>
                      <a:pt x="9478" y="4544"/>
                      <a:pt x="8943" y="6664"/>
                      <a:pt x="7811" y="7473"/>
                    </a:cubicBezTo>
                    <a:cubicBezTo>
                      <a:pt x="7038" y="7997"/>
                      <a:pt x="6954" y="8140"/>
                      <a:pt x="6216" y="8271"/>
                    </a:cubicBezTo>
                    <a:cubicBezTo>
                      <a:pt x="6133" y="8295"/>
                      <a:pt x="5906" y="8330"/>
                      <a:pt x="5775" y="8354"/>
                    </a:cubicBezTo>
                    <a:cubicBezTo>
                      <a:pt x="5532" y="8375"/>
                      <a:pt x="5302" y="8385"/>
                      <a:pt x="5085" y="8385"/>
                    </a:cubicBezTo>
                    <a:cubicBezTo>
                      <a:pt x="3415" y="8385"/>
                      <a:pt x="2494" y="7765"/>
                      <a:pt x="1704" y="6342"/>
                    </a:cubicBezTo>
                    <a:cubicBezTo>
                      <a:pt x="1465" y="5675"/>
                      <a:pt x="1656" y="3508"/>
                      <a:pt x="2608" y="2282"/>
                    </a:cubicBezTo>
                    <a:cubicBezTo>
                      <a:pt x="2985" y="1766"/>
                      <a:pt x="4043" y="1358"/>
                      <a:pt x="5251" y="1358"/>
                    </a:cubicBezTo>
                    <a:cubicBezTo>
                      <a:pt x="5800" y="1358"/>
                      <a:pt x="6381" y="1442"/>
                      <a:pt x="6942" y="1639"/>
                    </a:cubicBezTo>
                    <a:cubicBezTo>
                      <a:pt x="7374" y="1705"/>
                      <a:pt x="7814" y="2030"/>
                      <a:pt x="8243" y="2030"/>
                    </a:cubicBezTo>
                    <a:cubicBezTo>
                      <a:pt x="8358" y="2030"/>
                      <a:pt x="8472" y="2007"/>
                      <a:pt x="8585" y="1949"/>
                    </a:cubicBezTo>
                    <a:cubicBezTo>
                      <a:pt x="9097" y="1675"/>
                      <a:pt x="8990" y="841"/>
                      <a:pt x="8419" y="699"/>
                    </a:cubicBezTo>
                    <a:cubicBezTo>
                      <a:pt x="7412" y="291"/>
                      <a:pt x="6219" y="0"/>
                      <a:pt x="5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8" name="Google Shape;348;p22"/>
          <p:cNvGrpSpPr/>
          <p:nvPr/>
        </p:nvGrpSpPr>
        <p:grpSpPr>
          <a:xfrm rot="10800000" flipH="1">
            <a:off x="7105175" y="291338"/>
            <a:ext cx="868800" cy="675427"/>
            <a:chOff x="5976850" y="432600"/>
            <a:chExt cx="868800" cy="675427"/>
          </a:xfrm>
        </p:grpSpPr>
        <p:grpSp>
          <p:nvGrpSpPr>
            <p:cNvPr id="349" name="Google Shape;349;p22"/>
            <p:cNvGrpSpPr/>
            <p:nvPr/>
          </p:nvGrpSpPr>
          <p:grpSpPr>
            <a:xfrm rot="-1985293">
              <a:off x="6042583" y="695967"/>
              <a:ext cx="349454" cy="344614"/>
              <a:chOff x="588850" y="618775"/>
              <a:chExt cx="703975" cy="694225"/>
            </a:xfrm>
          </p:grpSpPr>
          <p:sp>
            <p:nvSpPr>
              <p:cNvPr id="350" name="Google Shape;350;p22"/>
              <p:cNvSpPr/>
              <p:nvPr/>
            </p:nvSpPr>
            <p:spPr>
              <a:xfrm>
                <a:off x="612650" y="684225"/>
                <a:ext cx="625100" cy="608400"/>
              </a:xfrm>
              <a:custGeom>
                <a:avLst/>
                <a:gdLst/>
                <a:ahLst/>
                <a:cxnLst/>
                <a:rect l="l" t="t" r="r" b="b"/>
                <a:pathLst>
                  <a:path w="25004" h="24336" extrusionOk="0">
                    <a:moveTo>
                      <a:pt x="10686" y="0"/>
                    </a:moveTo>
                    <a:cubicBezTo>
                      <a:pt x="10158" y="0"/>
                      <a:pt x="9636" y="288"/>
                      <a:pt x="9442" y="826"/>
                    </a:cubicBezTo>
                    <a:cubicBezTo>
                      <a:pt x="9323" y="945"/>
                      <a:pt x="9335" y="1314"/>
                      <a:pt x="9359" y="1659"/>
                    </a:cubicBezTo>
                    <a:cubicBezTo>
                      <a:pt x="9323" y="1743"/>
                      <a:pt x="9299" y="1826"/>
                      <a:pt x="9275" y="1909"/>
                    </a:cubicBezTo>
                    <a:cubicBezTo>
                      <a:pt x="8835" y="4124"/>
                      <a:pt x="8371" y="6338"/>
                      <a:pt x="7894" y="8541"/>
                    </a:cubicBezTo>
                    <a:cubicBezTo>
                      <a:pt x="7263" y="8601"/>
                      <a:pt x="6608" y="8660"/>
                      <a:pt x="5942" y="8743"/>
                    </a:cubicBezTo>
                    <a:cubicBezTo>
                      <a:pt x="5596" y="8779"/>
                      <a:pt x="5263" y="8815"/>
                      <a:pt x="4930" y="8851"/>
                    </a:cubicBezTo>
                    <a:cubicBezTo>
                      <a:pt x="4620" y="8874"/>
                      <a:pt x="4322" y="8934"/>
                      <a:pt x="4025" y="8993"/>
                    </a:cubicBezTo>
                    <a:cubicBezTo>
                      <a:pt x="3144" y="9101"/>
                      <a:pt x="2239" y="9208"/>
                      <a:pt x="1417" y="9565"/>
                    </a:cubicBezTo>
                    <a:cubicBezTo>
                      <a:pt x="905" y="9744"/>
                      <a:pt x="382" y="10113"/>
                      <a:pt x="262" y="10672"/>
                    </a:cubicBezTo>
                    <a:cubicBezTo>
                      <a:pt x="167" y="10982"/>
                      <a:pt x="203" y="11303"/>
                      <a:pt x="334" y="11577"/>
                    </a:cubicBezTo>
                    <a:cubicBezTo>
                      <a:pt x="1" y="12196"/>
                      <a:pt x="239" y="13030"/>
                      <a:pt x="870" y="13387"/>
                    </a:cubicBezTo>
                    <a:cubicBezTo>
                      <a:pt x="3084" y="14089"/>
                      <a:pt x="4501" y="14423"/>
                      <a:pt x="5942" y="15161"/>
                    </a:cubicBezTo>
                    <a:cubicBezTo>
                      <a:pt x="6073" y="15208"/>
                      <a:pt x="6192" y="15268"/>
                      <a:pt x="6311" y="15316"/>
                    </a:cubicBezTo>
                    <a:cubicBezTo>
                      <a:pt x="6180" y="15804"/>
                      <a:pt x="6073" y="16292"/>
                      <a:pt x="5942" y="16780"/>
                    </a:cubicBezTo>
                    <a:cubicBezTo>
                      <a:pt x="5525" y="18268"/>
                      <a:pt x="5025" y="19733"/>
                      <a:pt x="4668" y="21245"/>
                    </a:cubicBezTo>
                    <a:cubicBezTo>
                      <a:pt x="4465" y="21971"/>
                      <a:pt x="4275" y="22769"/>
                      <a:pt x="4644" y="23471"/>
                    </a:cubicBezTo>
                    <a:cubicBezTo>
                      <a:pt x="4842" y="24031"/>
                      <a:pt x="5387" y="24335"/>
                      <a:pt x="5941" y="24335"/>
                    </a:cubicBezTo>
                    <a:cubicBezTo>
                      <a:pt x="6187" y="24335"/>
                      <a:pt x="6436" y="24275"/>
                      <a:pt x="6656" y="24150"/>
                    </a:cubicBezTo>
                    <a:cubicBezTo>
                      <a:pt x="7847" y="23162"/>
                      <a:pt x="7561" y="23174"/>
                      <a:pt x="8609" y="22221"/>
                    </a:cubicBezTo>
                    <a:cubicBezTo>
                      <a:pt x="9907" y="20935"/>
                      <a:pt x="11383" y="19852"/>
                      <a:pt x="12681" y="18566"/>
                    </a:cubicBezTo>
                    <a:cubicBezTo>
                      <a:pt x="12824" y="18435"/>
                      <a:pt x="12966" y="18304"/>
                      <a:pt x="13109" y="18161"/>
                    </a:cubicBezTo>
                    <a:cubicBezTo>
                      <a:pt x="13836" y="18435"/>
                      <a:pt x="15907" y="19745"/>
                      <a:pt x="17348" y="20435"/>
                    </a:cubicBezTo>
                    <a:cubicBezTo>
                      <a:pt x="18200" y="20770"/>
                      <a:pt x="19673" y="21592"/>
                      <a:pt x="20761" y="21592"/>
                    </a:cubicBezTo>
                    <a:cubicBezTo>
                      <a:pt x="21451" y="21592"/>
                      <a:pt x="21986" y="21262"/>
                      <a:pt x="22110" y="20269"/>
                    </a:cubicBezTo>
                    <a:cubicBezTo>
                      <a:pt x="21598" y="18411"/>
                      <a:pt x="20408" y="16768"/>
                      <a:pt x="19574" y="15030"/>
                    </a:cubicBezTo>
                    <a:cubicBezTo>
                      <a:pt x="19217" y="14411"/>
                      <a:pt x="18848" y="13804"/>
                      <a:pt x="18479" y="13196"/>
                    </a:cubicBezTo>
                    <a:cubicBezTo>
                      <a:pt x="18479" y="13184"/>
                      <a:pt x="18479" y="13172"/>
                      <a:pt x="18491" y="13161"/>
                    </a:cubicBezTo>
                    <a:cubicBezTo>
                      <a:pt x="19384" y="12363"/>
                      <a:pt x="20289" y="11577"/>
                      <a:pt x="21229" y="10827"/>
                    </a:cubicBezTo>
                    <a:cubicBezTo>
                      <a:pt x="21944" y="10196"/>
                      <a:pt x="23349" y="9434"/>
                      <a:pt x="24408" y="7958"/>
                    </a:cubicBezTo>
                    <a:cubicBezTo>
                      <a:pt x="25004" y="7029"/>
                      <a:pt x="24361" y="5838"/>
                      <a:pt x="23325" y="5624"/>
                    </a:cubicBezTo>
                    <a:cubicBezTo>
                      <a:pt x="23123" y="5589"/>
                      <a:pt x="22922" y="5573"/>
                      <a:pt x="22720" y="5573"/>
                    </a:cubicBezTo>
                    <a:cubicBezTo>
                      <a:pt x="21696" y="5573"/>
                      <a:pt x="20677" y="5969"/>
                      <a:pt x="19682" y="6148"/>
                    </a:cubicBezTo>
                    <a:cubicBezTo>
                      <a:pt x="19539" y="6184"/>
                      <a:pt x="19396" y="6219"/>
                      <a:pt x="19265" y="6243"/>
                    </a:cubicBezTo>
                    <a:cubicBezTo>
                      <a:pt x="18812" y="6255"/>
                      <a:pt x="18336" y="6350"/>
                      <a:pt x="17919" y="6434"/>
                    </a:cubicBezTo>
                    <a:cubicBezTo>
                      <a:pt x="17110" y="6600"/>
                      <a:pt x="16324" y="6898"/>
                      <a:pt x="15538" y="7184"/>
                    </a:cubicBezTo>
                    <a:cubicBezTo>
                      <a:pt x="15324" y="7243"/>
                      <a:pt x="15098" y="7291"/>
                      <a:pt x="14883" y="7350"/>
                    </a:cubicBezTo>
                    <a:cubicBezTo>
                      <a:pt x="14133" y="6136"/>
                      <a:pt x="13336" y="4957"/>
                      <a:pt x="12669" y="3707"/>
                    </a:cubicBezTo>
                    <a:cubicBezTo>
                      <a:pt x="12490" y="2552"/>
                      <a:pt x="12323" y="1326"/>
                      <a:pt x="11645" y="385"/>
                    </a:cubicBezTo>
                    <a:cubicBezTo>
                      <a:pt x="11385" y="125"/>
                      <a:pt x="11034" y="0"/>
                      <a:pt x="106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2"/>
              <p:cNvSpPr/>
              <p:nvPr/>
            </p:nvSpPr>
            <p:spPr>
              <a:xfrm>
                <a:off x="588850" y="618775"/>
                <a:ext cx="703975" cy="694225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27769" extrusionOk="0">
                    <a:moveTo>
                      <a:pt x="11656" y="1301"/>
                    </a:moveTo>
                    <a:cubicBezTo>
                      <a:pt x="11680" y="1563"/>
                      <a:pt x="11787" y="1860"/>
                      <a:pt x="11894" y="2098"/>
                    </a:cubicBezTo>
                    <a:cubicBezTo>
                      <a:pt x="12132" y="2682"/>
                      <a:pt x="12311" y="3277"/>
                      <a:pt x="12561" y="3860"/>
                    </a:cubicBezTo>
                    <a:cubicBezTo>
                      <a:pt x="13216" y="5444"/>
                      <a:pt x="14157" y="6897"/>
                      <a:pt x="14954" y="8421"/>
                    </a:cubicBezTo>
                    <a:cubicBezTo>
                      <a:pt x="15323" y="9040"/>
                      <a:pt x="15526" y="9766"/>
                      <a:pt x="15966" y="10349"/>
                    </a:cubicBezTo>
                    <a:cubicBezTo>
                      <a:pt x="16143" y="10619"/>
                      <a:pt x="16435" y="10700"/>
                      <a:pt x="16736" y="10700"/>
                    </a:cubicBezTo>
                    <a:cubicBezTo>
                      <a:pt x="16821" y="10700"/>
                      <a:pt x="16906" y="10693"/>
                      <a:pt x="16990" y="10683"/>
                    </a:cubicBezTo>
                    <a:cubicBezTo>
                      <a:pt x="17597" y="10647"/>
                      <a:pt x="18193" y="10552"/>
                      <a:pt x="18800" y="10480"/>
                    </a:cubicBezTo>
                    <a:cubicBezTo>
                      <a:pt x="21253" y="10254"/>
                      <a:pt x="23979" y="9325"/>
                      <a:pt x="26146" y="9123"/>
                    </a:cubicBezTo>
                    <a:lnTo>
                      <a:pt x="26146" y="9123"/>
                    </a:lnTo>
                    <a:cubicBezTo>
                      <a:pt x="25194" y="10230"/>
                      <a:pt x="24063" y="11159"/>
                      <a:pt x="23003" y="12159"/>
                    </a:cubicBezTo>
                    <a:cubicBezTo>
                      <a:pt x="21908" y="13195"/>
                      <a:pt x="20931" y="14338"/>
                      <a:pt x="19943" y="15481"/>
                    </a:cubicBezTo>
                    <a:cubicBezTo>
                      <a:pt x="19681" y="16005"/>
                      <a:pt x="20086" y="16564"/>
                      <a:pt x="20229" y="17064"/>
                    </a:cubicBezTo>
                    <a:cubicBezTo>
                      <a:pt x="20753" y="19077"/>
                      <a:pt x="21562" y="21005"/>
                      <a:pt x="22193" y="22982"/>
                    </a:cubicBezTo>
                    <a:cubicBezTo>
                      <a:pt x="22289" y="23339"/>
                      <a:pt x="22372" y="23625"/>
                      <a:pt x="22443" y="23875"/>
                    </a:cubicBezTo>
                    <a:cubicBezTo>
                      <a:pt x="21634" y="23577"/>
                      <a:pt x="20288" y="22672"/>
                      <a:pt x="19098" y="22208"/>
                    </a:cubicBezTo>
                    <a:cubicBezTo>
                      <a:pt x="17490" y="21636"/>
                      <a:pt x="16478" y="20958"/>
                      <a:pt x="14418" y="20220"/>
                    </a:cubicBezTo>
                    <a:cubicBezTo>
                      <a:pt x="14254" y="20175"/>
                      <a:pt x="14102" y="20155"/>
                      <a:pt x="13959" y="20155"/>
                    </a:cubicBezTo>
                    <a:cubicBezTo>
                      <a:pt x="13378" y="20155"/>
                      <a:pt x="12944" y="20487"/>
                      <a:pt x="12418" y="20851"/>
                    </a:cubicBezTo>
                    <a:cubicBezTo>
                      <a:pt x="11704" y="21327"/>
                      <a:pt x="10989" y="21779"/>
                      <a:pt x="10323" y="22315"/>
                    </a:cubicBezTo>
                    <a:cubicBezTo>
                      <a:pt x="9192" y="23149"/>
                      <a:pt x="7727" y="24613"/>
                      <a:pt x="6679" y="25601"/>
                    </a:cubicBezTo>
                    <a:cubicBezTo>
                      <a:pt x="6727" y="25173"/>
                      <a:pt x="6775" y="24756"/>
                      <a:pt x="6798" y="24327"/>
                    </a:cubicBezTo>
                    <a:cubicBezTo>
                      <a:pt x="7049" y="21982"/>
                      <a:pt x="7370" y="19648"/>
                      <a:pt x="7322" y="17291"/>
                    </a:cubicBezTo>
                    <a:cubicBezTo>
                      <a:pt x="7299" y="16850"/>
                      <a:pt x="7441" y="16255"/>
                      <a:pt x="6977" y="15993"/>
                    </a:cubicBezTo>
                    <a:cubicBezTo>
                      <a:pt x="5525" y="14862"/>
                      <a:pt x="2953" y="13778"/>
                      <a:pt x="1893" y="13016"/>
                    </a:cubicBezTo>
                    <a:cubicBezTo>
                      <a:pt x="1976" y="12993"/>
                      <a:pt x="2048" y="12981"/>
                      <a:pt x="2131" y="12945"/>
                    </a:cubicBezTo>
                    <a:cubicBezTo>
                      <a:pt x="4501" y="12183"/>
                      <a:pt x="7584" y="11457"/>
                      <a:pt x="9501" y="10921"/>
                    </a:cubicBezTo>
                    <a:cubicBezTo>
                      <a:pt x="9977" y="10468"/>
                      <a:pt x="9704" y="10076"/>
                      <a:pt x="9882" y="9671"/>
                    </a:cubicBezTo>
                    <a:cubicBezTo>
                      <a:pt x="10120" y="8301"/>
                      <a:pt x="10382" y="6932"/>
                      <a:pt x="10751" y="5587"/>
                    </a:cubicBezTo>
                    <a:cubicBezTo>
                      <a:pt x="11061" y="4170"/>
                      <a:pt x="11430" y="2741"/>
                      <a:pt x="11656" y="1301"/>
                    </a:cubicBezTo>
                    <a:close/>
                    <a:moveTo>
                      <a:pt x="11368" y="0"/>
                    </a:moveTo>
                    <a:cubicBezTo>
                      <a:pt x="11186" y="0"/>
                      <a:pt x="11004" y="100"/>
                      <a:pt x="10954" y="312"/>
                    </a:cubicBezTo>
                    <a:cubicBezTo>
                      <a:pt x="10525" y="3337"/>
                      <a:pt x="9525" y="6254"/>
                      <a:pt x="9037" y="9278"/>
                    </a:cubicBezTo>
                    <a:cubicBezTo>
                      <a:pt x="9037" y="9433"/>
                      <a:pt x="8930" y="9718"/>
                      <a:pt x="8858" y="9945"/>
                    </a:cubicBezTo>
                    <a:cubicBezTo>
                      <a:pt x="8823" y="9945"/>
                      <a:pt x="8787" y="9956"/>
                      <a:pt x="8727" y="9968"/>
                    </a:cubicBezTo>
                    <a:cubicBezTo>
                      <a:pt x="6358" y="10552"/>
                      <a:pt x="4012" y="11183"/>
                      <a:pt x="1679" y="11861"/>
                    </a:cubicBezTo>
                    <a:cubicBezTo>
                      <a:pt x="1012" y="12016"/>
                      <a:pt x="1131" y="11957"/>
                      <a:pt x="548" y="12028"/>
                    </a:cubicBezTo>
                    <a:cubicBezTo>
                      <a:pt x="0" y="12183"/>
                      <a:pt x="0" y="12838"/>
                      <a:pt x="333" y="13207"/>
                    </a:cubicBezTo>
                    <a:cubicBezTo>
                      <a:pt x="1262" y="14481"/>
                      <a:pt x="2762" y="14957"/>
                      <a:pt x="4346" y="15898"/>
                    </a:cubicBezTo>
                    <a:cubicBezTo>
                      <a:pt x="4703" y="16005"/>
                      <a:pt x="5536" y="16672"/>
                      <a:pt x="5977" y="16969"/>
                    </a:cubicBezTo>
                    <a:cubicBezTo>
                      <a:pt x="6036" y="19708"/>
                      <a:pt x="5596" y="22422"/>
                      <a:pt x="5382" y="25149"/>
                    </a:cubicBezTo>
                    <a:cubicBezTo>
                      <a:pt x="5322" y="25732"/>
                      <a:pt x="5239" y="26316"/>
                      <a:pt x="5215" y="26899"/>
                    </a:cubicBezTo>
                    <a:cubicBezTo>
                      <a:pt x="5167" y="27197"/>
                      <a:pt x="5274" y="27518"/>
                      <a:pt x="5548" y="27673"/>
                    </a:cubicBezTo>
                    <a:cubicBezTo>
                      <a:pt x="5672" y="27740"/>
                      <a:pt x="5794" y="27768"/>
                      <a:pt x="5914" y="27768"/>
                    </a:cubicBezTo>
                    <a:cubicBezTo>
                      <a:pt x="6350" y="27768"/>
                      <a:pt x="6757" y="27391"/>
                      <a:pt x="7084" y="27101"/>
                    </a:cubicBezTo>
                    <a:cubicBezTo>
                      <a:pt x="7691" y="26542"/>
                      <a:pt x="8287" y="25947"/>
                      <a:pt x="8882" y="25363"/>
                    </a:cubicBezTo>
                    <a:cubicBezTo>
                      <a:pt x="10585" y="23708"/>
                      <a:pt x="11859" y="22815"/>
                      <a:pt x="13847" y="21541"/>
                    </a:cubicBezTo>
                    <a:lnTo>
                      <a:pt x="14121" y="21541"/>
                    </a:lnTo>
                    <a:cubicBezTo>
                      <a:pt x="14752" y="21708"/>
                      <a:pt x="15669" y="22244"/>
                      <a:pt x="16669" y="22660"/>
                    </a:cubicBezTo>
                    <a:cubicBezTo>
                      <a:pt x="17859" y="23184"/>
                      <a:pt x="19038" y="23553"/>
                      <a:pt x="20610" y="24494"/>
                    </a:cubicBezTo>
                    <a:cubicBezTo>
                      <a:pt x="21241" y="24851"/>
                      <a:pt x="21896" y="25161"/>
                      <a:pt x="22586" y="25351"/>
                    </a:cubicBezTo>
                    <a:cubicBezTo>
                      <a:pt x="22794" y="25397"/>
                      <a:pt x="23022" y="25478"/>
                      <a:pt x="23241" y="25478"/>
                    </a:cubicBezTo>
                    <a:cubicBezTo>
                      <a:pt x="23360" y="25478"/>
                      <a:pt x="23477" y="25454"/>
                      <a:pt x="23586" y="25387"/>
                    </a:cubicBezTo>
                    <a:cubicBezTo>
                      <a:pt x="24051" y="25089"/>
                      <a:pt x="23943" y="24470"/>
                      <a:pt x="23872" y="23994"/>
                    </a:cubicBezTo>
                    <a:cubicBezTo>
                      <a:pt x="23682" y="23089"/>
                      <a:pt x="23384" y="22220"/>
                      <a:pt x="23074" y="21339"/>
                    </a:cubicBezTo>
                    <a:cubicBezTo>
                      <a:pt x="22408" y="19577"/>
                      <a:pt x="21848" y="17779"/>
                      <a:pt x="21276" y="15981"/>
                    </a:cubicBezTo>
                    <a:cubicBezTo>
                      <a:pt x="22586" y="14528"/>
                      <a:pt x="23896" y="13076"/>
                      <a:pt x="25396" y="11826"/>
                    </a:cubicBezTo>
                    <a:cubicBezTo>
                      <a:pt x="26158" y="11147"/>
                      <a:pt x="26872" y="10433"/>
                      <a:pt x="27492" y="9623"/>
                    </a:cubicBezTo>
                    <a:cubicBezTo>
                      <a:pt x="27730" y="9278"/>
                      <a:pt x="28134" y="9004"/>
                      <a:pt x="28158" y="8563"/>
                    </a:cubicBezTo>
                    <a:cubicBezTo>
                      <a:pt x="28112" y="7906"/>
                      <a:pt x="27507" y="7698"/>
                      <a:pt x="26722" y="7698"/>
                    </a:cubicBezTo>
                    <a:cubicBezTo>
                      <a:pt x="25489" y="7698"/>
                      <a:pt x="23812" y="8210"/>
                      <a:pt x="23158" y="8290"/>
                    </a:cubicBezTo>
                    <a:cubicBezTo>
                      <a:pt x="20776" y="8837"/>
                      <a:pt x="19133" y="9147"/>
                      <a:pt x="16931" y="9325"/>
                    </a:cubicBezTo>
                    <a:cubicBezTo>
                      <a:pt x="16395" y="8325"/>
                      <a:pt x="15240" y="6039"/>
                      <a:pt x="14442" y="4706"/>
                    </a:cubicBezTo>
                    <a:cubicBezTo>
                      <a:pt x="13823" y="3491"/>
                      <a:pt x="13692" y="3039"/>
                      <a:pt x="13228" y="1801"/>
                    </a:cubicBezTo>
                    <a:cubicBezTo>
                      <a:pt x="13045" y="1327"/>
                      <a:pt x="12911" y="571"/>
                      <a:pt x="12332" y="571"/>
                    </a:cubicBezTo>
                    <a:cubicBezTo>
                      <a:pt x="12271" y="571"/>
                      <a:pt x="12204" y="580"/>
                      <a:pt x="12132" y="598"/>
                    </a:cubicBezTo>
                    <a:cubicBezTo>
                      <a:pt x="11894" y="670"/>
                      <a:pt x="11775" y="801"/>
                      <a:pt x="11704" y="955"/>
                    </a:cubicBezTo>
                    <a:cubicBezTo>
                      <a:pt x="11740" y="765"/>
                      <a:pt x="11775" y="562"/>
                      <a:pt x="11799" y="360"/>
                    </a:cubicBezTo>
                    <a:cubicBezTo>
                      <a:pt x="11780" y="127"/>
                      <a:pt x="11574" y="0"/>
                      <a:pt x="1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2" name="Google Shape;352;p22"/>
            <p:cNvGrpSpPr/>
            <p:nvPr/>
          </p:nvGrpSpPr>
          <p:grpSpPr>
            <a:xfrm>
              <a:off x="6652450" y="628525"/>
              <a:ext cx="193200" cy="171550"/>
              <a:chOff x="1141700" y="1345000"/>
              <a:chExt cx="193200" cy="171550"/>
            </a:xfrm>
          </p:grpSpPr>
          <p:sp>
            <p:nvSpPr>
              <p:cNvPr id="353" name="Google Shape;353;p22"/>
              <p:cNvSpPr/>
              <p:nvPr/>
            </p:nvSpPr>
            <p:spPr>
              <a:xfrm>
                <a:off x="1157775" y="1362850"/>
                <a:ext cx="149825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449" extrusionOk="0">
                    <a:moveTo>
                      <a:pt x="2636" y="0"/>
                    </a:moveTo>
                    <a:cubicBezTo>
                      <a:pt x="1842" y="0"/>
                      <a:pt x="1009" y="409"/>
                      <a:pt x="381" y="1400"/>
                    </a:cubicBezTo>
                    <a:cubicBezTo>
                      <a:pt x="36" y="2019"/>
                      <a:pt x="0" y="2697"/>
                      <a:pt x="155" y="3293"/>
                    </a:cubicBezTo>
                    <a:cubicBezTo>
                      <a:pt x="131" y="3543"/>
                      <a:pt x="131" y="3793"/>
                      <a:pt x="203" y="4055"/>
                    </a:cubicBezTo>
                    <a:cubicBezTo>
                      <a:pt x="512" y="5023"/>
                      <a:pt x="1335" y="5448"/>
                      <a:pt x="2210" y="5448"/>
                    </a:cubicBezTo>
                    <a:cubicBezTo>
                      <a:pt x="3120" y="5448"/>
                      <a:pt x="4086" y="4987"/>
                      <a:pt x="4584" y="4198"/>
                    </a:cubicBezTo>
                    <a:cubicBezTo>
                      <a:pt x="5992" y="2056"/>
                      <a:pt x="4416" y="0"/>
                      <a:pt x="2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2"/>
              <p:cNvSpPr/>
              <p:nvPr/>
            </p:nvSpPr>
            <p:spPr>
              <a:xfrm>
                <a:off x="1141700" y="1345000"/>
                <a:ext cx="193200" cy="17155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6862" extrusionOk="0">
                    <a:moveTo>
                      <a:pt x="3786" y="1363"/>
                    </a:moveTo>
                    <a:cubicBezTo>
                      <a:pt x="4298" y="1363"/>
                      <a:pt x="5096" y="1530"/>
                      <a:pt x="5358" y="2268"/>
                    </a:cubicBezTo>
                    <a:cubicBezTo>
                      <a:pt x="5754" y="3705"/>
                      <a:pt x="4574" y="5479"/>
                      <a:pt x="3180" y="5479"/>
                    </a:cubicBezTo>
                    <a:cubicBezTo>
                      <a:pt x="2981" y="5479"/>
                      <a:pt x="2776" y="5443"/>
                      <a:pt x="2572" y="5364"/>
                    </a:cubicBezTo>
                    <a:cubicBezTo>
                      <a:pt x="2048" y="5304"/>
                      <a:pt x="1393" y="4209"/>
                      <a:pt x="1369" y="3376"/>
                    </a:cubicBezTo>
                    <a:cubicBezTo>
                      <a:pt x="1239" y="2923"/>
                      <a:pt x="2251" y="1935"/>
                      <a:pt x="2893" y="1756"/>
                    </a:cubicBezTo>
                    <a:cubicBezTo>
                      <a:pt x="3191" y="1637"/>
                      <a:pt x="3572" y="1613"/>
                      <a:pt x="3786" y="1363"/>
                    </a:cubicBezTo>
                    <a:close/>
                    <a:moveTo>
                      <a:pt x="3862" y="1"/>
                    </a:moveTo>
                    <a:cubicBezTo>
                      <a:pt x="3664" y="1"/>
                      <a:pt x="3465" y="21"/>
                      <a:pt x="3286" y="101"/>
                    </a:cubicBezTo>
                    <a:cubicBezTo>
                      <a:pt x="3203" y="149"/>
                      <a:pt x="3144" y="185"/>
                      <a:pt x="3108" y="209"/>
                    </a:cubicBezTo>
                    <a:cubicBezTo>
                      <a:pt x="3060" y="232"/>
                      <a:pt x="3024" y="268"/>
                      <a:pt x="2989" y="304"/>
                    </a:cubicBezTo>
                    <a:cubicBezTo>
                      <a:pt x="1548" y="673"/>
                      <a:pt x="36" y="1792"/>
                      <a:pt x="0" y="3399"/>
                    </a:cubicBezTo>
                    <a:cubicBezTo>
                      <a:pt x="84" y="5289"/>
                      <a:pt x="1442" y="6861"/>
                      <a:pt x="3134" y="6861"/>
                    </a:cubicBezTo>
                    <a:cubicBezTo>
                      <a:pt x="3618" y="6861"/>
                      <a:pt x="4128" y="6733"/>
                      <a:pt x="4644" y="6447"/>
                    </a:cubicBezTo>
                    <a:cubicBezTo>
                      <a:pt x="7442" y="5090"/>
                      <a:pt x="7727" y="244"/>
                      <a:pt x="4060" y="6"/>
                    </a:cubicBezTo>
                    <a:cubicBezTo>
                      <a:pt x="3995" y="3"/>
                      <a:pt x="3929" y="1"/>
                      <a:pt x="3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" name="Google Shape;355;p22"/>
            <p:cNvGrpSpPr/>
            <p:nvPr/>
          </p:nvGrpSpPr>
          <p:grpSpPr>
            <a:xfrm>
              <a:off x="6207425" y="432600"/>
              <a:ext cx="175100" cy="143475"/>
              <a:chOff x="1808250" y="1643825"/>
              <a:chExt cx="175100" cy="143475"/>
            </a:xfrm>
          </p:grpSpPr>
          <p:sp>
            <p:nvSpPr>
              <p:cNvPr id="356" name="Google Shape;356;p22"/>
              <p:cNvSpPr/>
              <p:nvPr/>
            </p:nvSpPr>
            <p:spPr>
              <a:xfrm>
                <a:off x="1808250" y="1651700"/>
                <a:ext cx="175100" cy="13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5424" extrusionOk="0">
                    <a:moveTo>
                      <a:pt x="3954" y="0"/>
                    </a:moveTo>
                    <a:cubicBezTo>
                      <a:pt x="3625" y="0"/>
                      <a:pt x="3268" y="74"/>
                      <a:pt x="2890" y="240"/>
                    </a:cubicBezTo>
                    <a:cubicBezTo>
                      <a:pt x="2544" y="430"/>
                      <a:pt x="2306" y="704"/>
                      <a:pt x="2151" y="1002"/>
                    </a:cubicBezTo>
                    <a:cubicBezTo>
                      <a:pt x="1" y="2826"/>
                      <a:pt x="817" y="5424"/>
                      <a:pt x="3003" y="5424"/>
                    </a:cubicBezTo>
                    <a:cubicBezTo>
                      <a:pt x="3685" y="5424"/>
                      <a:pt x="4501" y="5171"/>
                      <a:pt x="5402" y="4562"/>
                    </a:cubicBezTo>
                    <a:cubicBezTo>
                      <a:pt x="7004" y="2919"/>
                      <a:pt x="6019" y="0"/>
                      <a:pt x="3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2"/>
              <p:cNvSpPr/>
              <p:nvPr/>
            </p:nvSpPr>
            <p:spPr>
              <a:xfrm>
                <a:off x="1817675" y="1643825"/>
                <a:ext cx="158675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5613" extrusionOk="0">
                    <a:moveTo>
                      <a:pt x="4203" y="1293"/>
                    </a:moveTo>
                    <a:cubicBezTo>
                      <a:pt x="4227" y="1305"/>
                      <a:pt x="4263" y="1329"/>
                      <a:pt x="4299" y="1329"/>
                    </a:cubicBezTo>
                    <a:cubicBezTo>
                      <a:pt x="4489" y="1340"/>
                      <a:pt x="4846" y="1888"/>
                      <a:pt x="4822" y="2150"/>
                    </a:cubicBezTo>
                    <a:cubicBezTo>
                      <a:pt x="4810" y="2805"/>
                      <a:pt x="4799" y="2769"/>
                      <a:pt x="4739" y="3150"/>
                    </a:cubicBezTo>
                    <a:cubicBezTo>
                      <a:pt x="4715" y="3198"/>
                      <a:pt x="4703" y="3245"/>
                      <a:pt x="4691" y="3281"/>
                    </a:cubicBezTo>
                    <a:cubicBezTo>
                      <a:pt x="4668" y="3317"/>
                      <a:pt x="4656" y="3353"/>
                      <a:pt x="4632" y="3376"/>
                    </a:cubicBezTo>
                    <a:cubicBezTo>
                      <a:pt x="4013" y="4014"/>
                      <a:pt x="3484" y="4247"/>
                      <a:pt x="3179" y="4247"/>
                    </a:cubicBezTo>
                    <a:cubicBezTo>
                      <a:pt x="3085" y="4247"/>
                      <a:pt x="3013" y="4225"/>
                      <a:pt x="2965" y="4186"/>
                    </a:cubicBezTo>
                    <a:cubicBezTo>
                      <a:pt x="2167" y="3650"/>
                      <a:pt x="1941" y="3305"/>
                      <a:pt x="2572" y="2388"/>
                    </a:cubicBezTo>
                    <a:cubicBezTo>
                      <a:pt x="2679" y="2293"/>
                      <a:pt x="3322" y="1674"/>
                      <a:pt x="3477" y="1638"/>
                    </a:cubicBezTo>
                    <a:cubicBezTo>
                      <a:pt x="3882" y="1364"/>
                      <a:pt x="3787" y="1507"/>
                      <a:pt x="4203" y="1293"/>
                    </a:cubicBezTo>
                    <a:close/>
                    <a:moveTo>
                      <a:pt x="3898" y="1"/>
                    </a:moveTo>
                    <a:cubicBezTo>
                      <a:pt x="3839" y="1"/>
                      <a:pt x="3778" y="10"/>
                      <a:pt x="3715" y="31"/>
                    </a:cubicBezTo>
                    <a:cubicBezTo>
                      <a:pt x="2013" y="567"/>
                      <a:pt x="0" y="2603"/>
                      <a:pt x="1239" y="4436"/>
                    </a:cubicBezTo>
                    <a:cubicBezTo>
                      <a:pt x="1700" y="5095"/>
                      <a:pt x="2458" y="5612"/>
                      <a:pt x="3261" y="5612"/>
                    </a:cubicBezTo>
                    <a:cubicBezTo>
                      <a:pt x="3475" y="5612"/>
                      <a:pt x="3691" y="5576"/>
                      <a:pt x="3906" y="5496"/>
                    </a:cubicBezTo>
                    <a:cubicBezTo>
                      <a:pt x="4680" y="5162"/>
                      <a:pt x="5501" y="4650"/>
                      <a:pt x="5906" y="3888"/>
                    </a:cubicBezTo>
                    <a:cubicBezTo>
                      <a:pt x="6334" y="2757"/>
                      <a:pt x="6346" y="1269"/>
                      <a:pt x="5370" y="412"/>
                    </a:cubicBezTo>
                    <a:cubicBezTo>
                      <a:pt x="5133" y="220"/>
                      <a:pt x="4805" y="15"/>
                      <a:pt x="4482" y="15"/>
                    </a:cubicBezTo>
                    <a:cubicBezTo>
                      <a:pt x="4384" y="15"/>
                      <a:pt x="4286" y="34"/>
                      <a:pt x="4191" y="78"/>
                    </a:cubicBezTo>
                    <a:cubicBezTo>
                      <a:pt x="4106" y="32"/>
                      <a:pt x="4006" y="1"/>
                      <a:pt x="3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8" name="Google Shape;358;p22"/>
          <p:cNvGrpSpPr/>
          <p:nvPr/>
        </p:nvGrpSpPr>
        <p:grpSpPr>
          <a:xfrm rot="-1251319">
            <a:off x="4814547" y="2350356"/>
            <a:ext cx="3196775" cy="4013529"/>
            <a:chOff x="-94075" y="1159825"/>
            <a:chExt cx="2691773" cy="3379502"/>
          </a:xfrm>
        </p:grpSpPr>
        <p:sp>
          <p:nvSpPr>
            <p:cNvPr id="359" name="Google Shape;359;p22"/>
            <p:cNvSpPr/>
            <p:nvPr/>
          </p:nvSpPr>
          <p:spPr>
            <a:xfrm>
              <a:off x="998412" y="1943413"/>
              <a:ext cx="1215385" cy="1182041"/>
            </a:xfrm>
            <a:custGeom>
              <a:avLst/>
              <a:gdLst/>
              <a:ahLst/>
              <a:cxnLst/>
              <a:rect l="l" t="t" r="r" b="b"/>
              <a:pathLst>
                <a:path w="16840" h="16378" extrusionOk="0">
                  <a:moveTo>
                    <a:pt x="7143" y="7201"/>
                  </a:moveTo>
                  <a:lnTo>
                    <a:pt x="7143" y="7201"/>
                  </a:lnTo>
                  <a:cubicBezTo>
                    <a:pt x="7052" y="7323"/>
                    <a:pt x="6991" y="7445"/>
                    <a:pt x="6900" y="7566"/>
                  </a:cubicBezTo>
                  <a:lnTo>
                    <a:pt x="6809" y="7688"/>
                  </a:lnTo>
                  <a:cubicBezTo>
                    <a:pt x="6839" y="7597"/>
                    <a:pt x="6900" y="7505"/>
                    <a:pt x="6961" y="7384"/>
                  </a:cubicBezTo>
                  <a:cubicBezTo>
                    <a:pt x="7022" y="7323"/>
                    <a:pt x="7083" y="7262"/>
                    <a:pt x="7143" y="7201"/>
                  </a:cubicBezTo>
                  <a:close/>
                  <a:moveTo>
                    <a:pt x="15501" y="1"/>
                  </a:moveTo>
                  <a:cubicBezTo>
                    <a:pt x="15427" y="1"/>
                    <a:pt x="15347" y="19"/>
                    <a:pt x="15259" y="58"/>
                  </a:cubicBezTo>
                  <a:cubicBezTo>
                    <a:pt x="14955" y="271"/>
                    <a:pt x="14894" y="758"/>
                    <a:pt x="14773" y="1061"/>
                  </a:cubicBezTo>
                  <a:cubicBezTo>
                    <a:pt x="14742" y="1122"/>
                    <a:pt x="14742" y="1153"/>
                    <a:pt x="14742" y="1153"/>
                  </a:cubicBezTo>
                  <a:cubicBezTo>
                    <a:pt x="14408" y="1730"/>
                    <a:pt x="14378" y="1821"/>
                    <a:pt x="13982" y="2217"/>
                  </a:cubicBezTo>
                  <a:cubicBezTo>
                    <a:pt x="13709" y="2460"/>
                    <a:pt x="13375" y="2703"/>
                    <a:pt x="12888" y="3037"/>
                  </a:cubicBezTo>
                  <a:cubicBezTo>
                    <a:pt x="12523" y="3250"/>
                    <a:pt x="12159" y="3432"/>
                    <a:pt x="11794" y="3615"/>
                  </a:cubicBezTo>
                  <a:cubicBezTo>
                    <a:pt x="11277" y="3797"/>
                    <a:pt x="11247" y="3888"/>
                    <a:pt x="10669" y="4010"/>
                  </a:cubicBezTo>
                  <a:cubicBezTo>
                    <a:pt x="10365" y="4040"/>
                    <a:pt x="10031" y="4071"/>
                    <a:pt x="9727" y="4071"/>
                  </a:cubicBezTo>
                  <a:cubicBezTo>
                    <a:pt x="9180" y="4010"/>
                    <a:pt x="9028" y="4010"/>
                    <a:pt x="8177" y="3797"/>
                  </a:cubicBezTo>
                  <a:cubicBezTo>
                    <a:pt x="7751" y="3676"/>
                    <a:pt x="7295" y="3524"/>
                    <a:pt x="6931" y="3402"/>
                  </a:cubicBezTo>
                  <a:cubicBezTo>
                    <a:pt x="6839" y="3280"/>
                    <a:pt x="6748" y="3189"/>
                    <a:pt x="6627" y="3128"/>
                  </a:cubicBezTo>
                  <a:cubicBezTo>
                    <a:pt x="6257" y="2876"/>
                    <a:pt x="5803" y="2745"/>
                    <a:pt x="5353" y="2745"/>
                  </a:cubicBezTo>
                  <a:cubicBezTo>
                    <a:pt x="4990" y="2745"/>
                    <a:pt x="4629" y="2830"/>
                    <a:pt x="4317" y="3007"/>
                  </a:cubicBezTo>
                  <a:cubicBezTo>
                    <a:pt x="4073" y="3128"/>
                    <a:pt x="3891" y="3280"/>
                    <a:pt x="3709" y="3493"/>
                  </a:cubicBezTo>
                  <a:cubicBezTo>
                    <a:pt x="3678" y="3524"/>
                    <a:pt x="3678" y="3524"/>
                    <a:pt x="3648" y="3554"/>
                  </a:cubicBezTo>
                  <a:cubicBezTo>
                    <a:pt x="3526" y="3736"/>
                    <a:pt x="3405" y="3919"/>
                    <a:pt x="3314" y="4101"/>
                  </a:cubicBezTo>
                  <a:cubicBezTo>
                    <a:pt x="3070" y="4709"/>
                    <a:pt x="2797" y="5347"/>
                    <a:pt x="2888" y="5986"/>
                  </a:cubicBezTo>
                  <a:cubicBezTo>
                    <a:pt x="2918" y="6138"/>
                    <a:pt x="2949" y="6259"/>
                    <a:pt x="3010" y="6411"/>
                  </a:cubicBezTo>
                  <a:cubicBezTo>
                    <a:pt x="2918" y="6533"/>
                    <a:pt x="2827" y="6685"/>
                    <a:pt x="2736" y="6806"/>
                  </a:cubicBezTo>
                  <a:cubicBezTo>
                    <a:pt x="2493" y="7232"/>
                    <a:pt x="2219" y="7597"/>
                    <a:pt x="2007" y="8022"/>
                  </a:cubicBezTo>
                  <a:cubicBezTo>
                    <a:pt x="1399" y="9177"/>
                    <a:pt x="1125" y="9846"/>
                    <a:pt x="578" y="11001"/>
                  </a:cubicBezTo>
                  <a:cubicBezTo>
                    <a:pt x="426" y="11518"/>
                    <a:pt x="0" y="12034"/>
                    <a:pt x="0" y="12825"/>
                  </a:cubicBezTo>
                  <a:cubicBezTo>
                    <a:pt x="0" y="13098"/>
                    <a:pt x="213" y="13281"/>
                    <a:pt x="456" y="13402"/>
                  </a:cubicBezTo>
                  <a:cubicBezTo>
                    <a:pt x="700" y="13584"/>
                    <a:pt x="943" y="13736"/>
                    <a:pt x="1186" y="13888"/>
                  </a:cubicBezTo>
                  <a:cubicBezTo>
                    <a:pt x="1794" y="14284"/>
                    <a:pt x="2918" y="14739"/>
                    <a:pt x="3253" y="14861"/>
                  </a:cubicBezTo>
                  <a:cubicBezTo>
                    <a:pt x="4256" y="15287"/>
                    <a:pt x="5259" y="15621"/>
                    <a:pt x="6323" y="15834"/>
                  </a:cubicBezTo>
                  <a:cubicBezTo>
                    <a:pt x="7143" y="16016"/>
                    <a:pt x="7994" y="16168"/>
                    <a:pt x="8815" y="16259"/>
                  </a:cubicBezTo>
                  <a:cubicBezTo>
                    <a:pt x="8876" y="16259"/>
                    <a:pt x="9302" y="16320"/>
                    <a:pt x="9423" y="16350"/>
                  </a:cubicBezTo>
                  <a:cubicBezTo>
                    <a:pt x="9555" y="16371"/>
                    <a:pt x="9687" y="16377"/>
                    <a:pt x="9819" y="16377"/>
                  </a:cubicBezTo>
                  <a:cubicBezTo>
                    <a:pt x="10085" y="16377"/>
                    <a:pt x="10355" y="16350"/>
                    <a:pt x="10639" y="16350"/>
                  </a:cubicBezTo>
                  <a:cubicBezTo>
                    <a:pt x="10745" y="16345"/>
                    <a:pt x="10853" y="16344"/>
                    <a:pt x="10962" y="16344"/>
                  </a:cubicBezTo>
                  <a:cubicBezTo>
                    <a:pt x="11129" y="16344"/>
                    <a:pt x="11298" y="16347"/>
                    <a:pt x="11468" y="16347"/>
                  </a:cubicBezTo>
                  <a:cubicBezTo>
                    <a:pt x="11825" y="16347"/>
                    <a:pt x="12184" y="16331"/>
                    <a:pt x="12523" y="16229"/>
                  </a:cubicBezTo>
                  <a:cubicBezTo>
                    <a:pt x="12645" y="16198"/>
                    <a:pt x="12797" y="16168"/>
                    <a:pt x="12919" y="16107"/>
                  </a:cubicBezTo>
                  <a:cubicBezTo>
                    <a:pt x="13101" y="16016"/>
                    <a:pt x="13162" y="15773"/>
                    <a:pt x="13101" y="15560"/>
                  </a:cubicBezTo>
                  <a:cubicBezTo>
                    <a:pt x="12949" y="15104"/>
                    <a:pt x="12979" y="14588"/>
                    <a:pt x="12949" y="13858"/>
                  </a:cubicBezTo>
                  <a:cubicBezTo>
                    <a:pt x="12919" y="12946"/>
                    <a:pt x="12827" y="12065"/>
                    <a:pt x="12858" y="11153"/>
                  </a:cubicBezTo>
                  <a:cubicBezTo>
                    <a:pt x="12919" y="9876"/>
                    <a:pt x="13131" y="8600"/>
                    <a:pt x="13101" y="7293"/>
                  </a:cubicBezTo>
                  <a:cubicBezTo>
                    <a:pt x="13101" y="6897"/>
                    <a:pt x="13101" y="6472"/>
                    <a:pt x="13101" y="6046"/>
                  </a:cubicBezTo>
                  <a:cubicBezTo>
                    <a:pt x="13435" y="5834"/>
                    <a:pt x="13770" y="5590"/>
                    <a:pt x="14104" y="5347"/>
                  </a:cubicBezTo>
                  <a:cubicBezTo>
                    <a:pt x="14499" y="5074"/>
                    <a:pt x="15320" y="4435"/>
                    <a:pt x="15897" y="3858"/>
                  </a:cubicBezTo>
                  <a:cubicBezTo>
                    <a:pt x="16080" y="3645"/>
                    <a:pt x="16323" y="3463"/>
                    <a:pt x="16475" y="3220"/>
                  </a:cubicBezTo>
                  <a:cubicBezTo>
                    <a:pt x="16596" y="3037"/>
                    <a:pt x="16688" y="2824"/>
                    <a:pt x="16718" y="2612"/>
                  </a:cubicBezTo>
                  <a:cubicBezTo>
                    <a:pt x="16840" y="2217"/>
                    <a:pt x="16657" y="1852"/>
                    <a:pt x="16445" y="1517"/>
                  </a:cubicBezTo>
                  <a:cubicBezTo>
                    <a:pt x="16414" y="1457"/>
                    <a:pt x="16353" y="1305"/>
                    <a:pt x="16323" y="1213"/>
                  </a:cubicBezTo>
                  <a:cubicBezTo>
                    <a:pt x="16191" y="791"/>
                    <a:pt x="15990" y="1"/>
                    <a:pt x="15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1224820" y="1503660"/>
              <a:ext cx="899053" cy="820818"/>
            </a:xfrm>
            <a:custGeom>
              <a:avLst/>
              <a:gdLst/>
              <a:ahLst/>
              <a:cxnLst/>
              <a:rect l="l" t="t" r="r" b="b"/>
              <a:pathLst>
                <a:path w="12457" h="11373" extrusionOk="0">
                  <a:moveTo>
                    <a:pt x="7573" y="0"/>
                  </a:moveTo>
                  <a:cubicBezTo>
                    <a:pt x="6448" y="0"/>
                    <a:pt x="5313" y="239"/>
                    <a:pt x="4402" y="923"/>
                  </a:cubicBezTo>
                  <a:cubicBezTo>
                    <a:pt x="4098" y="1167"/>
                    <a:pt x="3794" y="1410"/>
                    <a:pt x="3550" y="1683"/>
                  </a:cubicBezTo>
                  <a:cubicBezTo>
                    <a:pt x="3490" y="1653"/>
                    <a:pt x="3429" y="1622"/>
                    <a:pt x="3307" y="1622"/>
                  </a:cubicBezTo>
                  <a:cubicBezTo>
                    <a:pt x="3034" y="1653"/>
                    <a:pt x="3003" y="1957"/>
                    <a:pt x="2943" y="2170"/>
                  </a:cubicBezTo>
                  <a:cubicBezTo>
                    <a:pt x="2951" y="2161"/>
                    <a:pt x="2957" y="2153"/>
                    <a:pt x="2961" y="2145"/>
                  </a:cubicBezTo>
                  <a:lnTo>
                    <a:pt x="2961" y="2145"/>
                  </a:lnTo>
                  <a:cubicBezTo>
                    <a:pt x="2908" y="2319"/>
                    <a:pt x="2876" y="2516"/>
                    <a:pt x="2791" y="2686"/>
                  </a:cubicBezTo>
                  <a:cubicBezTo>
                    <a:pt x="2760" y="2778"/>
                    <a:pt x="2730" y="2869"/>
                    <a:pt x="2699" y="2960"/>
                  </a:cubicBezTo>
                  <a:cubicBezTo>
                    <a:pt x="2639" y="3112"/>
                    <a:pt x="2547" y="3264"/>
                    <a:pt x="2487" y="3416"/>
                  </a:cubicBezTo>
                  <a:cubicBezTo>
                    <a:pt x="2274" y="3902"/>
                    <a:pt x="2091" y="4388"/>
                    <a:pt x="1970" y="4905"/>
                  </a:cubicBezTo>
                  <a:cubicBezTo>
                    <a:pt x="1940" y="4966"/>
                    <a:pt x="1909" y="5057"/>
                    <a:pt x="1879" y="5118"/>
                  </a:cubicBezTo>
                  <a:cubicBezTo>
                    <a:pt x="1757" y="5027"/>
                    <a:pt x="1636" y="4936"/>
                    <a:pt x="1453" y="4875"/>
                  </a:cubicBezTo>
                  <a:cubicBezTo>
                    <a:pt x="1380" y="4858"/>
                    <a:pt x="1306" y="4850"/>
                    <a:pt x="1232" y="4850"/>
                  </a:cubicBezTo>
                  <a:cubicBezTo>
                    <a:pt x="622" y="4850"/>
                    <a:pt x="1" y="5380"/>
                    <a:pt x="55" y="6030"/>
                  </a:cubicBezTo>
                  <a:cubicBezTo>
                    <a:pt x="55" y="6060"/>
                    <a:pt x="55" y="6091"/>
                    <a:pt x="55" y="6151"/>
                  </a:cubicBezTo>
                  <a:cubicBezTo>
                    <a:pt x="55" y="6334"/>
                    <a:pt x="85" y="6516"/>
                    <a:pt x="146" y="6668"/>
                  </a:cubicBezTo>
                  <a:cubicBezTo>
                    <a:pt x="146" y="6820"/>
                    <a:pt x="177" y="6972"/>
                    <a:pt x="268" y="7124"/>
                  </a:cubicBezTo>
                  <a:cubicBezTo>
                    <a:pt x="429" y="7366"/>
                    <a:pt x="676" y="7471"/>
                    <a:pt x="935" y="7471"/>
                  </a:cubicBezTo>
                  <a:cubicBezTo>
                    <a:pt x="1165" y="7471"/>
                    <a:pt x="1405" y="7388"/>
                    <a:pt x="1605" y="7246"/>
                  </a:cubicBezTo>
                  <a:cubicBezTo>
                    <a:pt x="1636" y="7306"/>
                    <a:pt x="1666" y="7367"/>
                    <a:pt x="1727" y="7428"/>
                  </a:cubicBezTo>
                  <a:cubicBezTo>
                    <a:pt x="2000" y="7793"/>
                    <a:pt x="2335" y="8066"/>
                    <a:pt x="2669" y="8370"/>
                  </a:cubicBezTo>
                  <a:cubicBezTo>
                    <a:pt x="3125" y="8765"/>
                    <a:pt x="3581" y="9161"/>
                    <a:pt x="4128" y="9404"/>
                  </a:cubicBezTo>
                  <a:cubicBezTo>
                    <a:pt x="4250" y="9465"/>
                    <a:pt x="4371" y="9495"/>
                    <a:pt x="4493" y="9556"/>
                  </a:cubicBezTo>
                  <a:cubicBezTo>
                    <a:pt x="4402" y="9647"/>
                    <a:pt x="4371" y="9769"/>
                    <a:pt x="4402" y="9920"/>
                  </a:cubicBezTo>
                  <a:cubicBezTo>
                    <a:pt x="4614" y="10407"/>
                    <a:pt x="4706" y="11015"/>
                    <a:pt x="5222" y="11258"/>
                  </a:cubicBezTo>
                  <a:cubicBezTo>
                    <a:pt x="5399" y="11335"/>
                    <a:pt x="5596" y="11372"/>
                    <a:pt x="5796" y="11372"/>
                  </a:cubicBezTo>
                  <a:cubicBezTo>
                    <a:pt x="6148" y="11372"/>
                    <a:pt x="6512" y="11258"/>
                    <a:pt x="6803" y="11045"/>
                  </a:cubicBezTo>
                  <a:cubicBezTo>
                    <a:pt x="7198" y="10893"/>
                    <a:pt x="7593" y="10589"/>
                    <a:pt x="7745" y="10224"/>
                  </a:cubicBezTo>
                  <a:cubicBezTo>
                    <a:pt x="7867" y="10164"/>
                    <a:pt x="7958" y="10072"/>
                    <a:pt x="8019" y="9951"/>
                  </a:cubicBezTo>
                  <a:cubicBezTo>
                    <a:pt x="8079" y="9951"/>
                    <a:pt x="8140" y="9920"/>
                    <a:pt x="8201" y="9920"/>
                  </a:cubicBezTo>
                  <a:cubicBezTo>
                    <a:pt x="8566" y="9860"/>
                    <a:pt x="8931" y="9769"/>
                    <a:pt x="9295" y="9617"/>
                  </a:cubicBezTo>
                  <a:cubicBezTo>
                    <a:pt x="9508" y="9525"/>
                    <a:pt x="9721" y="9434"/>
                    <a:pt x="9873" y="9252"/>
                  </a:cubicBezTo>
                  <a:cubicBezTo>
                    <a:pt x="9934" y="9221"/>
                    <a:pt x="10025" y="9191"/>
                    <a:pt x="10086" y="9161"/>
                  </a:cubicBezTo>
                  <a:cubicBezTo>
                    <a:pt x="10633" y="8826"/>
                    <a:pt x="11089" y="8401"/>
                    <a:pt x="11453" y="7884"/>
                  </a:cubicBezTo>
                  <a:cubicBezTo>
                    <a:pt x="11757" y="7428"/>
                    <a:pt x="11727" y="7398"/>
                    <a:pt x="11909" y="7003"/>
                  </a:cubicBezTo>
                  <a:cubicBezTo>
                    <a:pt x="12092" y="6547"/>
                    <a:pt x="12244" y="6091"/>
                    <a:pt x="12274" y="5604"/>
                  </a:cubicBezTo>
                  <a:cubicBezTo>
                    <a:pt x="12396" y="4936"/>
                    <a:pt x="12456" y="4480"/>
                    <a:pt x="12426" y="3416"/>
                  </a:cubicBezTo>
                  <a:cubicBezTo>
                    <a:pt x="12426" y="2899"/>
                    <a:pt x="12426" y="2382"/>
                    <a:pt x="12274" y="1896"/>
                  </a:cubicBezTo>
                  <a:cubicBezTo>
                    <a:pt x="12213" y="1622"/>
                    <a:pt x="12122" y="1349"/>
                    <a:pt x="11909" y="1167"/>
                  </a:cubicBezTo>
                  <a:cubicBezTo>
                    <a:pt x="11575" y="863"/>
                    <a:pt x="11119" y="680"/>
                    <a:pt x="10693" y="528"/>
                  </a:cubicBezTo>
                  <a:cubicBezTo>
                    <a:pt x="10207" y="346"/>
                    <a:pt x="9721" y="224"/>
                    <a:pt x="9204" y="133"/>
                  </a:cubicBezTo>
                  <a:cubicBezTo>
                    <a:pt x="9143" y="133"/>
                    <a:pt x="9082" y="103"/>
                    <a:pt x="9022" y="103"/>
                  </a:cubicBezTo>
                  <a:cubicBezTo>
                    <a:pt x="8931" y="103"/>
                    <a:pt x="8809" y="72"/>
                    <a:pt x="8687" y="72"/>
                  </a:cubicBezTo>
                  <a:cubicBezTo>
                    <a:pt x="8323" y="27"/>
                    <a:pt x="7948" y="0"/>
                    <a:pt x="7573" y="0"/>
                  </a:cubicBezTo>
                  <a:close/>
                </a:path>
              </a:pathLst>
            </a:custGeom>
            <a:solidFill>
              <a:srgbClr val="D48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674098" y="1989820"/>
              <a:ext cx="149253" cy="83648"/>
            </a:xfrm>
            <a:custGeom>
              <a:avLst/>
              <a:gdLst/>
              <a:ahLst/>
              <a:cxnLst/>
              <a:rect l="l" t="t" r="r" b="b"/>
              <a:pathLst>
                <a:path w="2068" h="1159" extrusionOk="0">
                  <a:moveTo>
                    <a:pt x="1524" y="1"/>
                  </a:moveTo>
                  <a:cubicBezTo>
                    <a:pt x="1368" y="1"/>
                    <a:pt x="1201" y="39"/>
                    <a:pt x="1064" y="54"/>
                  </a:cubicBezTo>
                  <a:cubicBezTo>
                    <a:pt x="760" y="145"/>
                    <a:pt x="426" y="175"/>
                    <a:pt x="183" y="388"/>
                  </a:cubicBezTo>
                  <a:cubicBezTo>
                    <a:pt x="31" y="540"/>
                    <a:pt x="0" y="844"/>
                    <a:pt x="152" y="996"/>
                  </a:cubicBezTo>
                  <a:cubicBezTo>
                    <a:pt x="270" y="1114"/>
                    <a:pt x="461" y="1159"/>
                    <a:pt x="640" y="1159"/>
                  </a:cubicBezTo>
                  <a:cubicBezTo>
                    <a:pt x="692" y="1159"/>
                    <a:pt x="743" y="1155"/>
                    <a:pt x="791" y="1148"/>
                  </a:cubicBezTo>
                  <a:cubicBezTo>
                    <a:pt x="912" y="1148"/>
                    <a:pt x="1247" y="1057"/>
                    <a:pt x="1581" y="996"/>
                  </a:cubicBezTo>
                  <a:cubicBezTo>
                    <a:pt x="1702" y="996"/>
                    <a:pt x="1824" y="966"/>
                    <a:pt x="1915" y="874"/>
                  </a:cubicBezTo>
                  <a:cubicBezTo>
                    <a:pt x="2067" y="722"/>
                    <a:pt x="2067" y="510"/>
                    <a:pt x="1946" y="327"/>
                  </a:cubicBezTo>
                  <a:cubicBezTo>
                    <a:pt x="1946" y="297"/>
                    <a:pt x="1946" y="236"/>
                    <a:pt x="1915" y="175"/>
                  </a:cubicBezTo>
                  <a:cubicBezTo>
                    <a:pt x="1824" y="39"/>
                    <a:pt x="1680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1393272" y="1914038"/>
              <a:ext cx="195299" cy="173864"/>
            </a:xfrm>
            <a:custGeom>
              <a:avLst/>
              <a:gdLst/>
              <a:ahLst/>
              <a:cxnLst/>
              <a:rect l="l" t="t" r="r" b="b"/>
              <a:pathLst>
                <a:path w="2706" h="2409" extrusionOk="0">
                  <a:moveTo>
                    <a:pt x="1380" y="0"/>
                  </a:moveTo>
                  <a:cubicBezTo>
                    <a:pt x="978" y="0"/>
                    <a:pt x="611" y="230"/>
                    <a:pt x="365" y="557"/>
                  </a:cubicBezTo>
                  <a:cubicBezTo>
                    <a:pt x="1" y="982"/>
                    <a:pt x="61" y="1590"/>
                    <a:pt x="426" y="1985"/>
                  </a:cubicBezTo>
                  <a:cubicBezTo>
                    <a:pt x="674" y="2255"/>
                    <a:pt x="987" y="2408"/>
                    <a:pt x="1306" y="2408"/>
                  </a:cubicBezTo>
                  <a:cubicBezTo>
                    <a:pt x="1419" y="2408"/>
                    <a:pt x="1531" y="2389"/>
                    <a:pt x="1642" y="2350"/>
                  </a:cubicBezTo>
                  <a:lnTo>
                    <a:pt x="1672" y="2350"/>
                  </a:lnTo>
                  <a:cubicBezTo>
                    <a:pt x="2098" y="2228"/>
                    <a:pt x="2493" y="1894"/>
                    <a:pt x="2615" y="1438"/>
                  </a:cubicBezTo>
                  <a:cubicBezTo>
                    <a:pt x="2706" y="1073"/>
                    <a:pt x="2645" y="709"/>
                    <a:pt x="2372" y="435"/>
                  </a:cubicBezTo>
                  <a:cubicBezTo>
                    <a:pt x="2159" y="222"/>
                    <a:pt x="1824" y="40"/>
                    <a:pt x="1520" y="10"/>
                  </a:cubicBezTo>
                  <a:cubicBezTo>
                    <a:pt x="1473" y="3"/>
                    <a:pt x="1427" y="0"/>
                    <a:pt x="1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1843633" y="1940887"/>
              <a:ext cx="207352" cy="151562"/>
            </a:xfrm>
            <a:custGeom>
              <a:avLst/>
              <a:gdLst/>
              <a:ahLst/>
              <a:cxnLst/>
              <a:rect l="l" t="t" r="r" b="b"/>
              <a:pathLst>
                <a:path w="2873" h="2100" extrusionOk="0">
                  <a:moveTo>
                    <a:pt x="1508" y="1"/>
                  </a:moveTo>
                  <a:cubicBezTo>
                    <a:pt x="1489" y="1"/>
                    <a:pt x="1470" y="1"/>
                    <a:pt x="1451" y="2"/>
                  </a:cubicBezTo>
                  <a:cubicBezTo>
                    <a:pt x="1439" y="2"/>
                    <a:pt x="1428" y="2"/>
                    <a:pt x="1416" y="2"/>
                  </a:cubicBezTo>
                  <a:cubicBezTo>
                    <a:pt x="496" y="2"/>
                    <a:pt x="0" y="1196"/>
                    <a:pt x="691" y="1856"/>
                  </a:cubicBezTo>
                  <a:cubicBezTo>
                    <a:pt x="869" y="2009"/>
                    <a:pt x="1090" y="2077"/>
                    <a:pt x="1318" y="2077"/>
                  </a:cubicBezTo>
                  <a:cubicBezTo>
                    <a:pt x="1362" y="2077"/>
                    <a:pt x="1406" y="2074"/>
                    <a:pt x="1451" y="2069"/>
                  </a:cubicBezTo>
                  <a:cubicBezTo>
                    <a:pt x="1481" y="2100"/>
                    <a:pt x="1512" y="2100"/>
                    <a:pt x="1542" y="2100"/>
                  </a:cubicBezTo>
                  <a:cubicBezTo>
                    <a:pt x="2028" y="2008"/>
                    <a:pt x="2515" y="1674"/>
                    <a:pt x="2636" y="1188"/>
                  </a:cubicBezTo>
                  <a:cubicBezTo>
                    <a:pt x="2872" y="480"/>
                    <a:pt x="2135" y="1"/>
                    <a:pt x="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1513946" y="1769475"/>
              <a:ext cx="81266" cy="55356"/>
            </a:xfrm>
            <a:custGeom>
              <a:avLst/>
              <a:gdLst/>
              <a:ahLst/>
              <a:cxnLst/>
              <a:rect l="l" t="t" r="r" b="b"/>
              <a:pathLst>
                <a:path w="1126" h="767" extrusionOk="0">
                  <a:moveTo>
                    <a:pt x="978" y="0"/>
                  </a:moveTo>
                  <a:cubicBezTo>
                    <a:pt x="967" y="0"/>
                    <a:pt x="955" y="2"/>
                    <a:pt x="943" y="6"/>
                  </a:cubicBezTo>
                  <a:cubicBezTo>
                    <a:pt x="912" y="37"/>
                    <a:pt x="882" y="37"/>
                    <a:pt x="851" y="37"/>
                  </a:cubicBezTo>
                  <a:cubicBezTo>
                    <a:pt x="608" y="37"/>
                    <a:pt x="213" y="219"/>
                    <a:pt x="122" y="371"/>
                  </a:cubicBezTo>
                  <a:cubicBezTo>
                    <a:pt x="0" y="554"/>
                    <a:pt x="152" y="766"/>
                    <a:pt x="335" y="766"/>
                  </a:cubicBezTo>
                  <a:cubicBezTo>
                    <a:pt x="548" y="766"/>
                    <a:pt x="700" y="645"/>
                    <a:pt x="882" y="554"/>
                  </a:cubicBezTo>
                  <a:cubicBezTo>
                    <a:pt x="943" y="523"/>
                    <a:pt x="1003" y="493"/>
                    <a:pt x="1064" y="432"/>
                  </a:cubicBezTo>
                  <a:cubicBezTo>
                    <a:pt x="1064" y="402"/>
                    <a:pt x="1095" y="371"/>
                    <a:pt x="1125" y="341"/>
                  </a:cubicBezTo>
                  <a:cubicBezTo>
                    <a:pt x="1125" y="280"/>
                    <a:pt x="1125" y="219"/>
                    <a:pt x="1095" y="158"/>
                  </a:cubicBezTo>
                  <a:cubicBezTo>
                    <a:pt x="1095" y="79"/>
                    <a:pt x="1049" y="0"/>
                    <a:pt x="978" y="0"/>
                  </a:cubicBezTo>
                  <a:close/>
                </a:path>
              </a:pathLst>
            </a:custGeom>
            <a:solidFill>
              <a:srgbClr val="7A4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1885277" y="1741399"/>
              <a:ext cx="91587" cy="70801"/>
            </a:xfrm>
            <a:custGeom>
              <a:avLst/>
              <a:gdLst/>
              <a:ahLst/>
              <a:cxnLst/>
              <a:rect l="l" t="t" r="r" b="b"/>
              <a:pathLst>
                <a:path w="1269" h="981" extrusionOk="0">
                  <a:moveTo>
                    <a:pt x="479" y="0"/>
                  </a:moveTo>
                  <a:cubicBezTo>
                    <a:pt x="418" y="0"/>
                    <a:pt x="357" y="31"/>
                    <a:pt x="296" y="61"/>
                  </a:cubicBezTo>
                  <a:cubicBezTo>
                    <a:pt x="285" y="59"/>
                    <a:pt x="275" y="59"/>
                    <a:pt x="264" y="59"/>
                  </a:cubicBezTo>
                  <a:cubicBezTo>
                    <a:pt x="75" y="59"/>
                    <a:pt x="0" y="314"/>
                    <a:pt x="144" y="487"/>
                  </a:cubicBezTo>
                  <a:cubicBezTo>
                    <a:pt x="235" y="639"/>
                    <a:pt x="448" y="730"/>
                    <a:pt x="631" y="851"/>
                  </a:cubicBezTo>
                  <a:cubicBezTo>
                    <a:pt x="781" y="926"/>
                    <a:pt x="807" y="981"/>
                    <a:pt x="897" y="981"/>
                  </a:cubicBezTo>
                  <a:cubicBezTo>
                    <a:pt x="916" y="981"/>
                    <a:pt x="938" y="978"/>
                    <a:pt x="965" y="973"/>
                  </a:cubicBezTo>
                  <a:cubicBezTo>
                    <a:pt x="1056" y="943"/>
                    <a:pt x="1087" y="882"/>
                    <a:pt x="1117" y="821"/>
                  </a:cubicBezTo>
                  <a:cubicBezTo>
                    <a:pt x="1269" y="699"/>
                    <a:pt x="1147" y="426"/>
                    <a:pt x="1026" y="304"/>
                  </a:cubicBezTo>
                  <a:cubicBezTo>
                    <a:pt x="935" y="213"/>
                    <a:pt x="813" y="122"/>
                    <a:pt x="722" y="91"/>
                  </a:cubicBezTo>
                  <a:cubicBezTo>
                    <a:pt x="661" y="31"/>
                    <a:pt x="570" y="0"/>
                    <a:pt x="479" y="0"/>
                  </a:cubicBezTo>
                  <a:close/>
                </a:path>
              </a:pathLst>
            </a:custGeom>
            <a:solidFill>
              <a:srgbClr val="7A4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1237522" y="1163362"/>
              <a:ext cx="1057471" cy="713858"/>
            </a:xfrm>
            <a:custGeom>
              <a:avLst/>
              <a:gdLst/>
              <a:ahLst/>
              <a:cxnLst/>
              <a:rect l="l" t="t" r="r" b="b"/>
              <a:pathLst>
                <a:path w="14652" h="9891" extrusionOk="0">
                  <a:moveTo>
                    <a:pt x="4539" y="0"/>
                  </a:moveTo>
                  <a:cubicBezTo>
                    <a:pt x="4328" y="0"/>
                    <a:pt x="4116" y="60"/>
                    <a:pt x="3922" y="198"/>
                  </a:cubicBezTo>
                  <a:cubicBezTo>
                    <a:pt x="3435" y="471"/>
                    <a:pt x="2919" y="897"/>
                    <a:pt x="2736" y="1444"/>
                  </a:cubicBezTo>
                  <a:cubicBezTo>
                    <a:pt x="2675" y="1535"/>
                    <a:pt x="2645" y="1626"/>
                    <a:pt x="2615" y="1717"/>
                  </a:cubicBezTo>
                  <a:cubicBezTo>
                    <a:pt x="2523" y="1930"/>
                    <a:pt x="2493" y="2173"/>
                    <a:pt x="2493" y="2416"/>
                  </a:cubicBezTo>
                  <a:cubicBezTo>
                    <a:pt x="2422" y="2405"/>
                    <a:pt x="2352" y="2399"/>
                    <a:pt x="2283" y="2399"/>
                  </a:cubicBezTo>
                  <a:cubicBezTo>
                    <a:pt x="1822" y="2399"/>
                    <a:pt x="1416" y="2654"/>
                    <a:pt x="1125" y="3024"/>
                  </a:cubicBezTo>
                  <a:cubicBezTo>
                    <a:pt x="1095" y="3055"/>
                    <a:pt x="1064" y="3055"/>
                    <a:pt x="1034" y="3085"/>
                  </a:cubicBezTo>
                  <a:cubicBezTo>
                    <a:pt x="639" y="3480"/>
                    <a:pt x="365" y="4027"/>
                    <a:pt x="487" y="4605"/>
                  </a:cubicBezTo>
                  <a:cubicBezTo>
                    <a:pt x="487" y="4696"/>
                    <a:pt x="487" y="4757"/>
                    <a:pt x="517" y="4848"/>
                  </a:cubicBezTo>
                  <a:cubicBezTo>
                    <a:pt x="548" y="5000"/>
                    <a:pt x="608" y="5182"/>
                    <a:pt x="730" y="5304"/>
                  </a:cubicBezTo>
                  <a:cubicBezTo>
                    <a:pt x="791" y="5395"/>
                    <a:pt x="882" y="5456"/>
                    <a:pt x="1004" y="5486"/>
                  </a:cubicBezTo>
                  <a:cubicBezTo>
                    <a:pt x="1064" y="5638"/>
                    <a:pt x="1156" y="5790"/>
                    <a:pt x="1247" y="5912"/>
                  </a:cubicBezTo>
                  <a:cubicBezTo>
                    <a:pt x="1216" y="5912"/>
                    <a:pt x="1156" y="5942"/>
                    <a:pt x="1064" y="5942"/>
                  </a:cubicBezTo>
                  <a:cubicBezTo>
                    <a:pt x="517" y="6216"/>
                    <a:pt x="1" y="6854"/>
                    <a:pt x="31" y="7493"/>
                  </a:cubicBezTo>
                  <a:cubicBezTo>
                    <a:pt x="92" y="7948"/>
                    <a:pt x="335" y="8587"/>
                    <a:pt x="882" y="8587"/>
                  </a:cubicBezTo>
                  <a:cubicBezTo>
                    <a:pt x="912" y="8648"/>
                    <a:pt x="912" y="8708"/>
                    <a:pt x="912" y="8769"/>
                  </a:cubicBezTo>
                  <a:lnTo>
                    <a:pt x="943" y="8769"/>
                  </a:lnTo>
                  <a:cubicBezTo>
                    <a:pt x="852" y="9012"/>
                    <a:pt x="882" y="9225"/>
                    <a:pt x="1004" y="9407"/>
                  </a:cubicBezTo>
                  <a:cubicBezTo>
                    <a:pt x="852" y="9529"/>
                    <a:pt x="912" y="9803"/>
                    <a:pt x="1125" y="9803"/>
                  </a:cubicBezTo>
                  <a:cubicBezTo>
                    <a:pt x="1135" y="9813"/>
                    <a:pt x="1145" y="9816"/>
                    <a:pt x="1156" y="9816"/>
                  </a:cubicBezTo>
                  <a:cubicBezTo>
                    <a:pt x="1176" y="9816"/>
                    <a:pt x="1196" y="9803"/>
                    <a:pt x="1216" y="9803"/>
                  </a:cubicBezTo>
                  <a:cubicBezTo>
                    <a:pt x="1247" y="9833"/>
                    <a:pt x="1277" y="9833"/>
                    <a:pt x="1308" y="9833"/>
                  </a:cubicBezTo>
                  <a:cubicBezTo>
                    <a:pt x="1520" y="9863"/>
                    <a:pt x="1429" y="9863"/>
                    <a:pt x="1520" y="9863"/>
                  </a:cubicBezTo>
                  <a:cubicBezTo>
                    <a:pt x="1564" y="9882"/>
                    <a:pt x="1607" y="9890"/>
                    <a:pt x="1648" y="9890"/>
                  </a:cubicBezTo>
                  <a:cubicBezTo>
                    <a:pt x="1809" y="9890"/>
                    <a:pt x="1940" y="9759"/>
                    <a:pt x="1915" y="9590"/>
                  </a:cubicBezTo>
                  <a:cubicBezTo>
                    <a:pt x="2007" y="9468"/>
                    <a:pt x="2067" y="9347"/>
                    <a:pt x="2159" y="9225"/>
                  </a:cubicBezTo>
                  <a:cubicBezTo>
                    <a:pt x="2250" y="9043"/>
                    <a:pt x="2311" y="8860"/>
                    <a:pt x="2402" y="8678"/>
                  </a:cubicBezTo>
                  <a:cubicBezTo>
                    <a:pt x="2584" y="8344"/>
                    <a:pt x="2736" y="7979"/>
                    <a:pt x="2827" y="7614"/>
                  </a:cubicBezTo>
                  <a:cubicBezTo>
                    <a:pt x="2827" y="7584"/>
                    <a:pt x="2827" y="7584"/>
                    <a:pt x="2827" y="7553"/>
                  </a:cubicBezTo>
                  <a:cubicBezTo>
                    <a:pt x="2858" y="7462"/>
                    <a:pt x="2888" y="7371"/>
                    <a:pt x="2919" y="7280"/>
                  </a:cubicBezTo>
                  <a:cubicBezTo>
                    <a:pt x="2949" y="7128"/>
                    <a:pt x="3010" y="6976"/>
                    <a:pt x="3040" y="6824"/>
                  </a:cubicBezTo>
                  <a:cubicBezTo>
                    <a:pt x="3101" y="6854"/>
                    <a:pt x="3162" y="6885"/>
                    <a:pt x="3223" y="6915"/>
                  </a:cubicBezTo>
                  <a:cubicBezTo>
                    <a:pt x="3379" y="6984"/>
                    <a:pt x="3548" y="7017"/>
                    <a:pt x="3717" y="7017"/>
                  </a:cubicBezTo>
                  <a:cubicBezTo>
                    <a:pt x="4142" y="7017"/>
                    <a:pt x="4573" y="6815"/>
                    <a:pt x="4833" y="6489"/>
                  </a:cubicBezTo>
                  <a:cubicBezTo>
                    <a:pt x="4955" y="6581"/>
                    <a:pt x="5107" y="6641"/>
                    <a:pt x="5259" y="6672"/>
                  </a:cubicBezTo>
                  <a:cubicBezTo>
                    <a:pt x="5415" y="6709"/>
                    <a:pt x="5580" y="6729"/>
                    <a:pt x="5744" y="6729"/>
                  </a:cubicBezTo>
                  <a:cubicBezTo>
                    <a:pt x="6122" y="6729"/>
                    <a:pt x="6494" y="6622"/>
                    <a:pt x="6748" y="6368"/>
                  </a:cubicBezTo>
                  <a:cubicBezTo>
                    <a:pt x="6840" y="6277"/>
                    <a:pt x="6931" y="6186"/>
                    <a:pt x="6961" y="6064"/>
                  </a:cubicBezTo>
                  <a:cubicBezTo>
                    <a:pt x="7133" y="6145"/>
                    <a:pt x="7323" y="6182"/>
                    <a:pt x="7514" y="6182"/>
                  </a:cubicBezTo>
                  <a:cubicBezTo>
                    <a:pt x="7897" y="6182"/>
                    <a:pt x="8288" y="6034"/>
                    <a:pt x="8572" y="5790"/>
                  </a:cubicBezTo>
                  <a:cubicBezTo>
                    <a:pt x="8724" y="5638"/>
                    <a:pt x="8815" y="5426"/>
                    <a:pt x="8906" y="5243"/>
                  </a:cubicBezTo>
                  <a:cubicBezTo>
                    <a:pt x="8998" y="5395"/>
                    <a:pt x="9089" y="5578"/>
                    <a:pt x="9241" y="5730"/>
                  </a:cubicBezTo>
                  <a:cubicBezTo>
                    <a:pt x="9429" y="5990"/>
                    <a:pt x="9686" y="6099"/>
                    <a:pt x="9953" y="6099"/>
                  </a:cubicBezTo>
                  <a:cubicBezTo>
                    <a:pt x="10246" y="6099"/>
                    <a:pt x="10552" y="5967"/>
                    <a:pt x="10791" y="5760"/>
                  </a:cubicBezTo>
                  <a:cubicBezTo>
                    <a:pt x="10973" y="6064"/>
                    <a:pt x="11338" y="6246"/>
                    <a:pt x="11703" y="6277"/>
                  </a:cubicBezTo>
                  <a:lnTo>
                    <a:pt x="11855" y="6277"/>
                  </a:lnTo>
                  <a:cubicBezTo>
                    <a:pt x="12037" y="6277"/>
                    <a:pt x="12250" y="6277"/>
                    <a:pt x="12432" y="6216"/>
                  </a:cubicBezTo>
                  <a:cubicBezTo>
                    <a:pt x="12949" y="6064"/>
                    <a:pt x="13466" y="5760"/>
                    <a:pt x="13648" y="5243"/>
                  </a:cubicBezTo>
                  <a:cubicBezTo>
                    <a:pt x="13709" y="5122"/>
                    <a:pt x="13739" y="4939"/>
                    <a:pt x="13739" y="4787"/>
                  </a:cubicBezTo>
                  <a:cubicBezTo>
                    <a:pt x="14013" y="4696"/>
                    <a:pt x="14256" y="4544"/>
                    <a:pt x="14408" y="4301"/>
                  </a:cubicBezTo>
                  <a:cubicBezTo>
                    <a:pt x="14651" y="3845"/>
                    <a:pt x="14530" y="3207"/>
                    <a:pt x="13983" y="3024"/>
                  </a:cubicBezTo>
                  <a:cubicBezTo>
                    <a:pt x="13861" y="2994"/>
                    <a:pt x="13739" y="2964"/>
                    <a:pt x="13648" y="2964"/>
                  </a:cubicBezTo>
                  <a:cubicBezTo>
                    <a:pt x="13587" y="2629"/>
                    <a:pt x="13435" y="2295"/>
                    <a:pt x="13192" y="2082"/>
                  </a:cubicBezTo>
                  <a:cubicBezTo>
                    <a:pt x="12854" y="1829"/>
                    <a:pt x="12412" y="1653"/>
                    <a:pt x="11961" y="1653"/>
                  </a:cubicBezTo>
                  <a:cubicBezTo>
                    <a:pt x="11926" y="1653"/>
                    <a:pt x="11890" y="1654"/>
                    <a:pt x="11855" y="1657"/>
                  </a:cubicBezTo>
                  <a:cubicBezTo>
                    <a:pt x="11794" y="1505"/>
                    <a:pt x="11703" y="1383"/>
                    <a:pt x="11551" y="1261"/>
                  </a:cubicBezTo>
                  <a:cubicBezTo>
                    <a:pt x="11217" y="988"/>
                    <a:pt x="10761" y="897"/>
                    <a:pt x="10305" y="866"/>
                  </a:cubicBezTo>
                  <a:cubicBezTo>
                    <a:pt x="9818" y="866"/>
                    <a:pt x="9332" y="957"/>
                    <a:pt x="8906" y="1201"/>
                  </a:cubicBezTo>
                  <a:cubicBezTo>
                    <a:pt x="8876" y="1231"/>
                    <a:pt x="8815" y="1261"/>
                    <a:pt x="8755" y="1292"/>
                  </a:cubicBezTo>
                  <a:cubicBezTo>
                    <a:pt x="8755" y="1261"/>
                    <a:pt x="8755" y="1231"/>
                    <a:pt x="8755" y="1201"/>
                  </a:cubicBezTo>
                  <a:cubicBezTo>
                    <a:pt x="8694" y="957"/>
                    <a:pt x="8542" y="684"/>
                    <a:pt x="8299" y="532"/>
                  </a:cubicBezTo>
                  <a:cubicBezTo>
                    <a:pt x="8086" y="410"/>
                    <a:pt x="7843" y="350"/>
                    <a:pt x="7599" y="319"/>
                  </a:cubicBezTo>
                  <a:cubicBezTo>
                    <a:pt x="7235" y="319"/>
                    <a:pt x="6900" y="441"/>
                    <a:pt x="6566" y="562"/>
                  </a:cubicBezTo>
                  <a:cubicBezTo>
                    <a:pt x="6599" y="548"/>
                    <a:pt x="6611" y="542"/>
                    <a:pt x="6609" y="542"/>
                  </a:cubicBezTo>
                  <a:cubicBezTo>
                    <a:pt x="6596" y="542"/>
                    <a:pt x="6126" y="728"/>
                    <a:pt x="6049" y="806"/>
                  </a:cubicBezTo>
                  <a:cubicBezTo>
                    <a:pt x="6019" y="836"/>
                    <a:pt x="5958" y="866"/>
                    <a:pt x="5928" y="897"/>
                  </a:cubicBezTo>
                  <a:cubicBezTo>
                    <a:pt x="5837" y="714"/>
                    <a:pt x="5685" y="532"/>
                    <a:pt x="5502" y="410"/>
                  </a:cubicBezTo>
                  <a:cubicBezTo>
                    <a:pt x="5237" y="164"/>
                    <a:pt x="4889" y="0"/>
                    <a:pt x="4539" y="0"/>
                  </a:cubicBezTo>
                  <a:close/>
                </a:path>
              </a:pathLst>
            </a:custGeom>
            <a:solidFill>
              <a:srgbClr val="7A4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96751" y="2929014"/>
              <a:ext cx="2132409" cy="1462504"/>
            </a:xfrm>
            <a:custGeom>
              <a:avLst/>
              <a:gdLst/>
              <a:ahLst/>
              <a:cxnLst/>
              <a:rect l="l" t="t" r="r" b="b"/>
              <a:pathLst>
                <a:path w="29546" h="20264" extrusionOk="0">
                  <a:moveTo>
                    <a:pt x="18208" y="3515"/>
                  </a:moveTo>
                  <a:cubicBezTo>
                    <a:pt x="18603" y="3546"/>
                    <a:pt x="18998" y="3576"/>
                    <a:pt x="19363" y="3637"/>
                  </a:cubicBezTo>
                  <a:lnTo>
                    <a:pt x="19332" y="3637"/>
                  </a:lnTo>
                  <a:cubicBezTo>
                    <a:pt x="19180" y="3637"/>
                    <a:pt x="19029" y="3606"/>
                    <a:pt x="18877" y="3606"/>
                  </a:cubicBezTo>
                  <a:cubicBezTo>
                    <a:pt x="18633" y="3576"/>
                    <a:pt x="18421" y="3546"/>
                    <a:pt x="18208" y="3515"/>
                  </a:cubicBezTo>
                  <a:close/>
                  <a:moveTo>
                    <a:pt x="13259" y="1"/>
                  </a:moveTo>
                  <a:cubicBezTo>
                    <a:pt x="13117" y="1"/>
                    <a:pt x="12984" y="83"/>
                    <a:pt x="12889" y="202"/>
                  </a:cubicBezTo>
                  <a:cubicBezTo>
                    <a:pt x="11855" y="810"/>
                    <a:pt x="10518" y="2087"/>
                    <a:pt x="9879" y="2573"/>
                  </a:cubicBezTo>
                  <a:cubicBezTo>
                    <a:pt x="7843" y="4032"/>
                    <a:pt x="4925" y="6342"/>
                    <a:pt x="3466" y="7527"/>
                  </a:cubicBezTo>
                  <a:cubicBezTo>
                    <a:pt x="2797" y="8044"/>
                    <a:pt x="2189" y="8622"/>
                    <a:pt x="1551" y="9108"/>
                  </a:cubicBezTo>
                  <a:cubicBezTo>
                    <a:pt x="1587" y="9078"/>
                    <a:pt x="1600" y="9066"/>
                    <a:pt x="1598" y="9066"/>
                  </a:cubicBezTo>
                  <a:cubicBezTo>
                    <a:pt x="1590" y="9066"/>
                    <a:pt x="1320" y="9272"/>
                    <a:pt x="1247" y="9321"/>
                  </a:cubicBezTo>
                  <a:cubicBezTo>
                    <a:pt x="1004" y="9533"/>
                    <a:pt x="669" y="9716"/>
                    <a:pt x="305" y="10141"/>
                  </a:cubicBezTo>
                  <a:cubicBezTo>
                    <a:pt x="1" y="10567"/>
                    <a:pt x="214" y="11114"/>
                    <a:pt x="518" y="11509"/>
                  </a:cubicBezTo>
                  <a:cubicBezTo>
                    <a:pt x="669" y="11783"/>
                    <a:pt x="913" y="12056"/>
                    <a:pt x="1247" y="12056"/>
                  </a:cubicBezTo>
                  <a:cubicBezTo>
                    <a:pt x="1733" y="12056"/>
                    <a:pt x="2159" y="11813"/>
                    <a:pt x="2554" y="11570"/>
                  </a:cubicBezTo>
                  <a:cubicBezTo>
                    <a:pt x="2797" y="11509"/>
                    <a:pt x="2949" y="11357"/>
                    <a:pt x="3162" y="11296"/>
                  </a:cubicBezTo>
                  <a:cubicBezTo>
                    <a:pt x="3405" y="11205"/>
                    <a:pt x="3648" y="11084"/>
                    <a:pt x="3861" y="10962"/>
                  </a:cubicBezTo>
                  <a:cubicBezTo>
                    <a:pt x="4591" y="10628"/>
                    <a:pt x="5229" y="10324"/>
                    <a:pt x="5837" y="10081"/>
                  </a:cubicBezTo>
                  <a:cubicBezTo>
                    <a:pt x="7995" y="9169"/>
                    <a:pt x="10427" y="8074"/>
                    <a:pt x="12889" y="6889"/>
                  </a:cubicBezTo>
                  <a:cubicBezTo>
                    <a:pt x="14317" y="6220"/>
                    <a:pt x="16019" y="5369"/>
                    <a:pt x="17357" y="4913"/>
                  </a:cubicBezTo>
                  <a:cubicBezTo>
                    <a:pt x="17691" y="4761"/>
                    <a:pt x="18025" y="4670"/>
                    <a:pt x="18360" y="4609"/>
                  </a:cubicBezTo>
                  <a:cubicBezTo>
                    <a:pt x="18421" y="4609"/>
                    <a:pt x="18481" y="4609"/>
                    <a:pt x="18542" y="4579"/>
                  </a:cubicBezTo>
                  <a:cubicBezTo>
                    <a:pt x="18580" y="4587"/>
                    <a:pt x="18618" y="4590"/>
                    <a:pt x="18656" y="4590"/>
                  </a:cubicBezTo>
                  <a:cubicBezTo>
                    <a:pt x="18768" y="4590"/>
                    <a:pt x="18877" y="4556"/>
                    <a:pt x="18968" y="4488"/>
                  </a:cubicBezTo>
                  <a:lnTo>
                    <a:pt x="19120" y="4488"/>
                  </a:lnTo>
                  <a:cubicBezTo>
                    <a:pt x="19059" y="4640"/>
                    <a:pt x="19029" y="4792"/>
                    <a:pt x="19120" y="4944"/>
                  </a:cubicBezTo>
                  <a:cubicBezTo>
                    <a:pt x="19849" y="6342"/>
                    <a:pt x="20639" y="7679"/>
                    <a:pt x="21460" y="9017"/>
                  </a:cubicBezTo>
                  <a:cubicBezTo>
                    <a:pt x="21825" y="9837"/>
                    <a:pt x="22220" y="10628"/>
                    <a:pt x="22615" y="11448"/>
                  </a:cubicBezTo>
                  <a:cubicBezTo>
                    <a:pt x="22615" y="11479"/>
                    <a:pt x="22646" y="11509"/>
                    <a:pt x="22676" y="11540"/>
                  </a:cubicBezTo>
                  <a:cubicBezTo>
                    <a:pt x="22676" y="11570"/>
                    <a:pt x="22676" y="11600"/>
                    <a:pt x="22706" y="11631"/>
                  </a:cubicBezTo>
                  <a:cubicBezTo>
                    <a:pt x="23193" y="12664"/>
                    <a:pt x="23649" y="13728"/>
                    <a:pt x="24257" y="14701"/>
                  </a:cubicBezTo>
                  <a:cubicBezTo>
                    <a:pt x="24287" y="14762"/>
                    <a:pt x="24317" y="14792"/>
                    <a:pt x="24317" y="14853"/>
                  </a:cubicBezTo>
                  <a:cubicBezTo>
                    <a:pt x="24439" y="15035"/>
                    <a:pt x="24561" y="15248"/>
                    <a:pt x="24712" y="15430"/>
                  </a:cubicBezTo>
                  <a:cubicBezTo>
                    <a:pt x="24804" y="15613"/>
                    <a:pt x="24864" y="15765"/>
                    <a:pt x="25016" y="15886"/>
                  </a:cubicBezTo>
                  <a:cubicBezTo>
                    <a:pt x="25016" y="15947"/>
                    <a:pt x="25047" y="16008"/>
                    <a:pt x="25077" y="16069"/>
                  </a:cubicBezTo>
                  <a:cubicBezTo>
                    <a:pt x="25199" y="16403"/>
                    <a:pt x="25290" y="16768"/>
                    <a:pt x="25381" y="17102"/>
                  </a:cubicBezTo>
                  <a:cubicBezTo>
                    <a:pt x="25564" y="17528"/>
                    <a:pt x="25959" y="18257"/>
                    <a:pt x="25989" y="18348"/>
                  </a:cubicBezTo>
                  <a:cubicBezTo>
                    <a:pt x="26232" y="18865"/>
                    <a:pt x="26263" y="19230"/>
                    <a:pt x="26749" y="19807"/>
                  </a:cubicBezTo>
                  <a:cubicBezTo>
                    <a:pt x="26810" y="19868"/>
                    <a:pt x="26901" y="19959"/>
                    <a:pt x="26992" y="19990"/>
                  </a:cubicBezTo>
                  <a:cubicBezTo>
                    <a:pt x="27144" y="20172"/>
                    <a:pt x="27448" y="20263"/>
                    <a:pt x="27691" y="20263"/>
                  </a:cubicBezTo>
                  <a:cubicBezTo>
                    <a:pt x="28117" y="20263"/>
                    <a:pt x="28482" y="20081"/>
                    <a:pt x="28816" y="19898"/>
                  </a:cubicBezTo>
                  <a:cubicBezTo>
                    <a:pt x="29120" y="19746"/>
                    <a:pt x="28938" y="19838"/>
                    <a:pt x="29241" y="19716"/>
                  </a:cubicBezTo>
                  <a:cubicBezTo>
                    <a:pt x="29485" y="19564"/>
                    <a:pt x="29545" y="19260"/>
                    <a:pt x="29393" y="19078"/>
                  </a:cubicBezTo>
                  <a:cubicBezTo>
                    <a:pt x="29150" y="18683"/>
                    <a:pt x="28846" y="18014"/>
                    <a:pt x="28542" y="17254"/>
                  </a:cubicBezTo>
                  <a:cubicBezTo>
                    <a:pt x="28330" y="16494"/>
                    <a:pt x="28178" y="15734"/>
                    <a:pt x="27965" y="14974"/>
                  </a:cubicBezTo>
                  <a:cubicBezTo>
                    <a:pt x="27539" y="13363"/>
                    <a:pt x="27053" y="11722"/>
                    <a:pt x="26779" y="10081"/>
                  </a:cubicBezTo>
                  <a:cubicBezTo>
                    <a:pt x="26658" y="9199"/>
                    <a:pt x="26141" y="7406"/>
                    <a:pt x="25928" y="6160"/>
                  </a:cubicBezTo>
                  <a:cubicBezTo>
                    <a:pt x="25807" y="5612"/>
                    <a:pt x="25807" y="5491"/>
                    <a:pt x="25716" y="4822"/>
                  </a:cubicBezTo>
                  <a:cubicBezTo>
                    <a:pt x="25624" y="4245"/>
                    <a:pt x="25472" y="3728"/>
                    <a:pt x="25381" y="3150"/>
                  </a:cubicBezTo>
                  <a:cubicBezTo>
                    <a:pt x="25381" y="3090"/>
                    <a:pt x="25381" y="2998"/>
                    <a:pt x="25381" y="2968"/>
                  </a:cubicBezTo>
                  <a:cubicBezTo>
                    <a:pt x="25412" y="2877"/>
                    <a:pt x="25412" y="2755"/>
                    <a:pt x="25351" y="2694"/>
                  </a:cubicBezTo>
                  <a:cubicBezTo>
                    <a:pt x="25290" y="2542"/>
                    <a:pt x="25138" y="2421"/>
                    <a:pt x="24956" y="2421"/>
                  </a:cubicBezTo>
                  <a:cubicBezTo>
                    <a:pt x="24864" y="2421"/>
                    <a:pt x="24773" y="2451"/>
                    <a:pt x="24682" y="2512"/>
                  </a:cubicBezTo>
                  <a:cubicBezTo>
                    <a:pt x="24652" y="2482"/>
                    <a:pt x="24621" y="2482"/>
                    <a:pt x="24561" y="2451"/>
                  </a:cubicBezTo>
                  <a:lnTo>
                    <a:pt x="24409" y="2451"/>
                  </a:lnTo>
                  <a:cubicBezTo>
                    <a:pt x="24429" y="2451"/>
                    <a:pt x="24422" y="2438"/>
                    <a:pt x="24334" y="2438"/>
                  </a:cubicBezTo>
                  <a:cubicBezTo>
                    <a:pt x="24290" y="2438"/>
                    <a:pt x="24226" y="2441"/>
                    <a:pt x="24135" y="2451"/>
                  </a:cubicBezTo>
                  <a:cubicBezTo>
                    <a:pt x="23770" y="2451"/>
                    <a:pt x="23405" y="2451"/>
                    <a:pt x="23041" y="2421"/>
                  </a:cubicBezTo>
                  <a:cubicBezTo>
                    <a:pt x="20275" y="2208"/>
                    <a:pt x="18299" y="2147"/>
                    <a:pt x="15503" y="1144"/>
                  </a:cubicBezTo>
                  <a:cubicBezTo>
                    <a:pt x="15290" y="1083"/>
                    <a:pt x="15107" y="1023"/>
                    <a:pt x="14955" y="962"/>
                  </a:cubicBezTo>
                  <a:cubicBezTo>
                    <a:pt x="14955" y="962"/>
                    <a:pt x="14955" y="962"/>
                    <a:pt x="14925" y="932"/>
                  </a:cubicBezTo>
                  <a:cubicBezTo>
                    <a:pt x="14500" y="719"/>
                    <a:pt x="14074" y="445"/>
                    <a:pt x="13648" y="172"/>
                  </a:cubicBezTo>
                  <a:cubicBezTo>
                    <a:pt x="13648" y="141"/>
                    <a:pt x="13588" y="141"/>
                    <a:pt x="13557" y="111"/>
                  </a:cubicBezTo>
                  <a:lnTo>
                    <a:pt x="13496" y="50"/>
                  </a:lnTo>
                  <a:cubicBezTo>
                    <a:pt x="13496" y="80"/>
                    <a:pt x="13496" y="80"/>
                    <a:pt x="13496" y="80"/>
                  </a:cubicBezTo>
                  <a:cubicBezTo>
                    <a:pt x="13466" y="50"/>
                    <a:pt x="13436" y="50"/>
                    <a:pt x="13375" y="20"/>
                  </a:cubicBezTo>
                  <a:cubicBezTo>
                    <a:pt x="13336" y="7"/>
                    <a:pt x="13297" y="1"/>
                    <a:pt x="132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1608276" y="1919090"/>
              <a:ext cx="267688" cy="163399"/>
            </a:xfrm>
            <a:custGeom>
              <a:avLst/>
              <a:gdLst/>
              <a:ahLst/>
              <a:cxnLst/>
              <a:rect l="l" t="t" r="r" b="b"/>
              <a:pathLst>
                <a:path w="3709" h="2264" extrusionOk="0">
                  <a:moveTo>
                    <a:pt x="2146" y="1161"/>
                  </a:moveTo>
                  <a:cubicBezTo>
                    <a:pt x="2249" y="1161"/>
                    <a:pt x="2343" y="1178"/>
                    <a:pt x="2432" y="1216"/>
                  </a:cubicBezTo>
                  <a:cubicBezTo>
                    <a:pt x="2554" y="1277"/>
                    <a:pt x="2645" y="1338"/>
                    <a:pt x="2766" y="1429"/>
                  </a:cubicBezTo>
                  <a:cubicBezTo>
                    <a:pt x="2827" y="1490"/>
                    <a:pt x="2888" y="1520"/>
                    <a:pt x="2918" y="1581"/>
                  </a:cubicBezTo>
                  <a:cubicBezTo>
                    <a:pt x="2918" y="1611"/>
                    <a:pt x="2888" y="1672"/>
                    <a:pt x="2888" y="1702"/>
                  </a:cubicBezTo>
                  <a:cubicBezTo>
                    <a:pt x="2645" y="1915"/>
                    <a:pt x="2371" y="2037"/>
                    <a:pt x="2067" y="2067"/>
                  </a:cubicBezTo>
                  <a:cubicBezTo>
                    <a:pt x="1961" y="2086"/>
                    <a:pt x="1846" y="2097"/>
                    <a:pt x="1729" y="2097"/>
                  </a:cubicBezTo>
                  <a:cubicBezTo>
                    <a:pt x="1476" y="2097"/>
                    <a:pt x="1211" y="2049"/>
                    <a:pt x="1003" y="1946"/>
                  </a:cubicBezTo>
                  <a:cubicBezTo>
                    <a:pt x="943" y="1915"/>
                    <a:pt x="912" y="1915"/>
                    <a:pt x="852" y="1885"/>
                  </a:cubicBezTo>
                  <a:cubicBezTo>
                    <a:pt x="1003" y="1581"/>
                    <a:pt x="1368" y="1338"/>
                    <a:pt x="1672" y="1247"/>
                  </a:cubicBezTo>
                  <a:cubicBezTo>
                    <a:pt x="1849" y="1194"/>
                    <a:pt x="2005" y="1161"/>
                    <a:pt x="2146" y="1161"/>
                  </a:cubicBezTo>
                  <a:close/>
                  <a:moveTo>
                    <a:pt x="2098" y="0"/>
                  </a:moveTo>
                  <a:cubicBezTo>
                    <a:pt x="1733" y="0"/>
                    <a:pt x="1490" y="31"/>
                    <a:pt x="1155" y="122"/>
                  </a:cubicBezTo>
                  <a:lnTo>
                    <a:pt x="1125" y="122"/>
                  </a:lnTo>
                  <a:cubicBezTo>
                    <a:pt x="882" y="152"/>
                    <a:pt x="608" y="183"/>
                    <a:pt x="396" y="274"/>
                  </a:cubicBezTo>
                  <a:cubicBezTo>
                    <a:pt x="183" y="335"/>
                    <a:pt x="31" y="456"/>
                    <a:pt x="0" y="669"/>
                  </a:cubicBezTo>
                  <a:cubicBezTo>
                    <a:pt x="0" y="851"/>
                    <a:pt x="61" y="1034"/>
                    <a:pt x="122" y="1216"/>
                  </a:cubicBezTo>
                  <a:cubicBezTo>
                    <a:pt x="152" y="1307"/>
                    <a:pt x="183" y="1429"/>
                    <a:pt x="274" y="1550"/>
                  </a:cubicBezTo>
                  <a:cubicBezTo>
                    <a:pt x="426" y="1702"/>
                    <a:pt x="578" y="1854"/>
                    <a:pt x="730" y="1976"/>
                  </a:cubicBezTo>
                  <a:cubicBezTo>
                    <a:pt x="943" y="2128"/>
                    <a:pt x="1155" y="2189"/>
                    <a:pt x="1399" y="2250"/>
                  </a:cubicBezTo>
                  <a:cubicBezTo>
                    <a:pt x="1459" y="2260"/>
                    <a:pt x="1537" y="2263"/>
                    <a:pt x="1617" y="2263"/>
                  </a:cubicBezTo>
                  <a:cubicBezTo>
                    <a:pt x="1777" y="2263"/>
                    <a:pt x="1946" y="2250"/>
                    <a:pt x="2007" y="2250"/>
                  </a:cubicBezTo>
                  <a:cubicBezTo>
                    <a:pt x="2219" y="2219"/>
                    <a:pt x="2432" y="2189"/>
                    <a:pt x="2614" y="2098"/>
                  </a:cubicBezTo>
                  <a:cubicBezTo>
                    <a:pt x="2979" y="1915"/>
                    <a:pt x="3192" y="1611"/>
                    <a:pt x="3405" y="1307"/>
                  </a:cubicBezTo>
                  <a:cubicBezTo>
                    <a:pt x="3405" y="1277"/>
                    <a:pt x="3435" y="1277"/>
                    <a:pt x="3435" y="1247"/>
                  </a:cubicBezTo>
                  <a:cubicBezTo>
                    <a:pt x="3526" y="1125"/>
                    <a:pt x="3618" y="973"/>
                    <a:pt x="3648" y="821"/>
                  </a:cubicBezTo>
                  <a:cubicBezTo>
                    <a:pt x="3648" y="791"/>
                    <a:pt x="3648" y="760"/>
                    <a:pt x="3648" y="730"/>
                  </a:cubicBezTo>
                  <a:cubicBezTo>
                    <a:pt x="3678" y="730"/>
                    <a:pt x="3678" y="699"/>
                    <a:pt x="3678" y="699"/>
                  </a:cubicBezTo>
                  <a:cubicBezTo>
                    <a:pt x="3709" y="608"/>
                    <a:pt x="3709" y="517"/>
                    <a:pt x="3678" y="395"/>
                  </a:cubicBezTo>
                  <a:cubicBezTo>
                    <a:pt x="3648" y="304"/>
                    <a:pt x="3587" y="274"/>
                    <a:pt x="3526" y="243"/>
                  </a:cubicBezTo>
                  <a:cubicBezTo>
                    <a:pt x="3496" y="213"/>
                    <a:pt x="3496" y="213"/>
                    <a:pt x="3496" y="213"/>
                  </a:cubicBezTo>
                  <a:cubicBezTo>
                    <a:pt x="3466" y="183"/>
                    <a:pt x="3435" y="183"/>
                    <a:pt x="3435" y="183"/>
                  </a:cubicBezTo>
                  <a:cubicBezTo>
                    <a:pt x="3283" y="122"/>
                    <a:pt x="3131" y="91"/>
                    <a:pt x="2979" y="61"/>
                  </a:cubicBezTo>
                  <a:cubicBezTo>
                    <a:pt x="2736" y="0"/>
                    <a:pt x="2402" y="0"/>
                    <a:pt x="20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1549022" y="1883942"/>
              <a:ext cx="54923" cy="59326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39"/>
                    <a:pt x="183" y="822"/>
                    <a:pt x="396" y="822"/>
                  </a:cubicBezTo>
                  <a:cubicBezTo>
                    <a:pt x="609" y="822"/>
                    <a:pt x="761" y="63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1884700" y="1864239"/>
              <a:ext cx="54923" cy="59326"/>
            </a:xfrm>
            <a:custGeom>
              <a:avLst/>
              <a:gdLst/>
              <a:ahLst/>
              <a:cxnLst/>
              <a:rect l="l" t="t" r="r" b="b"/>
              <a:pathLst>
                <a:path w="761" h="822" extrusionOk="0">
                  <a:moveTo>
                    <a:pt x="395" y="0"/>
                  </a:moveTo>
                  <a:cubicBezTo>
                    <a:pt x="183" y="0"/>
                    <a:pt x="0" y="183"/>
                    <a:pt x="0" y="396"/>
                  </a:cubicBezTo>
                  <a:cubicBezTo>
                    <a:pt x="0" y="639"/>
                    <a:pt x="183" y="821"/>
                    <a:pt x="395" y="821"/>
                  </a:cubicBezTo>
                  <a:cubicBezTo>
                    <a:pt x="608" y="821"/>
                    <a:pt x="760" y="639"/>
                    <a:pt x="760" y="396"/>
                  </a:cubicBezTo>
                  <a:cubicBezTo>
                    <a:pt x="760" y="183"/>
                    <a:pt x="608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1502976" y="1764423"/>
              <a:ext cx="116342" cy="57449"/>
            </a:xfrm>
            <a:custGeom>
              <a:avLst/>
              <a:gdLst/>
              <a:ahLst/>
              <a:cxnLst/>
              <a:rect l="l" t="t" r="r" b="b"/>
              <a:pathLst>
                <a:path w="1612" h="796" extrusionOk="0">
                  <a:moveTo>
                    <a:pt x="1125" y="168"/>
                  </a:moveTo>
                  <a:cubicBezTo>
                    <a:pt x="1216" y="168"/>
                    <a:pt x="1368" y="228"/>
                    <a:pt x="1307" y="259"/>
                  </a:cubicBezTo>
                  <a:cubicBezTo>
                    <a:pt x="1064" y="441"/>
                    <a:pt x="730" y="624"/>
                    <a:pt x="426" y="654"/>
                  </a:cubicBezTo>
                  <a:cubicBezTo>
                    <a:pt x="410" y="655"/>
                    <a:pt x="396" y="656"/>
                    <a:pt x="383" y="656"/>
                  </a:cubicBezTo>
                  <a:cubicBezTo>
                    <a:pt x="147" y="656"/>
                    <a:pt x="379" y="404"/>
                    <a:pt x="639" y="289"/>
                  </a:cubicBezTo>
                  <a:cubicBezTo>
                    <a:pt x="669" y="259"/>
                    <a:pt x="730" y="228"/>
                    <a:pt x="760" y="228"/>
                  </a:cubicBezTo>
                  <a:cubicBezTo>
                    <a:pt x="852" y="198"/>
                    <a:pt x="912" y="198"/>
                    <a:pt x="1003" y="168"/>
                  </a:cubicBezTo>
                  <a:cubicBezTo>
                    <a:pt x="1024" y="168"/>
                    <a:pt x="1058" y="181"/>
                    <a:pt x="1087" y="181"/>
                  </a:cubicBezTo>
                  <a:cubicBezTo>
                    <a:pt x="1101" y="181"/>
                    <a:pt x="1115" y="178"/>
                    <a:pt x="1125" y="168"/>
                  </a:cubicBezTo>
                  <a:close/>
                  <a:moveTo>
                    <a:pt x="1015" y="0"/>
                  </a:moveTo>
                  <a:cubicBezTo>
                    <a:pt x="943" y="0"/>
                    <a:pt x="867" y="16"/>
                    <a:pt x="791" y="46"/>
                  </a:cubicBezTo>
                  <a:cubicBezTo>
                    <a:pt x="760" y="46"/>
                    <a:pt x="669" y="76"/>
                    <a:pt x="639" y="137"/>
                  </a:cubicBezTo>
                  <a:cubicBezTo>
                    <a:pt x="304" y="259"/>
                    <a:pt x="0" y="532"/>
                    <a:pt x="244" y="745"/>
                  </a:cubicBezTo>
                  <a:cubicBezTo>
                    <a:pt x="279" y="781"/>
                    <a:pt x="336" y="795"/>
                    <a:pt x="395" y="795"/>
                  </a:cubicBezTo>
                  <a:cubicBezTo>
                    <a:pt x="436" y="795"/>
                    <a:pt x="479" y="788"/>
                    <a:pt x="517" y="775"/>
                  </a:cubicBezTo>
                  <a:cubicBezTo>
                    <a:pt x="760" y="745"/>
                    <a:pt x="912" y="654"/>
                    <a:pt x="1155" y="532"/>
                  </a:cubicBezTo>
                  <a:cubicBezTo>
                    <a:pt x="1429" y="411"/>
                    <a:pt x="1611" y="228"/>
                    <a:pt x="1216" y="46"/>
                  </a:cubicBezTo>
                  <a:cubicBezTo>
                    <a:pt x="1155" y="16"/>
                    <a:pt x="1087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1878132" y="1743204"/>
              <a:ext cx="109414" cy="70296"/>
            </a:xfrm>
            <a:custGeom>
              <a:avLst/>
              <a:gdLst/>
              <a:ahLst/>
              <a:cxnLst/>
              <a:rect l="l" t="t" r="r" b="b"/>
              <a:pathLst>
                <a:path w="1516" h="974" extrusionOk="0">
                  <a:moveTo>
                    <a:pt x="427" y="130"/>
                  </a:moveTo>
                  <a:cubicBezTo>
                    <a:pt x="518" y="130"/>
                    <a:pt x="618" y="144"/>
                    <a:pt x="699" y="158"/>
                  </a:cubicBezTo>
                  <a:cubicBezTo>
                    <a:pt x="790" y="188"/>
                    <a:pt x="912" y="249"/>
                    <a:pt x="1003" y="310"/>
                  </a:cubicBezTo>
                  <a:lnTo>
                    <a:pt x="1034" y="310"/>
                  </a:lnTo>
                  <a:cubicBezTo>
                    <a:pt x="1003" y="370"/>
                    <a:pt x="1034" y="431"/>
                    <a:pt x="1094" y="431"/>
                  </a:cubicBezTo>
                  <a:cubicBezTo>
                    <a:pt x="1186" y="553"/>
                    <a:pt x="1246" y="644"/>
                    <a:pt x="1277" y="735"/>
                  </a:cubicBezTo>
                  <a:cubicBezTo>
                    <a:pt x="1246" y="766"/>
                    <a:pt x="1246" y="766"/>
                    <a:pt x="1216" y="796"/>
                  </a:cubicBezTo>
                  <a:cubicBezTo>
                    <a:pt x="1246" y="796"/>
                    <a:pt x="1216" y="796"/>
                    <a:pt x="1186" y="826"/>
                  </a:cubicBezTo>
                  <a:lnTo>
                    <a:pt x="1155" y="826"/>
                  </a:lnTo>
                  <a:cubicBezTo>
                    <a:pt x="1003" y="826"/>
                    <a:pt x="912" y="766"/>
                    <a:pt x="760" y="674"/>
                  </a:cubicBezTo>
                  <a:cubicBezTo>
                    <a:pt x="638" y="583"/>
                    <a:pt x="365" y="431"/>
                    <a:pt x="304" y="401"/>
                  </a:cubicBezTo>
                  <a:cubicBezTo>
                    <a:pt x="213" y="310"/>
                    <a:pt x="182" y="249"/>
                    <a:pt x="182" y="218"/>
                  </a:cubicBezTo>
                  <a:cubicBezTo>
                    <a:pt x="216" y="151"/>
                    <a:pt x="315" y="130"/>
                    <a:pt x="427" y="130"/>
                  </a:cubicBezTo>
                  <a:close/>
                  <a:moveTo>
                    <a:pt x="448" y="0"/>
                  </a:moveTo>
                  <a:cubicBezTo>
                    <a:pt x="410" y="0"/>
                    <a:pt x="372" y="2"/>
                    <a:pt x="334" y="6"/>
                  </a:cubicBezTo>
                  <a:cubicBezTo>
                    <a:pt x="182" y="6"/>
                    <a:pt x="0" y="127"/>
                    <a:pt x="30" y="279"/>
                  </a:cubicBezTo>
                  <a:cubicBezTo>
                    <a:pt x="91" y="462"/>
                    <a:pt x="243" y="553"/>
                    <a:pt x="395" y="614"/>
                  </a:cubicBezTo>
                  <a:cubicBezTo>
                    <a:pt x="578" y="735"/>
                    <a:pt x="760" y="857"/>
                    <a:pt x="973" y="948"/>
                  </a:cubicBezTo>
                  <a:cubicBezTo>
                    <a:pt x="1030" y="965"/>
                    <a:pt x="1082" y="974"/>
                    <a:pt x="1130" y="974"/>
                  </a:cubicBezTo>
                  <a:cubicBezTo>
                    <a:pt x="1412" y="974"/>
                    <a:pt x="1515" y="691"/>
                    <a:pt x="1307" y="431"/>
                  </a:cubicBezTo>
                  <a:cubicBezTo>
                    <a:pt x="1246" y="370"/>
                    <a:pt x="1216" y="340"/>
                    <a:pt x="1186" y="310"/>
                  </a:cubicBezTo>
                  <a:cubicBezTo>
                    <a:pt x="999" y="96"/>
                    <a:pt x="719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1235357" y="1596186"/>
              <a:ext cx="120095" cy="249284"/>
            </a:xfrm>
            <a:custGeom>
              <a:avLst/>
              <a:gdLst/>
              <a:ahLst/>
              <a:cxnLst/>
              <a:rect l="l" t="t" r="r" b="b"/>
              <a:pathLst>
                <a:path w="1664" h="3454" extrusionOk="0">
                  <a:moveTo>
                    <a:pt x="1546" y="0"/>
                  </a:moveTo>
                  <a:cubicBezTo>
                    <a:pt x="1537" y="0"/>
                    <a:pt x="1528" y="2"/>
                    <a:pt x="1520" y="6"/>
                  </a:cubicBezTo>
                  <a:cubicBezTo>
                    <a:pt x="942" y="67"/>
                    <a:pt x="456" y="492"/>
                    <a:pt x="243" y="1040"/>
                  </a:cubicBezTo>
                  <a:cubicBezTo>
                    <a:pt x="0" y="1556"/>
                    <a:pt x="61" y="2043"/>
                    <a:pt x="547" y="2407"/>
                  </a:cubicBezTo>
                  <a:cubicBezTo>
                    <a:pt x="638" y="2468"/>
                    <a:pt x="790" y="2559"/>
                    <a:pt x="851" y="2590"/>
                  </a:cubicBezTo>
                  <a:cubicBezTo>
                    <a:pt x="821" y="2651"/>
                    <a:pt x="760" y="2803"/>
                    <a:pt x="760" y="2955"/>
                  </a:cubicBezTo>
                  <a:cubicBezTo>
                    <a:pt x="790" y="3137"/>
                    <a:pt x="851" y="3289"/>
                    <a:pt x="973" y="3410"/>
                  </a:cubicBezTo>
                  <a:cubicBezTo>
                    <a:pt x="994" y="3432"/>
                    <a:pt x="1001" y="3453"/>
                    <a:pt x="1035" y="3453"/>
                  </a:cubicBezTo>
                  <a:cubicBezTo>
                    <a:pt x="1049" y="3453"/>
                    <a:pt x="1068" y="3450"/>
                    <a:pt x="1094" y="3441"/>
                  </a:cubicBezTo>
                  <a:cubicBezTo>
                    <a:pt x="1277" y="3350"/>
                    <a:pt x="1094" y="3228"/>
                    <a:pt x="1064" y="3167"/>
                  </a:cubicBezTo>
                  <a:cubicBezTo>
                    <a:pt x="1064" y="3167"/>
                    <a:pt x="1064" y="3137"/>
                    <a:pt x="1064" y="3137"/>
                  </a:cubicBezTo>
                  <a:cubicBezTo>
                    <a:pt x="1064" y="3137"/>
                    <a:pt x="1064" y="3137"/>
                    <a:pt x="1064" y="3106"/>
                  </a:cubicBezTo>
                  <a:cubicBezTo>
                    <a:pt x="1034" y="3106"/>
                    <a:pt x="1003" y="2955"/>
                    <a:pt x="1003" y="2955"/>
                  </a:cubicBezTo>
                  <a:cubicBezTo>
                    <a:pt x="1003" y="2924"/>
                    <a:pt x="1003" y="2894"/>
                    <a:pt x="1003" y="2863"/>
                  </a:cubicBezTo>
                  <a:cubicBezTo>
                    <a:pt x="1034" y="2681"/>
                    <a:pt x="1064" y="2711"/>
                    <a:pt x="1064" y="2529"/>
                  </a:cubicBezTo>
                  <a:cubicBezTo>
                    <a:pt x="1064" y="2468"/>
                    <a:pt x="973" y="2438"/>
                    <a:pt x="882" y="2407"/>
                  </a:cubicBezTo>
                  <a:cubicBezTo>
                    <a:pt x="699" y="2286"/>
                    <a:pt x="608" y="2195"/>
                    <a:pt x="456" y="2012"/>
                  </a:cubicBezTo>
                  <a:cubicBezTo>
                    <a:pt x="152" y="1617"/>
                    <a:pt x="426" y="827"/>
                    <a:pt x="973" y="401"/>
                  </a:cubicBezTo>
                  <a:cubicBezTo>
                    <a:pt x="1064" y="340"/>
                    <a:pt x="1155" y="280"/>
                    <a:pt x="1246" y="249"/>
                  </a:cubicBezTo>
                  <a:cubicBezTo>
                    <a:pt x="1338" y="189"/>
                    <a:pt x="1520" y="219"/>
                    <a:pt x="1611" y="128"/>
                  </a:cubicBezTo>
                  <a:cubicBezTo>
                    <a:pt x="1664" y="75"/>
                    <a:pt x="1603" y="0"/>
                    <a:pt x="15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261628" y="1159825"/>
              <a:ext cx="1035531" cy="706857"/>
            </a:xfrm>
            <a:custGeom>
              <a:avLst/>
              <a:gdLst/>
              <a:ahLst/>
              <a:cxnLst/>
              <a:rect l="l" t="t" r="r" b="b"/>
              <a:pathLst>
                <a:path w="14348" h="9794" extrusionOk="0">
                  <a:moveTo>
                    <a:pt x="5411" y="1158"/>
                  </a:moveTo>
                  <a:lnTo>
                    <a:pt x="5411" y="1158"/>
                  </a:lnTo>
                  <a:cubicBezTo>
                    <a:pt x="5563" y="1493"/>
                    <a:pt x="5563" y="1858"/>
                    <a:pt x="5381" y="2192"/>
                  </a:cubicBezTo>
                  <a:cubicBezTo>
                    <a:pt x="5257" y="2371"/>
                    <a:pt x="5164" y="2469"/>
                    <a:pt x="5103" y="2469"/>
                  </a:cubicBezTo>
                  <a:cubicBezTo>
                    <a:pt x="5028" y="2469"/>
                    <a:pt x="5000" y="2326"/>
                    <a:pt x="5016" y="2010"/>
                  </a:cubicBezTo>
                  <a:cubicBezTo>
                    <a:pt x="5016" y="1675"/>
                    <a:pt x="5168" y="1371"/>
                    <a:pt x="5411" y="1158"/>
                  </a:cubicBezTo>
                  <a:close/>
                  <a:moveTo>
                    <a:pt x="11399" y="1888"/>
                  </a:moveTo>
                  <a:lnTo>
                    <a:pt x="11399" y="1888"/>
                  </a:lnTo>
                  <a:cubicBezTo>
                    <a:pt x="11460" y="2131"/>
                    <a:pt x="11399" y="2374"/>
                    <a:pt x="11156" y="2648"/>
                  </a:cubicBezTo>
                  <a:cubicBezTo>
                    <a:pt x="10970" y="2849"/>
                    <a:pt x="10698" y="2956"/>
                    <a:pt x="10491" y="2956"/>
                  </a:cubicBezTo>
                  <a:cubicBezTo>
                    <a:pt x="10292" y="2956"/>
                    <a:pt x="10154" y="2857"/>
                    <a:pt x="10214" y="2648"/>
                  </a:cubicBezTo>
                  <a:cubicBezTo>
                    <a:pt x="10366" y="2222"/>
                    <a:pt x="10883" y="1949"/>
                    <a:pt x="11399" y="1888"/>
                  </a:cubicBezTo>
                  <a:close/>
                  <a:moveTo>
                    <a:pt x="12742" y="2960"/>
                  </a:moveTo>
                  <a:cubicBezTo>
                    <a:pt x="12831" y="2960"/>
                    <a:pt x="12922" y="2967"/>
                    <a:pt x="13010" y="2982"/>
                  </a:cubicBezTo>
                  <a:cubicBezTo>
                    <a:pt x="13041" y="3195"/>
                    <a:pt x="13010" y="3377"/>
                    <a:pt x="12919" y="3590"/>
                  </a:cubicBezTo>
                  <a:cubicBezTo>
                    <a:pt x="12720" y="3875"/>
                    <a:pt x="12361" y="4079"/>
                    <a:pt x="11992" y="4079"/>
                  </a:cubicBezTo>
                  <a:cubicBezTo>
                    <a:pt x="11966" y="4079"/>
                    <a:pt x="11941" y="4078"/>
                    <a:pt x="11916" y="4076"/>
                  </a:cubicBezTo>
                  <a:cubicBezTo>
                    <a:pt x="11369" y="4046"/>
                    <a:pt x="11703" y="3377"/>
                    <a:pt x="12007" y="3195"/>
                  </a:cubicBezTo>
                  <a:cubicBezTo>
                    <a:pt x="12191" y="3034"/>
                    <a:pt x="12463" y="2960"/>
                    <a:pt x="12742" y="2960"/>
                  </a:cubicBezTo>
                  <a:close/>
                  <a:moveTo>
                    <a:pt x="6368" y="4315"/>
                  </a:moveTo>
                  <a:cubicBezTo>
                    <a:pt x="6509" y="4315"/>
                    <a:pt x="6663" y="4446"/>
                    <a:pt x="6718" y="4776"/>
                  </a:cubicBezTo>
                  <a:cubicBezTo>
                    <a:pt x="6749" y="5049"/>
                    <a:pt x="6658" y="5383"/>
                    <a:pt x="6506" y="5718"/>
                  </a:cubicBezTo>
                  <a:cubicBezTo>
                    <a:pt x="6384" y="5627"/>
                    <a:pt x="6262" y="5535"/>
                    <a:pt x="6171" y="5383"/>
                  </a:cubicBezTo>
                  <a:cubicBezTo>
                    <a:pt x="6080" y="5201"/>
                    <a:pt x="6019" y="4988"/>
                    <a:pt x="6080" y="4745"/>
                  </a:cubicBezTo>
                  <a:cubicBezTo>
                    <a:pt x="6141" y="4502"/>
                    <a:pt x="6232" y="4320"/>
                    <a:pt x="6323" y="4320"/>
                  </a:cubicBezTo>
                  <a:cubicBezTo>
                    <a:pt x="6338" y="4317"/>
                    <a:pt x="6353" y="4315"/>
                    <a:pt x="6368" y="4315"/>
                  </a:cubicBezTo>
                  <a:close/>
                  <a:moveTo>
                    <a:pt x="4391" y="4683"/>
                  </a:moveTo>
                  <a:cubicBezTo>
                    <a:pt x="4397" y="4683"/>
                    <a:pt x="4403" y="4684"/>
                    <a:pt x="4408" y="4684"/>
                  </a:cubicBezTo>
                  <a:cubicBezTo>
                    <a:pt x="4712" y="4715"/>
                    <a:pt x="4651" y="5383"/>
                    <a:pt x="4469" y="5961"/>
                  </a:cubicBezTo>
                  <a:cubicBezTo>
                    <a:pt x="4439" y="6052"/>
                    <a:pt x="4378" y="6143"/>
                    <a:pt x="4347" y="6235"/>
                  </a:cubicBezTo>
                  <a:cubicBezTo>
                    <a:pt x="4135" y="6052"/>
                    <a:pt x="4013" y="5779"/>
                    <a:pt x="4013" y="5475"/>
                  </a:cubicBezTo>
                  <a:cubicBezTo>
                    <a:pt x="4013" y="5208"/>
                    <a:pt x="4186" y="4683"/>
                    <a:pt x="4391" y="4683"/>
                  </a:cubicBezTo>
                  <a:close/>
                  <a:moveTo>
                    <a:pt x="4008" y="1"/>
                  </a:moveTo>
                  <a:cubicBezTo>
                    <a:pt x="3904" y="1"/>
                    <a:pt x="3802" y="11"/>
                    <a:pt x="3709" y="34"/>
                  </a:cubicBezTo>
                  <a:cubicBezTo>
                    <a:pt x="3192" y="186"/>
                    <a:pt x="2797" y="520"/>
                    <a:pt x="2463" y="915"/>
                  </a:cubicBezTo>
                  <a:cubicBezTo>
                    <a:pt x="2068" y="1310"/>
                    <a:pt x="1885" y="1888"/>
                    <a:pt x="1946" y="2435"/>
                  </a:cubicBezTo>
                  <a:lnTo>
                    <a:pt x="1764" y="2435"/>
                  </a:lnTo>
                  <a:cubicBezTo>
                    <a:pt x="943" y="2435"/>
                    <a:pt x="396" y="3165"/>
                    <a:pt x="153" y="3864"/>
                  </a:cubicBezTo>
                  <a:cubicBezTo>
                    <a:pt x="1" y="4350"/>
                    <a:pt x="62" y="4867"/>
                    <a:pt x="335" y="5292"/>
                  </a:cubicBezTo>
                  <a:cubicBezTo>
                    <a:pt x="518" y="5566"/>
                    <a:pt x="761" y="5839"/>
                    <a:pt x="1034" y="5961"/>
                  </a:cubicBezTo>
                  <a:cubicBezTo>
                    <a:pt x="1044" y="5964"/>
                    <a:pt x="1054" y="5966"/>
                    <a:pt x="1062" y="5966"/>
                  </a:cubicBezTo>
                  <a:cubicBezTo>
                    <a:pt x="1131" y="5966"/>
                    <a:pt x="1149" y="5866"/>
                    <a:pt x="1095" y="5839"/>
                  </a:cubicBezTo>
                  <a:cubicBezTo>
                    <a:pt x="457" y="5444"/>
                    <a:pt x="122" y="4684"/>
                    <a:pt x="305" y="4046"/>
                  </a:cubicBezTo>
                  <a:cubicBezTo>
                    <a:pt x="514" y="3289"/>
                    <a:pt x="1082" y="2689"/>
                    <a:pt x="1758" y="2689"/>
                  </a:cubicBezTo>
                  <a:cubicBezTo>
                    <a:pt x="1869" y="2689"/>
                    <a:pt x="1983" y="2705"/>
                    <a:pt x="2098" y="2739"/>
                  </a:cubicBezTo>
                  <a:cubicBezTo>
                    <a:pt x="2120" y="2744"/>
                    <a:pt x="2140" y="2747"/>
                    <a:pt x="2160" y="2747"/>
                  </a:cubicBezTo>
                  <a:cubicBezTo>
                    <a:pt x="2249" y="2747"/>
                    <a:pt x="2311" y="2692"/>
                    <a:pt x="2311" y="2617"/>
                  </a:cubicBezTo>
                  <a:cubicBezTo>
                    <a:pt x="2281" y="2465"/>
                    <a:pt x="2220" y="2496"/>
                    <a:pt x="2220" y="2405"/>
                  </a:cubicBezTo>
                  <a:cubicBezTo>
                    <a:pt x="2189" y="2253"/>
                    <a:pt x="2250" y="1675"/>
                    <a:pt x="2341" y="1554"/>
                  </a:cubicBezTo>
                  <a:cubicBezTo>
                    <a:pt x="2585" y="1067"/>
                    <a:pt x="2980" y="672"/>
                    <a:pt x="3436" y="399"/>
                  </a:cubicBezTo>
                  <a:cubicBezTo>
                    <a:pt x="3650" y="286"/>
                    <a:pt x="3857" y="231"/>
                    <a:pt x="4055" y="231"/>
                  </a:cubicBezTo>
                  <a:cubicBezTo>
                    <a:pt x="4389" y="231"/>
                    <a:pt x="4699" y="386"/>
                    <a:pt x="4986" y="672"/>
                  </a:cubicBezTo>
                  <a:cubicBezTo>
                    <a:pt x="5107" y="763"/>
                    <a:pt x="5199" y="855"/>
                    <a:pt x="5259" y="946"/>
                  </a:cubicBezTo>
                  <a:cubicBezTo>
                    <a:pt x="4955" y="1250"/>
                    <a:pt x="4743" y="1645"/>
                    <a:pt x="4743" y="2070"/>
                  </a:cubicBezTo>
                  <a:cubicBezTo>
                    <a:pt x="4743" y="2283"/>
                    <a:pt x="4743" y="2526"/>
                    <a:pt x="4925" y="2648"/>
                  </a:cubicBezTo>
                  <a:cubicBezTo>
                    <a:pt x="4990" y="2687"/>
                    <a:pt x="5053" y="2703"/>
                    <a:pt x="5114" y="2703"/>
                  </a:cubicBezTo>
                  <a:cubicBezTo>
                    <a:pt x="5339" y="2703"/>
                    <a:pt x="5528" y="2474"/>
                    <a:pt x="5624" y="2283"/>
                  </a:cubicBezTo>
                  <a:cubicBezTo>
                    <a:pt x="5837" y="1858"/>
                    <a:pt x="5837" y="1371"/>
                    <a:pt x="5624" y="976"/>
                  </a:cubicBezTo>
                  <a:cubicBezTo>
                    <a:pt x="6043" y="668"/>
                    <a:pt x="6606" y="495"/>
                    <a:pt x="7104" y="495"/>
                  </a:cubicBezTo>
                  <a:cubicBezTo>
                    <a:pt x="7835" y="495"/>
                    <a:pt x="8425" y="868"/>
                    <a:pt x="8208" y="1736"/>
                  </a:cubicBezTo>
                  <a:cubicBezTo>
                    <a:pt x="8208" y="1766"/>
                    <a:pt x="8208" y="1797"/>
                    <a:pt x="8208" y="1797"/>
                  </a:cubicBezTo>
                  <a:cubicBezTo>
                    <a:pt x="8177" y="1858"/>
                    <a:pt x="8147" y="1918"/>
                    <a:pt x="8147" y="1979"/>
                  </a:cubicBezTo>
                  <a:cubicBezTo>
                    <a:pt x="8167" y="2039"/>
                    <a:pt x="8238" y="2085"/>
                    <a:pt x="8302" y="2085"/>
                  </a:cubicBezTo>
                  <a:cubicBezTo>
                    <a:pt x="8337" y="2085"/>
                    <a:pt x="8369" y="2072"/>
                    <a:pt x="8390" y="2040"/>
                  </a:cubicBezTo>
                  <a:cubicBezTo>
                    <a:pt x="8421" y="2010"/>
                    <a:pt x="8451" y="1979"/>
                    <a:pt x="8451" y="1949"/>
                  </a:cubicBezTo>
                  <a:cubicBezTo>
                    <a:pt x="8512" y="1888"/>
                    <a:pt x="8512" y="1888"/>
                    <a:pt x="8572" y="1797"/>
                  </a:cubicBezTo>
                  <a:cubicBezTo>
                    <a:pt x="8986" y="1328"/>
                    <a:pt x="9375" y="1059"/>
                    <a:pt x="9967" y="1059"/>
                  </a:cubicBezTo>
                  <a:cubicBezTo>
                    <a:pt x="10027" y="1059"/>
                    <a:pt x="10089" y="1062"/>
                    <a:pt x="10153" y="1067"/>
                  </a:cubicBezTo>
                  <a:cubicBezTo>
                    <a:pt x="10670" y="1098"/>
                    <a:pt x="11156" y="1341"/>
                    <a:pt x="11339" y="1706"/>
                  </a:cubicBezTo>
                  <a:cubicBezTo>
                    <a:pt x="11065" y="1736"/>
                    <a:pt x="10761" y="1827"/>
                    <a:pt x="10548" y="1979"/>
                  </a:cubicBezTo>
                  <a:cubicBezTo>
                    <a:pt x="10275" y="2162"/>
                    <a:pt x="10001" y="2405"/>
                    <a:pt x="10001" y="2739"/>
                  </a:cubicBezTo>
                  <a:cubicBezTo>
                    <a:pt x="9977" y="3052"/>
                    <a:pt x="10258" y="3193"/>
                    <a:pt x="10527" y="3193"/>
                  </a:cubicBezTo>
                  <a:cubicBezTo>
                    <a:pt x="10598" y="3193"/>
                    <a:pt x="10667" y="3184"/>
                    <a:pt x="10731" y="3165"/>
                  </a:cubicBezTo>
                  <a:cubicBezTo>
                    <a:pt x="11278" y="2982"/>
                    <a:pt x="11734" y="2435"/>
                    <a:pt x="11673" y="1888"/>
                  </a:cubicBezTo>
                  <a:cubicBezTo>
                    <a:pt x="11977" y="1888"/>
                    <a:pt x="12281" y="1979"/>
                    <a:pt x="12494" y="2162"/>
                  </a:cubicBezTo>
                  <a:cubicBezTo>
                    <a:pt x="12706" y="2344"/>
                    <a:pt x="12858" y="2557"/>
                    <a:pt x="12949" y="2800"/>
                  </a:cubicBezTo>
                  <a:cubicBezTo>
                    <a:pt x="12868" y="2785"/>
                    <a:pt x="12787" y="2777"/>
                    <a:pt x="12707" y="2777"/>
                  </a:cubicBezTo>
                  <a:cubicBezTo>
                    <a:pt x="12455" y="2777"/>
                    <a:pt x="12207" y="2851"/>
                    <a:pt x="11977" y="3013"/>
                  </a:cubicBezTo>
                  <a:cubicBezTo>
                    <a:pt x="11642" y="3225"/>
                    <a:pt x="11247" y="3772"/>
                    <a:pt x="11612" y="4137"/>
                  </a:cubicBezTo>
                  <a:cubicBezTo>
                    <a:pt x="11713" y="4218"/>
                    <a:pt x="11842" y="4232"/>
                    <a:pt x="11970" y="4232"/>
                  </a:cubicBezTo>
                  <a:cubicBezTo>
                    <a:pt x="12034" y="4232"/>
                    <a:pt x="12098" y="4228"/>
                    <a:pt x="12159" y="4228"/>
                  </a:cubicBezTo>
                  <a:cubicBezTo>
                    <a:pt x="12494" y="4198"/>
                    <a:pt x="12798" y="4016"/>
                    <a:pt x="13010" y="3742"/>
                  </a:cubicBezTo>
                  <a:cubicBezTo>
                    <a:pt x="13162" y="3560"/>
                    <a:pt x="13223" y="3286"/>
                    <a:pt x="13193" y="3043"/>
                  </a:cubicBezTo>
                  <a:lnTo>
                    <a:pt x="13193" y="3043"/>
                  </a:lnTo>
                  <a:cubicBezTo>
                    <a:pt x="13709" y="3225"/>
                    <a:pt x="14044" y="3620"/>
                    <a:pt x="13801" y="4198"/>
                  </a:cubicBezTo>
                  <a:cubicBezTo>
                    <a:pt x="13770" y="4380"/>
                    <a:pt x="13557" y="4593"/>
                    <a:pt x="13466" y="4624"/>
                  </a:cubicBezTo>
                  <a:cubicBezTo>
                    <a:pt x="13436" y="4624"/>
                    <a:pt x="13436" y="4624"/>
                    <a:pt x="13405" y="4654"/>
                  </a:cubicBezTo>
                  <a:cubicBezTo>
                    <a:pt x="13405" y="4624"/>
                    <a:pt x="13375" y="4593"/>
                    <a:pt x="13375" y="4593"/>
                  </a:cubicBezTo>
                  <a:cubicBezTo>
                    <a:pt x="13343" y="4561"/>
                    <a:pt x="13308" y="4548"/>
                    <a:pt x="13274" y="4548"/>
                  </a:cubicBezTo>
                  <a:cubicBezTo>
                    <a:pt x="13210" y="4548"/>
                    <a:pt x="13152" y="4595"/>
                    <a:pt x="13132" y="4654"/>
                  </a:cubicBezTo>
                  <a:cubicBezTo>
                    <a:pt x="13132" y="4776"/>
                    <a:pt x="13162" y="4745"/>
                    <a:pt x="13162" y="4806"/>
                  </a:cubicBezTo>
                  <a:cubicBezTo>
                    <a:pt x="13253" y="5201"/>
                    <a:pt x="12646" y="5931"/>
                    <a:pt x="12068" y="6113"/>
                  </a:cubicBezTo>
                  <a:cubicBezTo>
                    <a:pt x="11985" y="6141"/>
                    <a:pt x="11901" y="6154"/>
                    <a:pt x="11820" y="6154"/>
                  </a:cubicBezTo>
                  <a:cubicBezTo>
                    <a:pt x="11363" y="6154"/>
                    <a:pt x="10951" y="5751"/>
                    <a:pt x="10822" y="5262"/>
                  </a:cubicBezTo>
                  <a:cubicBezTo>
                    <a:pt x="10822" y="5194"/>
                    <a:pt x="10747" y="5127"/>
                    <a:pt x="10675" y="5127"/>
                  </a:cubicBezTo>
                  <a:cubicBezTo>
                    <a:pt x="10617" y="5127"/>
                    <a:pt x="10562" y="5170"/>
                    <a:pt x="10548" y="5292"/>
                  </a:cubicBezTo>
                  <a:cubicBezTo>
                    <a:pt x="10408" y="5734"/>
                    <a:pt x="10095" y="5977"/>
                    <a:pt x="9723" y="5977"/>
                  </a:cubicBezTo>
                  <a:cubicBezTo>
                    <a:pt x="9532" y="5977"/>
                    <a:pt x="9326" y="5913"/>
                    <a:pt x="9120" y="5779"/>
                  </a:cubicBezTo>
                  <a:cubicBezTo>
                    <a:pt x="8907" y="5627"/>
                    <a:pt x="8664" y="5383"/>
                    <a:pt x="8572" y="5171"/>
                  </a:cubicBezTo>
                  <a:cubicBezTo>
                    <a:pt x="8542" y="5110"/>
                    <a:pt x="8633" y="4867"/>
                    <a:pt x="8421" y="4867"/>
                  </a:cubicBezTo>
                  <a:cubicBezTo>
                    <a:pt x="8360" y="4867"/>
                    <a:pt x="8299" y="4928"/>
                    <a:pt x="8299" y="4958"/>
                  </a:cubicBezTo>
                  <a:cubicBezTo>
                    <a:pt x="8269" y="5110"/>
                    <a:pt x="8269" y="5079"/>
                    <a:pt x="8238" y="5171"/>
                  </a:cubicBezTo>
                  <a:cubicBezTo>
                    <a:pt x="8177" y="5383"/>
                    <a:pt x="7965" y="5687"/>
                    <a:pt x="7752" y="5809"/>
                  </a:cubicBezTo>
                  <a:cubicBezTo>
                    <a:pt x="7558" y="5922"/>
                    <a:pt x="7373" y="5992"/>
                    <a:pt x="7183" y="5992"/>
                  </a:cubicBezTo>
                  <a:cubicBezTo>
                    <a:pt x="7015" y="5992"/>
                    <a:pt x="6843" y="5937"/>
                    <a:pt x="6658" y="5809"/>
                  </a:cubicBezTo>
                  <a:cubicBezTo>
                    <a:pt x="6870" y="5444"/>
                    <a:pt x="6992" y="4988"/>
                    <a:pt x="6901" y="4563"/>
                  </a:cubicBezTo>
                  <a:cubicBezTo>
                    <a:pt x="6840" y="4380"/>
                    <a:pt x="6749" y="4168"/>
                    <a:pt x="6566" y="4107"/>
                  </a:cubicBezTo>
                  <a:cubicBezTo>
                    <a:pt x="6493" y="4074"/>
                    <a:pt x="6427" y="4060"/>
                    <a:pt x="6367" y="4060"/>
                  </a:cubicBezTo>
                  <a:cubicBezTo>
                    <a:pt x="5974" y="4060"/>
                    <a:pt x="5841" y="4676"/>
                    <a:pt x="5867" y="5019"/>
                  </a:cubicBezTo>
                  <a:cubicBezTo>
                    <a:pt x="5898" y="5353"/>
                    <a:pt x="6019" y="5566"/>
                    <a:pt x="6354" y="5809"/>
                  </a:cubicBezTo>
                  <a:cubicBezTo>
                    <a:pt x="6354" y="5839"/>
                    <a:pt x="6384" y="5839"/>
                    <a:pt x="6414" y="5870"/>
                  </a:cubicBezTo>
                  <a:cubicBezTo>
                    <a:pt x="6354" y="5931"/>
                    <a:pt x="6323" y="6022"/>
                    <a:pt x="6262" y="6083"/>
                  </a:cubicBezTo>
                  <a:cubicBezTo>
                    <a:pt x="6080" y="6356"/>
                    <a:pt x="5624" y="6569"/>
                    <a:pt x="5290" y="6569"/>
                  </a:cubicBezTo>
                  <a:cubicBezTo>
                    <a:pt x="4986" y="6569"/>
                    <a:pt x="4743" y="6508"/>
                    <a:pt x="4530" y="6356"/>
                  </a:cubicBezTo>
                  <a:cubicBezTo>
                    <a:pt x="4530" y="6326"/>
                    <a:pt x="4560" y="6295"/>
                    <a:pt x="4560" y="6265"/>
                  </a:cubicBezTo>
                  <a:cubicBezTo>
                    <a:pt x="4828" y="5760"/>
                    <a:pt x="5124" y="4470"/>
                    <a:pt x="4370" y="4470"/>
                  </a:cubicBezTo>
                  <a:cubicBezTo>
                    <a:pt x="4353" y="4470"/>
                    <a:pt x="4335" y="4470"/>
                    <a:pt x="4317" y="4472"/>
                  </a:cubicBezTo>
                  <a:cubicBezTo>
                    <a:pt x="4044" y="4563"/>
                    <a:pt x="3952" y="4867"/>
                    <a:pt x="3892" y="5110"/>
                  </a:cubicBezTo>
                  <a:cubicBezTo>
                    <a:pt x="3740" y="5566"/>
                    <a:pt x="3922" y="6052"/>
                    <a:pt x="4256" y="6356"/>
                  </a:cubicBezTo>
                  <a:cubicBezTo>
                    <a:pt x="4044" y="6630"/>
                    <a:pt x="3740" y="6873"/>
                    <a:pt x="3405" y="6934"/>
                  </a:cubicBezTo>
                  <a:lnTo>
                    <a:pt x="3375" y="6934"/>
                  </a:lnTo>
                  <a:cubicBezTo>
                    <a:pt x="3314" y="6934"/>
                    <a:pt x="3314" y="6934"/>
                    <a:pt x="3192" y="6903"/>
                  </a:cubicBezTo>
                  <a:cubicBezTo>
                    <a:pt x="3071" y="6812"/>
                    <a:pt x="3040" y="6782"/>
                    <a:pt x="2949" y="6690"/>
                  </a:cubicBezTo>
                  <a:cubicBezTo>
                    <a:pt x="2889" y="6630"/>
                    <a:pt x="2828" y="6569"/>
                    <a:pt x="2828" y="6508"/>
                  </a:cubicBezTo>
                  <a:cubicBezTo>
                    <a:pt x="2797" y="6417"/>
                    <a:pt x="2797" y="6356"/>
                    <a:pt x="2737" y="6295"/>
                  </a:cubicBezTo>
                  <a:cubicBezTo>
                    <a:pt x="2722" y="6281"/>
                    <a:pt x="2705" y="6275"/>
                    <a:pt x="2687" y="6275"/>
                  </a:cubicBezTo>
                  <a:cubicBezTo>
                    <a:pt x="2627" y="6275"/>
                    <a:pt x="2561" y="6340"/>
                    <a:pt x="2585" y="6386"/>
                  </a:cubicBezTo>
                  <a:cubicBezTo>
                    <a:pt x="2645" y="6569"/>
                    <a:pt x="2554" y="6812"/>
                    <a:pt x="2493" y="7116"/>
                  </a:cubicBezTo>
                  <a:cubicBezTo>
                    <a:pt x="2341" y="7785"/>
                    <a:pt x="2098" y="8423"/>
                    <a:pt x="1825" y="9001"/>
                  </a:cubicBezTo>
                  <a:cubicBezTo>
                    <a:pt x="1703" y="9244"/>
                    <a:pt x="1521" y="9487"/>
                    <a:pt x="1399" y="9730"/>
                  </a:cubicBezTo>
                  <a:cubicBezTo>
                    <a:pt x="1399" y="9768"/>
                    <a:pt x="1434" y="9794"/>
                    <a:pt x="1468" y="9794"/>
                  </a:cubicBezTo>
                  <a:cubicBezTo>
                    <a:pt x="1489" y="9794"/>
                    <a:pt x="1509" y="9784"/>
                    <a:pt x="1521" y="9760"/>
                  </a:cubicBezTo>
                  <a:cubicBezTo>
                    <a:pt x="1855" y="9274"/>
                    <a:pt x="2159" y="8757"/>
                    <a:pt x="2341" y="8180"/>
                  </a:cubicBezTo>
                  <a:cubicBezTo>
                    <a:pt x="2524" y="7724"/>
                    <a:pt x="2676" y="7238"/>
                    <a:pt x="2737" y="6751"/>
                  </a:cubicBezTo>
                  <a:cubicBezTo>
                    <a:pt x="2858" y="6903"/>
                    <a:pt x="3040" y="7025"/>
                    <a:pt x="3223" y="7086"/>
                  </a:cubicBezTo>
                  <a:cubicBezTo>
                    <a:pt x="3278" y="7113"/>
                    <a:pt x="3334" y="7124"/>
                    <a:pt x="3388" y="7124"/>
                  </a:cubicBezTo>
                  <a:cubicBezTo>
                    <a:pt x="3513" y="7124"/>
                    <a:pt x="3634" y="7067"/>
                    <a:pt x="3740" y="7025"/>
                  </a:cubicBezTo>
                  <a:cubicBezTo>
                    <a:pt x="4013" y="6903"/>
                    <a:pt x="4256" y="6721"/>
                    <a:pt x="4408" y="6508"/>
                  </a:cubicBezTo>
                  <a:cubicBezTo>
                    <a:pt x="4439" y="6508"/>
                    <a:pt x="4439" y="6538"/>
                    <a:pt x="4469" y="6538"/>
                  </a:cubicBezTo>
                  <a:cubicBezTo>
                    <a:pt x="4706" y="6674"/>
                    <a:pt x="4976" y="6742"/>
                    <a:pt x="5245" y="6742"/>
                  </a:cubicBezTo>
                  <a:cubicBezTo>
                    <a:pt x="5702" y="6742"/>
                    <a:pt x="6158" y="6545"/>
                    <a:pt x="6445" y="6143"/>
                  </a:cubicBezTo>
                  <a:cubicBezTo>
                    <a:pt x="6475" y="6083"/>
                    <a:pt x="6506" y="6022"/>
                    <a:pt x="6536" y="5991"/>
                  </a:cubicBezTo>
                  <a:cubicBezTo>
                    <a:pt x="6753" y="6118"/>
                    <a:pt x="6980" y="6191"/>
                    <a:pt x="7206" y="6191"/>
                  </a:cubicBezTo>
                  <a:cubicBezTo>
                    <a:pt x="7360" y="6191"/>
                    <a:pt x="7513" y="6157"/>
                    <a:pt x="7661" y="6083"/>
                  </a:cubicBezTo>
                  <a:cubicBezTo>
                    <a:pt x="7965" y="5961"/>
                    <a:pt x="8238" y="5657"/>
                    <a:pt x="8390" y="5383"/>
                  </a:cubicBezTo>
                  <a:cubicBezTo>
                    <a:pt x="8481" y="5505"/>
                    <a:pt x="8572" y="5627"/>
                    <a:pt x="8664" y="5748"/>
                  </a:cubicBezTo>
                  <a:cubicBezTo>
                    <a:pt x="9006" y="6076"/>
                    <a:pt x="9374" y="6237"/>
                    <a:pt x="9713" y="6237"/>
                  </a:cubicBezTo>
                  <a:cubicBezTo>
                    <a:pt x="10098" y="6237"/>
                    <a:pt x="10444" y="6030"/>
                    <a:pt x="10670" y="5627"/>
                  </a:cubicBezTo>
                  <a:cubicBezTo>
                    <a:pt x="10883" y="6083"/>
                    <a:pt x="11308" y="6417"/>
                    <a:pt x="11794" y="6417"/>
                  </a:cubicBezTo>
                  <a:cubicBezTo>
                    <a:pt x="12159" y="6417"/>
                    <a:pt x="12494" y="6235"/>
                    <a:pt x="12767" y="5991"/>
                  </a:cubicBezTo>
                  <a:cubicBezTo>
                    <a:pt x="13010" y="5809"/>
                    <a:pt x="13253" y="5596"/>
                    <a:pt x="13375" y="5292"/>
                  </a:cubicBezTo>
                  <a:cubicBezTo>
                    <a:pt x="13436" y="5171"/>
                    <a:pt x="13466" y="4988"/>
                    <a:pt x="13466" y="4836"/>
                  </a:cubicBezTo>
                  <a:cubicBezTo>
                    <a:pt x="13649" y="4776"/>
                    <a:pt x="13801" y="4624"/>
                    <a:pt x="13892" y="4472"/>
                  </a:cubicBezTo>
                  <a:cubicBezTo>
                    <a:pt x="14348" y="3712"/>
                    <a:pt x="13861" y="3043"/>
                    <a:pt x="13162" y="2861"/>
                  </a:cubicBezTo>
                  <a:lnTo>
                    <a:pt x="13162" y="2830"/>
                  </a:lnTo>
                  <a:cubicBezTo>
                    <a:pt x="13010" y="2070"/>
                    <a:pt x="12311" y="1706"/>
                    <a:pt x="11612" y="1675"/>
                  </a:cubicBezTo>
                  <a:cubicBezTo>
                    <a:pt x="11551" y="1584"/>
                    <a:pt x="11490" y="1462"/>
                    <a:pt x="11369" y="1371"/>
                  </a:cubicBezTo>
                  <a:cubicBezTo>
                    <a:pt x="10980" y="982"/>
                    <a:pt x="10435" y="827"/>
                    <a:pt x="9906" y="827"/>
                  </a:cubicBezTo>
                  <a:cubicBezTo>
                    <a:pt x="9774" y="827"/>
                    <a:pt x="9642" y="836"/>
                    <a:pt x="9515" y="855"/>
                  </a:cubicBezTo>
                  <a:cubicBezTo>
                    <a:pt x="9120" y="946"/>
                    <a:pt x="8785" y="1158"/>
                    <a:pt x="8512" y="1432"/>
                  </a:cubicBezTo>
                  <a:cubicBezTo>
                    <a:pt x="8530" y="600"/>
                    <a:pt x="7838" y="274"/>
                    <a:pt x="7083" y="274"/>
                  </a:cubicBezTo>
                  <a:cubicBezTo>
                    <a:pt x="6568" y="274"/>
                    <a:pt x="6024" y="426"/>
                    <a:pt x="5655" y="672"/>
                  </a:cubicBezTo>
                  <a:cubicBezTo>
                    <a:pt x="5594" y="703"/>
                    <a:pt x="5533" y="733"/>
                    <a:pt x="5472" y="794"/>
                  </a:cubicBezTo>
                  <a:cubicBezTo>
                    <a:pt x="5472" y="763"/>
                    <a:pt x="5442" y="763"/>
                    <a:pt x="5442" y="733"/>
                  </a:cubicBezTo>
                  <a:cubicBezTo>
                    <a:pt x="5168" y="459"/>
                    <a:pt x="4864" y="216"/>
                    <a:pt x="4499" y="64"/>
                  </a:cubicBezTo>
                  <a:cubicBezTo>
                    <a:pt x="4349" y="27"/>
                    <a:pt x="4176" y="1"/>
                    <a:pt x="40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1207642" y="1626138"/>
              <a:ext cx="995187" cy="880144"/>
            </a:xfrm>
            <a:custGeom>
              <a:avLst/>
              <a:gdLst/>
              <a:ahLst/>
              <a:cxnLst/>
              <a:rect l="l" t="t" r="r" b="b"/>
              <a:pathLst>
                <a:path w="13789" h="12195" extrusionOk="0">
                  <a:moveTo>
                    <a:pt x="12564" y="1"/>
                  </a:moveTo>
                  <a:cubicBezTo>
                    <a:pt x="12454" y="1"/>
                    <a:pt x="12341" y="105"/>
                    <a:pt x="12390" y="229"/>
                  </a:cubicBezTo>
                  <a:cubicBezTo>
                    <a:pt x="12390" y="351"/>
                    <a:pt x="12421" y="625"/>
                    <a:pt x="12451" y="685"/>
                  </a:cubicBezTo>
                  <a:cubicBezTo>
                    <a:pt x="12512" y="1081"/>
                    <a:pt x="12542" y="1445"/>
                    <a:pt x="12573" y="2023"/>
                  </a:cubicBezTo>
                  <a:cubicBezTo>
                    <a:pt x="12603" y="3451"/>
                    <a:pt x="12330" y="4789"/>
                    <a:pt x="11661" y="6005"/>
                  </a:cubicBezTo>
                  <a:cubicBezTo>
                    <a:pt x="10962" y="7281"/>
                    <a:pt x="9594" y="7980"/>
                    <a:pt x="8074" y="8223"/>
                  </a:cubicBezTo>
                  <a:cubicBezTo>
                    <a:pt x="7734" y="8288"/>
                    <a:pt x="7387" y="8321"/>
                    <a:pt x="7040" y="8321"/>
                  </a:cubicBezTo>
                  <a:cubicBezTo>
                    <a:pt x="6085" y="8321"/>
                    <a:pt x="5130" y="8076"/>
                    <a:pt x="4305" y="7585"/>
                  </a:cubicBezTo>
                  <a:cubicBezTo>
                    <a:pt x="3971" y="7433"/>
                    <a:pt x="3576" y="7190"/>
                    <a:pt x="3333" y="7038"/>
                  </a:cubicBezTo>
                  <a:cubicBezTo>
                    <a:pt x="3029" y="6765"/>
                    <a:pt x="2664" y="6339"/>
                    <a:pt x="2451" y="6096"/>
                  </a:cubicBezTo>
                  <a:cubicBezTo>
                    <a:pt x="2299" y="5913"/>
                    <a:pt x="2208" y="5670"/>
                    <a:pt x="2117" y="5488"/>
                  </a:cubicBezTo>
                  <a:cubicBezTo>
                    <a:pt x="2117" y="5407"/>
                    <a:pt x="2063" y="5366"/>
                    <a:pt x="2000" y="5366"/>
                  </a:cubicBezTo>
                  <a:cubicBezTo>
                    <a:pt x="1968" y="5366"/>
                    <a:pt x="1934" y="5376"/>
                    <a:pt x="1904" y="5397"/>
                  </a:cubicBezTo>
                  <a:cubicBezTo>
                    <a:pt x="1782" y="5457"/>
                    <a:pt x="1782" y="5457"/>
                    <a:pt x="1661" y="5518"/>
                  </a:cubicBezTo>
                  <a:cubicBezTo>
                    <a:pt x="1573" y="5531"/>
                    <a:pt x="1469" y="5538"/>
                    <a:pt x="1362" y="5538"/>
                  </a:cubicBezTo>
                  <a:cubicBezTo>
                    <a:pt x="1212" y="5538"/>
                    <a:pt x="1056" y="5523"/>
                    <a:pt x="931" y="5488"/>
                  </a:cubicBezTo>
                  <a:cubicBezTo>
                    <a:pt x="840" y="5488"/>
                    <a:pt x="658" y="5366"/>
                    <a:pt x="567" y="5306"/>
                  </a:cubicBezTo>
                  <a:cubicBezTo>
                    <a:pt x="475" y="5184"/>
                    <a:pt x="384" y="4880"/>
                    <a:pt x="354" y="4698"/>
                  </a:cubicBezTo>
                  <a:cubicBezTo>
                    <a:pt x="354" y="4546"/>
                    <a:pt x="445" y="4120"/>
                    <a:pt x="536" y="3938"/>
                  </a:cubicBezTo>
                  <a:cubicBezTo>
                    <a:pt x="627" y="3786"/>
                    <a:pt x="749" y="3725"/>
                    <a:pt x="931" y="3603"/>
                  </a:cubicBezTo>
                  <a:cubicBezTo>
                    <a:pt x="1205" y="3451"/>
                    <a:pt x="1326" y="3421"/>
                    <a:pt x="1661" y="3421"/>
                  </a:cubicBezTo>
                  <a:cubicBezTo>
                    <a:pt x="1752" y="3421"/>
                    <a:pt x="1874" y="3451"/>
                    <a:pt x="1934" y="3482"/>
                  </a:cubicBezTo>
                  <a:cubicBezTo>
                    <a:pt x="2026" y="3543"/>
                    <a:pt x="2147" y="3725"/>
                    <a:pt x="2238" y="3755"/>
                  </a:cubicBezTo>
                  <a:cubicBezTo>
                    <a:pt x="2299" y="3755"/>
                    <a:pt x="2329" y="3664"/>
                    <a:pt x="2299" y="3603"/>
                  </a:cubicBezTo>
                  <a:cubicBezTo>
                    <a:pt x="2208" y="3512"/>
                    <a:pt x="2086" y="3391"/>
                    <a:pt x="1965" y="3299"/>
                  </a:cubicBezTo>
                  <a:cubicBezTo>
                    <a:pt x="1843" y="3239"/>
                    <a:pt x="1691" y="3208"/>
                    <a:pt x="1509" y="3208"/>
                  </a:cubicBezTo>
                  <a:cubicBezTo>
                    <a:pt x="1174" y="3208"/>
                    <a:pt x="840" y="3360"/>
                    <a:pt x="597" y="3573"/>
                  </a:cubicBezTo>
                  <a:cubicBezTo>
                    <a:pt x="384" y="3725"/>
                    <a:pt x="263" y="3968"/>
                    <a:pt x="202" y="4242"/>
                  </a:cubicBezTo>
                  <a:cubicBezTo>
                    <a:pt x="111" y="4576"/>
                    <a:pt x="171" y="4941"/>
                    <a:pt x="354" y="5306"/>
                  </a:cubicBezTo>
                  <a:cubicBezTo>
                    <a:pt x="445" y="5457"/>
                    <a:pt x="658" y="5609"/>
                    <a:pt x="870" y="5670"/>
                  </a:cubicBezTo>
                  <a:cubicBezTo>
                    <a:pt x="1022" y="5731"/>
                    <a:pt x="1205" y="5731"/>
                    <a:pt x="1357" y="5731"/>
                  </a:cubicBezTo>
                  <a:cubicBezTo>
                    <a:pt x="1570" y="5731"/>
                    <a:pt x="1782" y="5701"/>
                    <a:pt x="1965" y="5609"/>
                  </a:cubicBezTo>
                  <a:cubicBezTo>
                    <a:pt x="2086" y="5883"/>
                    <a:pt x="2238" y="6126"/>
                    <a:pt x="2421" y="6309"/>
                  </a:cubicBezTo>
                  <a:cubicBezTo>
                    <a:pt x="2633" y="6582"/>
                    <a:pt x="2877" y="6825"/>
                    <a:pt x="3120" y="7068"/>
                  </a:cubicBezTo>
                  <a:cubicBezTo>
                    <a:pt x="2998" y="7008"/>
                    <a:pt x="2877" y="6947"/>
                    <a:pt x="2755" y="6916"/>
                  </a:cubicBezTo>
                  <a:cubicBezTo>
                    <a:pt x="2627" y="6889"/>
                    <a:pt x="2500" y="6876"/>
                    <a:pt x="2377" y="6876"/>
                  </a:cubicBezTo>
                  <a:cubicBezTo>
                    <a:pt x="1416" y="6876"/>
                    <a:pt x="613" y="7666"/>
                    <a:pt x="263" y="8527"/>
                  </a:cubicBezTo>
                  <a:cubicBezTo>
                    <a:pt x="202" y="8679"/>
                    <a:pt x="80" y="8953"/>
                    <a:pt x="19" y="9135"/>
                  </a:cubicBezTo>
                  <a:cubicBezTo>
                    <a:pt x="1" y="9173"/>
                    <a:pt x="28" y="9199"/>
                    <a:pt x="59" y="9199"/>
                  </a:cubicBezTo>
                  <a:cubicBezTo>
                    <a:pt x="79" y="9199"/>
                    <a:pt x="99" y="9189"/>
                    <a:pt x="111" y="9166"/>
                  </a:cubicBezTo>
                  <a:cubicBezTo>
                    <a:pt x="384" y="8467"/>
                    <a:pt x="749" y="7859"/>
                    <a:pt x="1387" y="7403"/>
                  </a:cubicBezTo>
                  <a:cubicBezTo>
                    <a:pt x="1707" y="7218"/>
                    <a:pt x="2036" y="7107"/>
                    <a:pt x="2359" y="7107"/>
                  </a:cubicBezTo>
                  <a:cubicBezTo>
                    <a:pt x="2619" y="7107"/>
                    <a:pt x="2875" y="7179"/>
                    <a:pt x="3120" y="7342"/>
                  </a:cubicBezTo>
                  <a:cubicBezTo>
                    <a:pt x="3272" y="7403"/>
                    <a:pt x="3393" y="7585"/>
                    <a:pt x="3545" y="7768"/>
                  </a:cubicBezTo>
                  <a:cubicBezTo>
                    <a:pt x="3849" y="8072"/>
                    <a:pt x="4062" y="8406"/>
                    <a:pt x="4275" y="8862"/>
                  </a:cubicBezTo>
                  <a:cubicBezTo>
                    <a:pt x="4336" y="9014"/>
                    <a:pt x="4457" y="9135"/>
                    <a:pt x="4548" y="9287"/>
                  </a:cubicBezTo>
                  <a:cubicBezTo>
                    <a:pt x="4731" y="9561"/>
                    <a:pt x="4822" y="9743"/>
                    <a:pt x="4913" y="9834"/>
                  </a:cubicBezTo>
                  <a:cubicBezTo>
                    <a:pt x="4913" y="9834"/>
                    <a:pt x="4913" y="9834"/>
                    <a:pt x="4944" y="9865"/>
                  </a:cubicBezTo>
                  <a:cubicBezTo>
                    <a:pt x="4396" y="10442"/>
                    <a:pt x="3758" y="11020"/>
                    <a:pt x="2998" y="11476"/>
                  </a:cubicBezTo>
                  <a:cubicBezTo>
                    <a:pt x="2568" y="11729"/>
                    <a:pt x="2369" y="11856"/>
                    <a:pt x="1998" y="11856"/>
                  </a:cubicBezTo>
                  <a:cubicBezTo>
                    <a:pt x="1924" y="11856"/>
                    <a:pt x="1843" y="11851"/>
                    <a:pt x="1752" y="11841"/>
                  </a:cubicBezTo>
                  <a:cubicBezTo>
                    <a:pt x="1539" y="11810"/>
                    <a:pt x="1539" y="11810"/>
                    <a:pt x="1478" y="11810"/>
                  </a:cubicBezTo>
                  <a:cubicBezTo>
                    <a:pt x="1448" y="11795"/>
                    <a:pt x="1418" y="11787"/>
                    <a:pt x="1391" y="11787"/>
                  </a:cubicBezTo>
                  <a:cubicBezTo>
                    <a:pt x="1364" y="11787"/>
                    <a:pt x="1342" y="11795"/>
                    <a:pt x="1326" y="11810"/>
                  </a:cubicBezTo>
                  <a:cubicBezTo>
                    <a:pt x="1174" y="11901"/>
                    <a:pt x="1205" y="12114"/>
                    <a:pt x="1387" y="12145"/>
                  </a:cubicBezTo>
                  <a:cubicBezTo>
                    <a:pt x="1565" y="12180"/>
                    <a:pt x="1743" y="12195"/>
                    <a:pt x="1927" y="12195"/>
                  </a:cubicBezTo>
                  <a:cubicBezTo>
                    <a:pt x="2058" y="12195"/>
                    <a:pt x="2191" y="12188"/>
                    <a:pt x="2329" y="12175"/>
                  </a:cubicBezTo>
                  <a:cubicBezTo>
                    <a:pt x="2573" y="12114"/>
                    <a:pt x="2785" y="11993"/>
                    <a:pt x="2998" y="11901"/>
                  </a:cubicBezTo>
                  <a:cubicBezTo>
                    <a:pt x="3545" y="11597"/>
                    <a:pt x="4062" y="11263"/>
                    <a:pt x="4518" y="10807"/>
                  </a:cubicBezTo>
                  <a:cubicBezTo>
                    <a:pt x="4731" y="10625"/>
                    <a:pt x="5004" y="10351"/>
                    <a:pt x="5095" y="10260"/>
                  </a:cubicBezTo>
                  <a:cubicBezTo>
                    <a:pt x="5217" y="10047"/>
                    <a:pt x="5339" y="10047"/>
                    <a:pt x="5308" y="9804"/>
                  </a:cubicBezTo>
                  <a:cubicBezTo>
                    <a:pt x="5278" y="9713"/>
                    <a:pt x="5217" y="9622"/>
                    <a:pt x="5156" y="9561"/>
                  </a:cubicBezTo>
                  <a:cubicBezTo>
                    <a:pt x="5004" y="9379"/>
                    <a:pt x="5065" y="9470"/>
                    <a:pt x="4944" y="9287"/>
                  </a:cubicBezTo>
                  <a:cubicBezTo>
                    <a:pt x="4731" y="8983"/>
                    <a:pt x="4640" y="8862"/>
                    <a:pt x="4488" y="8527"/>
                  </a:cubicBezTo>
                  <a:cubicBezTo>
                    <a:pt x="4305" y="8223"/>
                    <a:pt x="4153" y="8072"/>
                    <a:pt x="3971" y="7828"/>
                  </a:cubicBezTo>
                  <a:cubicBezTo>
                    <a:pt x="3849" y="7676"/>
                    <a:pt x="3697" y="7555"/>
                    <a:pt x="3576" y="7433"/>
                  </a:cubicBezTo>
                  <a:lnTo>
                    <a:pt x="3576" y="7433"/>
                  </a:lnTo>
                  <a:cubicBezTo>
                    <a:pt x="3819" y="7585"/>
                    <a:pt x="4092" y="7737"/>
                    <a:pt x="4336" y="7859"/>
                  </a:cubicBezTo>
                  <a:cubicBezTo>
                    <a:pt x="4670" y="8041"/>
                    <a:pt x="5004" y="8223"/>
                    <a:pt x="5369" y="8315"/>
                  </a:cubicBezTo>
                  <a:cubicBezTo>
                    <a:pt x="5910" y="8501"/>
                    <a:pt x="6489" y="8583"/>
                    <a:pt x="7068" y="8583"/>
                  </a:cubicBezTo>
                  <a:cubicBezTo>
                    <a:pt x="7531" y="8583"/>
                    <a:pt x="7994" y="8531"/>
                    <a:pt x="8439" y="8436"/>
                  </a:cubicBezTo>
                  <a:cubicBezTo>
                    <a:pt x="9564" y="8223"/>
                    <a:pt x="10628" y="7676"/>
                    <a:pt x="11418" y="6856"/>
                  </a:cubicBezTo>
                  <a:cubicBezTo>
                    <a:pt x="11843" y="6369"/>
                    <a:pt x="12117" y="5761"/>
                    <a:pt x="12330" y="5154"/>
                  </a:cubicBezTo>
                  <a:cubicBezTo>
                    <a:pt x="12360" y="5062"/>
                    <a:pt x="12421" y="4941"/>
                    <a:pt x="12451" y="4819"/>
                  </a:cubicBezTo>
                  <a:cubicBezTo>
                    <a:pt x="12816" y="5002"/>
                    <a:pt x="12907" y="5306"/>
                    <a:pt x="13120" y="5731"/>
                  </a:cubicBezTo>
                  <a:cubicBezTo>
                    <a:pt x="13150" y="5853"/>
                    <a:pt x="13302" y="6126"/>
                    <a:pt x="13333" y="6278"/>
                  </a:cubicBezTo>
                  <a:cubicBezTo>
                    <a:pt x="13394" y="6461"/>
                    <a:pt x="13424" y="6613"/>
                    <a:pt x="13515" y="6734"/>
                  </a:cubicBezTo>
                  <a:cubicBezTo>
                    <a:pt x="13546" y="6825"/>
                    <a:pt x="13576" y="6795"/>
                    <a:pt x="13394" y="7099"/>
                  </a:cubicBezTo>
                  <a:cubicBezTo>
                    <a:pt x="13059" y="7555"/>
                    <a:pt x="12421" y="8011"/>
                    <a:pt x="11935" y="8467"/>
                  </a:cubicBezTo>
                  <a:cubicBezTo>
                    <a:pt x="11631" y="8710"/>
                    <a:pt x="11266" y="9044"/>
                    <a:pt x="10962" y="9257"/>
                  </a:cubicBezTo>
                  <a:cubicBezTo>
                    <a:pt x="10536" y="9561"/>
                    <a:pt x="10050" y="9804"/>
                    <a:pt x="9685" y="9956"/>
                  </a:cubicBezTo>
                  <a:cubicBezTo>
                    <a:pt x="9594" y="9986"/>
                    <a:pt x="9564" y="10138"/>
                    <a:pt x="9655" y="10199"/>
                  </a:cubicBezTo>
                  <a:cubicBezTo>
                    <a:pt x="9671" y="10202"/>
                    <a:pt x="9688" y="10204"/>
                    <a:pt x="9704" y="10204"/>
                  </a:cubicBezTo>
                  <a:cubicBezTo>
                    <a:pt x="9839" y="10204"/>
                    <a:pt x="9972" y="10101"/>
                    <a:pt x="10080" y="10047"/>
                  </a:cubicBezTo>
                  <a:cubicBezTo>
                    <a:pt x="10476" y="9895"/>
                    <a:pt x="10810" y="9682"/>
                    <a:pt x="11144" y="9439"/>
                  </a:cubicBezTo>
                  <a:cubicBezTo>
                    <a:pt x="11752" y="8953"/>
                    <a:pt x="12147" y="8649"/>
                    <a:pt x="12755" y="8102"/>
                  </a:cubicBezTo>
                  <a:cubicBezTo>
                    <a:pt x="13090" y="7828"/>
                    <a:pt x="13454" y="7524"/>
                    <a:pt x="13667" y="7129"/>
                  </a:cubicBezTo>
                  <a:cubicBezTo>
                    <a:pt x="13728" y="7038"/>
                    <a:pt x="13789" y="6916"/>
                    <a:pt x="13789" y="6795"/>
                  </a:cubicBezTo>
                  <a:cubicBezTo>
                    <a:pt x="13758" y="6673"/>
                    <a:pt x="13728" y="6582"/>
                    <a:pt x="13697" y="6552"/>
                  </a:cubicBezTo>
                  <a:cubicBezTo>
                    <a:pt x="13637" y="6309"/>
                    <a:pt x="13576" y="6065"/>
                    <a:pt x="13454" y="5853"/>
                  </a:cubicBezTo>
                  <a:cubicBezTo>
                    <a:pt x="13394" y="5670"/>
                    <a:pt x="13150" y="5062"/>
                    <a:pt x="12877" y="4819"/>
                  </a:cubicBezTo>
                  <a:cubicBezTo>
                    <a:pt x="12786" y="4758"/>
                    <a:pt x="12664" y="4667"/>
                    <a:pt x="12542" y="4606"/>
                  </a:cubicBezTo>
                  <a:cubicBezTo>
                    <a:pt x="12786" y="3786"/>
                    <a:pt x="12907" y="2904"/>
                    <a:pt x="12907" y="2023"/>
                  </a:cubicBezTo>
                  <a:cubicBezTo>
                    <a:pt x="12907" y="1536"/>
                    <a:pt x="12816" y="746"/>
                    <a:pt x="12786" y="564"/>
                  </a:cubicBezTo>
                  <a:cubicBezTo>
                    <a:pt x="12755" y="442"/>
                    <a:pt x="12755" y="321"/>
                    <a:pt x="12725" y="199"/>
                  </a:cubicBezTo>
                  <a:cubicBezTo>
                    <a:pt x="12725" y="138"/>
                    <a:pt x="12694" y="47"/>
                    <a:pt x="12634" y="17"/>
                  </a:cubicBezTo>
                  <a:cubicBezTo>
                    <a:pt x="12612" y="6"/>
                    <a:pt x="12588" y="1"/>
                    <a:pt x="125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1272598" y="1917719"/>
              <a:ext cx="79101" cy="29952"/>
            </a:xfrm>
            <a:custGeom>
              <a:avLst/>
              <a:gdLst/>
              <a:ahLst/>
              <a:cxnLst/>
              <a:rect l="l" t="t" r="r" b="b"/>
              <a:pathLst>
                <a:path w="1096" h="415" extrusionOk="0">
                  <a:moveTo>
                    <a:pt x="453" y="0"/>
                  </a:moveTo>
                  <a:cubicBezTo>
                    <a:pt x="372" y="0"/>
                    <a:pt x="292" y="15"/>
                    <a:pt x="214" y="50"/>
                  </a:cubicBezTo>
                  <a:cubicBezTo>
                    <a:pt x="153" y="80"/>
                    <a:pt x="1" y="110"/>
                    <a:pt x="31" y="232"/>
                  </a:cubicBezTo>
                  <a:cubicBezTo>
                    <a:pt x="31" y="282"/>
                    <a:pt x="92" y="331"/>
                    <a:pt x="147" y="331"/>
                  </a:cubicBezTo>
                  <a:cubicBezTo>
                    <a:pt x="160" y="331"/>
                    <a:pt x="172" y="329"/>
                    <a:pt x="183" y="323"/>
                  </a:cubicBezTo>
                  <a:cubicBezTo>
                    <a:pt x="214" y="293"/>
                    <a:pt x="214" y="293"/>
                    <a:pt x="244" y="262"/>
                  </a:cubicBezTo>
                  <a:cubicBezTo>
                    <a:pt x="335" y="232"/>
                    <a:pt x="396" y="232"/>
                    <a:pt x="426" y="232"/>
                  </a:cubicBezTo>
                  <a:lnTo>
                    <a:pt x="518" y="232"/>
                  </a:lnTo>
                  <a:cubicBezTo>
                    <a:pt x="670" y="262"/>
                    <a:pt x="730" y="293"/>
                    <a:pt x="822" y="354"/>
                  </a:cubicBezTo>
                  <a:cubicBezTo>
                    <a:pt x="882" y="384"/>
                    <a:pt x="943" y="414"/>
                    <a:pt x="1004" y="414"/>
                  </a:cubicBezTo>
                  <a:cubicBezTo>
                    <a:pt x="1095" y="384"/>
                    <a:pt x="1095" y="262"/>
                    <a:pt x="1004" y="202"/>
                  </a:cubicBezTo>
                  <a:cubicBezTo>
                    <a:pt x="852" y="93"/>
                    <a:pt x="653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1539062" y="2218177"/>
              <a:ext cx="233839" cy="116631"/>
            </a:xfrm>
            <a:custGeom>
              <a:avLst/>
              <a:gdLst/>
              <a:ahLst/>
              <a:cxnLst/>
              <a:rect l="l" t="t" r="r" b="b"/>
              <a:pathLst>
                <a:path w="3240" h="1616" extrusionOk="0">
                  <a:moveTo>
                    <a:pt x="122" y="1"/>
                  </a:moveTo>
                  <a:cubicBezTo>
                    <a:pt x="63" y="1"/>
                    <a:pt x="0" y="71"/>
                    <a:pt x="48" y="142"/>
                  </a:cubicBezTo>
                  <a:cubicBezTo>
                    <a:pt x="108" y="264"/>
                    <a:pt x="200" y="568"/>
                    <a:pt x="321" y="750"/>
                  </a:cubicBezTo>
                  <a:cubicBezTo>
                    <a:pt x="473" y="1024"/>
                    <a:pt x="686" y="1236"/>
                    <a:pt x="929" y="1388"/>
                  </a:cubicBezTo>
                  <a:cubicBezTo>
                    <a:pt x="1224" y="1541"/>
                    <a:pt x="1519" y="1616"/>
                    <a:pt x="1802" y="1616"/>
                  </a:cubicBezTo>
                  <a:cubicBezTo>
                    <a:pt x="2305" y="1616"/>
                    <a:pt x="2767" y="1380"/>
                    <a:pt x="3118" y="932"/>
                  </a:cubicBezTo>
                  <a:cubicBezTo>
                    <a:pt x="3178" y="811"/>
                    <a:pt x="3239" y="811"/>
                    <a:pt x="3209" y="689"/>
                  </a:cubicBezTo>
                  <a:cubicBezTo>
                    <a:pt x="3181" y="643"/>
                    <a:pt x="3150" y="625"/>
                    <a:pt x="3118" y="625"/>
                  </a:cubicBezTo>
                  <a:cubicBezTo>
                    <a:pt x="3046" y="625"/>
                    <a:pt x="2968" y="717"/>
                    <a:pt x="2905" y="780"/>
                  </a:cubicBezTo>
                  <a:cubicBezTo>
                    <a:pt x="2570" y="1115"/>
                    <a:pt x="2297" y="1327"/>
                    <a:pt x="1962" y="1327"/>
                  </a:cubicBezTo>
                  <a:cubicBezTo>
                    <a:pt x="1873" y="1340"/>
                    <a:pt x="1787" y="1347"/>
                    <a:pt x="1705" y="1347"/>
                  </a:cubicBezTo>
                  <a:cubicBezTo>
                    <a:pt x="1205" y="1347"/>
                    <a:pt x="847" y="1116"/>
                    <a:pt x="534" y="750"/>
                  </a:cubicBezTo>
                  <a:cubicBezTo>
                    <a:pt x="352" y="507"/>
                    <a:pt x="352" y="294"/>
                    <a:pt x="169" y="20"/>
                  </a:cubicBezTo>
                  <a:cubicBezTo>
                    <a:pt x="155" y="7"/>
                    <a:pt x="139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1924179" y="2366061"/>
              <a:ext cx="25982" cy="20353"/>
            </a:xfrm>
            <a:custGeom>
              <a:avLst/>
              <a:gdLst/>
              <a:ahLst/>
              <a:cxnLst/>
              <a:rect l="l" t="t" r="r" b="b"/>
              <a:pathLst>
                <a:path w="360" h="282" extrusionOk="0">
                  <a:moveTo>
                    <a:pt x="201" y="0"/>
                  </a:moveTo>
                  <a:cubicBezTo>
                    <a:pt x="185" y="0"/>
                    <a:pt x="168" y="3"/>
                    <a:pt x="152" y="8"/>
                  </a:cubicBezTo>
                  <a:cubicBezTo>
                    <a:pt x="122" y="38"/>
                    <a:pt x="31" y="69"/>
                    <a:pt x="0" y="130"/>
                  </a:cubicBezTo>
                  <a:cubicBezTo>
                    <a:pt x="0" y="190"/>
                    <a:pt x="61" y="282"/>
                    <a:pt x="122" y="282"/>
                  </a:cubicBezTo>
                  <a:cubicBezTo>
                    <a:pt x="152" y="251"/>
                    <a:pt x="274" y="251"/>
                    <a:pt x="335" y="160"/>
                  </a:cubicBezTo>
                  <a:cubicBezTo>
                    <a:pt x="360" y="59"/>
                    <a:pt x="28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2160763" y="1517589"/>
              <a:ext cx="404022" cy="527725"/>
            </a:xfrm>
            <a:custGeom>
              <a:avLst/>
              <a:gdLst/>
              <a:ahLst/>
              <a:cxnLst/>
              <a:rect l="l" t="t" r="r" b="b"/>
              <a:pathLst>
                <a:path w="5598" h="7312" extrusionOk="0">
                  <a:moveTo>
                    <a:pt x="5294" y="1"/>
                  </a:moveTo>
                  <a:cubicBezTo>
                    <a:pt x="5172" y="1"/>
                    <a:pt x="5081" y="122"/>
                    <a:pt x="5112" y="244"/>
                  </a:cubicBezTo>
                  <a:cubicBezTo>
                    <a:pt x="5142" y="335"/>
                    <a:pt x="5172" y="426"/>
                    <a:pt x="5203" y="518"/>
                  </a:cubicBezTo>
                  <a:cubicBezTo>
                    <a:pt x="5264" y="670"/>
                    <a:pt x="5233" y="730"/>
                    <a:pt x="5233" y="974"/>
                  </a:cubicBezTo>
                  <a:cubicBezTo>
                    <a:pt x="5233" y="2949"/>
                    <a:pt x="3501" y="4712"/>
                    <a:pt x="2042" y="5928"/>
                  </a:cubicBezTo>
                  <a:cubicBezTo>
                    <a:pt x="1464" y="6354"/>
                    <a:pt x="826" y="6688"/>
                    <a:pt x="188" y="7022"/>
                  </a:cubicBezTo>
                  <a:cubicBezTo>
                    <a:pt x="0" y="7049"/>
                    <a:pt x="72" y="7312"/>
                    <a:pt x="216" y="7312"/>
                  </a:cubicBezTo>
                  <a:cubicBezTo>
                    <a:pt x="236" y="7312"/>
                    <a:pt x="257" y="7307"/>
                    <a:pt x="279" y="7296"/>
                  </a:cubicBezTo>
                  <a:cubicBezTo>
                    <a:pt x="917" y="6961"/>
                    <a:pt x="1555" y="6627"/>
                    <a:pt x="2163" y="6202"/>
                  </a:cubicBezTo>
                  <a:cubicBezTo>
                    <a:pt x="2862" y="5654"/>
                    <a:pt x="3501" y="5016"/>
                    <a:pt x="4078" y="4317"/>
                  </a:cubicBezTo>
                  <a:cubicBezTo>
                    <a:pt x="4504" y="3770"/>
                    <a:pt x="4929" y="3192"/>
                    <a:pt x="5203" y="2524"/>
                  </a:cubicBezTo>
                  <a:cubicBezTo>
                    <a:pt x="5476" y="1916"/>
                    <a:pt x="5537" y="1278"/>
                    <a:pt x="5598" y="730"/>
                  </a:cubicBezTo>
                  <a:cubicBezTo>
                    <a:pt x="5598" y="548"/>
                    <a:pt x="5507" y="214"/>
                    <a:pt x="5476" y="214"/>
                  </a:cubicBezTo>
                  <a:cubicBezTo>
                    <a:pt x="5416" y="92"/>
                    <a:pt x="5476" y="62"/>
                    <a:pt x="52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1928221" y="2409076"/>
              <a:ext cx="23528" cy="15517"/>
            </a:xfrm>
            <a:custGeom>
              <a:avLst/>
              <a:gdLst/>
              <a:ahLst/>
              <a:cxnLst/>
              <a:rect l="l" t="t" r="r" b="b"/>
              <a:pathLst>
                <a:path w="326" h="215" extrusionOk="0">
                  <a:moveTo>
                    <a:pt x="217" y="0"/>
                  </a:moveTo>
                  <a:cubicBezTo>
                    <a:pt x="198" y="0"/>
                    <a:pt x="178" y="6"/>
                    <a:pt x="157" y="20"/>
                  </a:cubicBezTo>
                  <a:cubicBezTo>
                    <a:pt x="0" y="72"/>
                    <a:pt x="68" y="215"/>
                    <a:pt x="149" y="215"/>
                  </a:cubicBezTo>
                  <a:cubicBezTo>
                    <a:pt x="162" y="215"/>
                    <a:pt x="175" y="211"/>
                    <a:pt x="188" y="202"/>
                  </a:cubicBezTo>
                  <a:lnTo>
                    <a:pt x="157" y="202"/>
                  </a:lnTo>
                  <a:cubicBezTo>
                    <a:pt x="218" y="202"/>
                    <a:pt x="248" y="172"/>
                    <a:pt x="279" y="141"/>
                  </a:cubicBezTo>
                  <a:cubicBezTo>
                    <a:pt x="326" y="71"/>
                    <a:pt x="282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1908806" y="2437946"/>
              <a:ext cx="41788" cy="673442"/>
            </a:xfrm>
            <a:custGeom>
              <a:avLst/>
              <a:gdLst/>
              <a:ahLst/>
              <a:cxnLst/>
              <a:rect l="l" t="t" r="r" b="b"/>
              <a:pathLst>
                <a:path w="579" h="9331" extrusionOk="0">
                  <a:moveTo>
                    <a:pt x="105" y="0"/>
                  </a:moveTo>
                  <a:cubicBezTo>
                    <a:pt x="52" y="0"/>
                    <a:pt x="1" y="47"/>
                    <a:pt x="1" y="106"/>
                  </a:cubicBezTo>
                  <a:cubicBezTo>
                    <a:pt x="1" y="957"/>
                    <a:pt x="61" y="1808"/>
                    <a:pt x="61" y="2690"/>
                  </a:cubicBezTo>
                  <a:cubicBezTo>
                    <a:pt x="92" y="3359"/>
                    <a:pt x="31" y="4058"/>
                    <a:pt x="61" y="4757"/>
                  </a:cubicBezTo>
                  <a:cubicBezTo>
                    <a:pt x="92" y="5334"/>
                    <a:pt x="183" y="5912"/>
                    <a:pt x="213" y="6489"/>
                  </a:cubicBezTo>
                  <a:cubicBezTo>
                    <a:pt x="213" y="7401"/>
                    <a:pt x="244" y="8313"/>
                    <a:pt x="335" y="9225"/>
                  </a:cubicBezTo>
                  <a:cubicBezTo>
                    <a:pt x="335" y="9284"/>
                    <a:pt x="399" y="9331"/>
                    <a:pt x="461" y="9331"/>
                  </a:cubicBezTo>
                  <a:cubicBezTo>
                    <a:pt x="494" y="9331"/>
                    <a:pt x="527" y="9317"/>
                    <a:pt x="548" y="9286"/>
                  </a:cubicBezTo>
                  <a:cubicBezTo>
                    <a:pt x="578" y="9225"/>
                    <a:pt x="548" y="9134"/>
                    <a:pt x="548" y="9073"/>
                  </a:cubicBezTo>
                  <a:cubicBezTo>
                    <a:pt x="426" y="8131"/>
                    <a:pt x="426" y="7188"/>
                    <a:pt x="365" y="6216"/>
                  </a:cubicBezTo>
                  <a:cubicBezTo>
                    <a:pt x="335" y="5699"/>
                    <a:pt x="244" y="5213"/>
                    <a:pt x="213" y="4635"/>
                  </a:cubicBezTo>
                  <a:cubicBezTo>
                    <a:pt x="183" y="3997"/>
                    <a:pt x="244" y="3389"/>
                    <a:pt x="213" y="2751"/>
                  </a:cubicBezTo>
                  <a:cubicBezTo>
                    <a:pt x="183" y="2021"/>
                    <a:pt x="274" y="1322"/>
                    <a:pt x="213" y="593"/>
                  </a:cubicBezTo>
                  <a:cubicBezTo>
                    <a:pt x="213" y="410"/>
                    <a:pt x="274" y="167"/>
                    <a:pt x="183" y="45"/>
                  </a:cubicBezTo>
                  <a:cubicBezTo>
                    <a:pt x="162" y="14"/>
                    <a:pt x="13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1204611" y="2309549"/>
              <a:ext cx="73616" cy="152934"/>
            </a:xfrm>
            <a:custGeom>
              <a:avLst/>
              <a:gdLst/>
              <a:ahLst/>
              <a:cxnLst/>
              <a:rect l="l" t="t" r="r" b="b"/>
              <a:pathLst>
                <a:path w="1020" h="2119" extrusionOk="0">
                  <a:moveTo>
                    <a:pt x="122" y="1"/>
                  </a:moveTo>
                  <a:cubicBezTo>
                    <a:pt x="77" y="1"/>
                    <a:pt x="31" y="31"/>
                    <a:pt x="31" y="92"/>
                  </a:cubicBezTo>
                  <a:cubicBezTo>
                    <a:pt x="1" y="396"/>
                    <a:pt x="1" y="730"/>
                    <a:pt x="92" y="1034"/>
                  </a:cubicBezTo>
                  <a:cubicBezTo>
                    <a:pt x="244" y="1460"/>
                    <a:pt x="517" y="1824"/>
                    <a:pt x="882" y="2098"/>
                  </a:cubicBezTo>
                  <a:cubicBezTo>
                    <a:pt x="896" y="2112"/>
                    <a:pt x="912" y="2118"/>
                    <a:pt x="927" y="2118"/>
                  </a:cubicBezTo>
                  <a:cubicBezTo>
                    <a:pt x="977" y="2118"/>
                    <a:pt x="1020" y="2053"/>
                    <a:pt x="973" y="2007"/>
                  </a:cubicBezTo>
                  <a:cubicBezTo>
                    <a:pt x="973" y="1946"/>
                    <a:pt x="912" y="1916"/>
                    <a:pt x="882" y="1885"/>
                  </a:cubicBezTo>
                  <a:cubicBezTo>
                    <a:pt x="548" y="1612"/>
                    <a:pt x="335" y="1308"/>
                    <a:pt x="213" y="913"/>
                  </a:cubicBezTo>
                  <a:cubicBezTo>
                    <a:pt x="183" y="700"/>
                    <a:pt x="183" y="365"/>
                    <a:pt x="213" y="92"/>
                  </a:cubicBezTo>
                  <a:cubicBezTo>
                    <a:pt x="213" y="31"/>
                    <a:pt x="168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989607" y="2449421"/>
              <a:ext cx="862245" cy="655254"/>
            </a:xfrm>
            <a:custGeom>
              <a:avLst/>
              <a:gdLst/>
              <a:ahLst/>
              <a:cxnLst/>
              <a:rect l="l" t="t" r="r" b="b"/>
              <a:pathLst>
                <a:path w="11947" h="9079" extrusionOk="0">
                  <a:moveTo>
                    <a:pt x="3060" y="1"/>
                  </a:moveTo>
                  <a:cubicBezTo>
                    <a:pt x="3038" y="1"/>
                    <a:pt x="3019" y="12"/>
                    <a:pt x="3010" y="38"/>
                  </a:cubicBezTo>
                  <a:cubicBezTo>
                    <a:pt x="2554" y="1041"/>
                    <a:pt x="1946" y="2045"/>
                    <a:pt x="1490" y="2926"/>
                  </a:cubicBezTo>
                  <a:cubicBezTo>
                    <a:pt x="1156" y="3534"/>
                    <a:pt x="791" y="4081"/>
                    <a:pt x="518" y="4689"/>
                  </a:cubicBezTo>
                  <a:cubicBezTo>
                    <a:pt x="396" y="4932"/>
                    <a:pt x="214" y="5297"/>
                    <a:pt x="214" y="5388"/>
                  </a:cubicBezTo>
                  <a:lnTo>
                    <a:pt x="183" y="5388"/>
                  </a:lnTo>
                  <a:cubicBezTo>
                    <a:pt x="183" y="5418"/>
                    <a:pt x="183" y="5418"/>
                    <a:pt x="183" y="5418"/>
                  </a:cubicBezTo>
                  <a:cubicBezTo>
                    <a:pt x="92" y="5540"/>
                    <a:pt x="1" y="5722"/>
                    <a:pt x="153" y="5814"/>
                  </a:cubicBezTo>
                  <a:cubicBezTo>
                    <a:pt x="882" y="6634"/>
                    <a:pt x="1825" y="7181"/>
                    <a:pt x="2858" y="7637"/>
                  </a:cubicBezTo>
                  <a:cubicBezTo>
                    <a:pt x="3831" y="8093"/>
                    <a:pt x="4803" y="8458"/>
                    <a:pt x="5837" y="8671"/>
                  </a:cubicBezTo>
                  <a:cubicBezTo>
                    <a:pt x="7265" y="8975"/>
                    <a:pt x="8603" y="9036"/>
                    <a:pt x="10092" y="9066"/>
                  </a:cubicBezTo>
                  <a:cubicBezTo>
                    <a:pt x="10235" y="9075"/>
                    <a:pt x="10374" y="9078"/>
                    <a:pt x="10513" y="9078"/>
                  </a:cubicBezTo>
                  <a:cubicBezTo>
                    <a:pt x="10848" y="9078"/>
                    <a:pt x="11177" y="9057"/>
                    <a:pt x="11521" y="9036"/>
                  </a:cubicBezTo>
                  <a:cubicBezTo>
                    <a:pt x="11551" y="9046"/>
                    <a:pt x="11595" y="9049"/>
                    <a:pt x="11641" y="9049"/>
                  </a:cubicBezTo>
                  <a:cubicBezTo>
                    <a:pt x="11734" y="9049"/>
                    <a:pt x="11835" y="9036"/>
                    <a:pt x="11855" y="9036"/>
                  </a:cubicBezTo>
                  <a:cubicBezTo>
                    <a:pt x="11886" y="9036"/>
                    <a:pt x="11946" y="8975"/>
                    <a:pt x="11916" y="8914"/>
                  </a:cubicBezTo>
                  <a:cubicBezTo>
                    <a:pt x="11901" y="8868"/>
                    <a:pt x="11848" y="8861"/>
                    <a:pt x="11783" y="8861"/>
                  </a:cubicBezTo>
                  <a:cubicBezTo>
                    <a:pt x="11751" y="8861"/>
                    <a:pt x="11716" y="8863"/>
                    <a:pt x="11681" y="8863"/>
                  </a:cubicBezTo>
                  <a:cubicBezTo>
                    <a:pt x="11646" y="8863"/>
                    <a:pt x="11612" y="8861"/>
                    <a:pt x="11582" y="8853"/>
                  </a:cubicBezTo>
                  <a:cubicBezTo>
                    <a:pt x="11217" y="8853"/>
                    <a:pt x="10852" y="8884"/>
                    <a:pt x="10518" y="8884"/>
                  </a:cubicBezTo>
                  <a:cubicBezTo>
                    <a:pt x="8633" y="8823"/>
                    <a:pt x="7053" y="8792"/>
                    <a:pt x="5259" y="8276"/>
                  </a:cubicBezTo>
                  <a:cubicBezTo>
                    <a:pt x="4317" y="8063"/>
                    <a:pt x="3557" y="7668"/>
                    <a:pt x="2676" y="7273"/>
                  </a:cubicBezTo>
                  <a:cubicBezTo>
                    <a:pt x="1977" y="6969"/>
                    <a:pt x="1308" y="6573"/>
                    <a:pt x="822" y="6148"/>
                  </a:cubicBezTo>
                  <a:cubicBezTo>
                    <a:pt x="670" y="5996"/>
                    <a:pt x="518" y="5814"/>
                    <a:pt x="366" y="5631"/>
                  </a:cubicBezTo>
                  <a:cubicBezTo>
                    <a:pt x="366" y="5601"/>
                    <a:pt x="366" y="5601"/>
                    <a:pt x="366" y="5601"/>
                  </a:cubicBezTo>
                  <a:lnTo>
                    <a:pt x="396" y="5601"/>
                  </a:lnTo>
                  <a:cubicBezTo>
                    <a:pt x="396" y="5601"/>
                    <a:pt x="396" y="5570"/>
                    <a:pt x="396" y="5570"/>
                  </a:cubicBezTo>
                  <a:cubicBezTo>
                    <a:pt x="852" y="4598"/>
                    <a:pt x="1673" y="3048"/>
                    <a:pt x="2311" y="1771"/>
                  </a:cubicBezTo>
                  <a:cubicBezTo>
                    <a:pt x="2615" y="1224"/>
                    <a:pt x="2888" y="677"/>
                    <a:pt x="3132" y="130"/>
                  </a:cubicBezTo>
                  <a:cubicBezTo>
                    <a:pt x="3175" y="65"/>
                    <a:pt x="3111" y="1"/>
                    <a:pt x="30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1015950" y="2853593"/>
              <a:ext cx="72" cy="2310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cubicBezTo>
                    <a:pt x="1" y="31"/>
                    <a:pt x="1" y="31"/>
                    <a:pt x="1" y="1"/>
                  </a:cubicBezTo>
                  <a:cubicBezTo>
                    <a:pt x="1" y="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3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1867956" y="3090322"/>
              <a:ext cx="29952" cy="11259"/>
            </a:xfrm>
            <a:custGeom>
              <a:avLst/>
              <a:gdLst/>
              <a:ahLst/>
              <a:cxnLst/>
              <a:rect l="l" t="t" r="r" b="b"/>
              <a:pathLst>
                <a:path w="415" h="156" extrusionOk="0">
                  <a:moveTo>
                    <a:pt x="145" y="0"/>
                  </a:moveTo>
                  <a:cubicBezTo>
                    <a:pt x="42" y="0"/>
                    <a:pt x="1" y="156"/>
                    <a:pt x="141" y="156"/>
                  </a:cubicBezTo>
                  <a:cubicBezTo>
                    <a:pt x="171" y="140"/>
                    <a:pt x="202" y="140"/>
                    <a:pt x="236" y="140"/>
                  </a:cubicBezTo>
                  <a:cubicBezTo>
                    <a:pt x="270" y="140"/>
                    <a:pt x="308" y="140"/>
                    <a:pt x="354" y="125"/>
                  </a:cubicBezTo>
                  <a:cubicBezTo>
                    <a:pt x="415" y="4"/>
                    <a:pt x="263" y="4"/>
                    <a:pt x="171" y="4"/>
                  </a:cubicBezTo>
                  <a:cubicBezTo>
                    <a:pt x="162" y="1"/>
                    <a:pt x="153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-94075" y="2943954"/>
              <a:ext cx="2356143" cy="1595373"/>
            </a:xfrm>
            <a:custGeom>
              <a:avLst/>
              <a:gdLst/>
              <a:ahLst/>
              <a:cxnLst/>
              <a:rect l="l" t="t" r="r" b="b"/>
              <a:pathLst>
                <a:path w="32646" h="22105" extrusionOk="0">
                  <a:moveTo>
                    <a:pt x="3010" y="10056"/>
                  </a:moveTo>
                  <a:cubicBezTo>
                    <a:pt x="3040" y="10086"/>
                    <a:pt x="3040" y="10086"/>
                    <a:pt x="3040" y="10086"/>
                  </a:cubicBezTo>
                  <a:cubicBezTo>
                    <a:pt x="3496" y="10421"/>
                    <a:pt x="4043" y="10937"/>
                    <a:pt x="4347" y="11393"/>
                  </a:cubicBezTo>
                  <a:cubicBezTo>
                    <a:pt x="4438" y="11515"/>
                    <a:pt x="4469" y="11545"/>
                    <a:pt x="4529" y="11606"/>
                  </a:cubicBezTo>
                  <a:lnTo>
                    <a:pt x="4560" y="11606"/>
                  </a:lnTo>
                  <a:cubicBezTo>
                    <a:pt x="4286" y="11743"/>
                    <a:pt x="4030" y="11863"/>
                    <a:pt x="3893" y="11863"/>
                  </a:cubicBezTo>
                  <a:cubicBezTo>
                    <a:pt x="3847" y="11863"/>
                    <a:pt x="3815" y="11849"/>
                    <a:pt x="3800" y="11819"/>
                  </a:cubicBezTo>
                  <a:cubicBezTo>
                    <a:pt x="3435" y="11302"/>
                    <a:pt x="3010" y="10725"/>
                    <a:pt x="2736" y="10390"/>
                  </a:cubicBezTo>
                  <a:cubicBezTo>
                    <a:pt x="2827" y="10299"/>
                    <a:pt x="2918" y="10178"/>
                    <a:pt x="3010" y="10056"/>
                  </a:cubicBezTo>
                  <a:close/>
                  <a:moveTo>
                    <a:pt x="31490" y="21789"/>
                  </a:moveTo>
                  <a:cubicBezTo>
                    <a:pt x="31508" y="21801"/>
                    <a:pt x="31515" y="21805"/>
                    <a:pt x="31516" y="21805"/>
                  </a:cubicBezTo>
                  <a:cubicBezTo>
                    <a:pt x="31516" y="21805"/>
                    <a:pt x="31506" y="21799"/>
                    <a:pt x="31491" y="21789"/>
                  </a:cubicBezTo>
                  <a:lnTo>
                    <a:pt x="31491" y="21789"/>
                  </a:lnTo>
                  <a:cubicBezTo>
                    <a:pt x="31491" y="21789"/>
                    <a:pt x="31491" y="21789"/>
                    <a:pt x="31490" y="21789"/>
                  </a:cubicBezTo>
                  <a:close/>
                  <a:moveTo>
                    <a:pt x="15430" y="1"/>
                  </a:moveTo>
                  <a:cubicBezTo>
                    <a:pt x="15403" y="1"/>
                    <a:pt x="15376" y="8"/>
                    <a:pt x="15350" y="25"/>
                  </a:cubicBezTo>
                  <a:cubicBezTo>
                    <a:pt x="13526" y="1515"/>
                    <a:pt x="11794" y="2883"/>
                    <a:pt x="10031" y="4281"/>
                  </a:cubicBezTo>
                  <a:cubicBezTo>
                    <a:pt x="8997" y="5071"/>
                    <a:pt x="7751" y="5922"/>
                    <a:pt x="6657" y="6743"/>
                  </a:cubicBezTo>
                  <a:cubicBezTo>
                    <a:pt x="5198" y="7746"/>
                    <a:pt x="3952" y="8688"/>
                    <a:pt x="2675" y="9934"/>
                  </a:cubicBezTo>
                  <a:cubicBezTo>
                    <a:pt x="2402" y="10269"/>
                    <a:pt x="2280" y="10421"/>
                    <a:pt x="2614" y="10755"/>
                  </a:cubicBezTo>
                  <a:cubicBezTo>
                    <a:pt x="2736" y="10968"/>
                    <a:pt x="2858" y="11089"/>
                    <a:pt x="2979" y="11241"/>
                  </a:cubicBezTo>
                  <a:cubicBezTo>
                    <a:pt x="2645" y="11424"/>
                    <a:pt x="2219" y="11697"/>
                    <a:pt x="2006" y="11880"/>
                  </a:cubicBezTo>
                  <a:lnTo>
                    <a:pt x="1946" y="11880"/>
                  </a:lnTo>
                  <a:cubicBezTo>
                    <a:pt x="1703" y="11789"/>
                    <a:pt x="1368" y="11758"/>
                    <a:pt x="1216" y="11728"/>
                  </a:cubicBezTo>
                  <a:cubicBezTo>
                    <a:pt x="1066" y="11700"/>
                    <a:pt x="946" y="11685"/>
                    <a:pt x="833" y="11685"/>
                  </a:cubicBezTo>
                  <a:cubicBezTo>
                    <a:pt x="693" y="11685"/>
                    <a:pt x="563" y="11708"/>
                    <a:pt x="396" y="11758"/>
                  </a:cubicBezTo>
                  <a:cubicBezTo>
                    <a:pt x="0" y="11910"/>
                    <a:pt x="92" y="12062"/>
                    <a:pt x="274" y="12184"/>
                  </a:cubicBezTo>
                  <a:lnTo>
                    <a:pt x="304" y="12214"/>
                  </a:lnTo>
                  <a:lnTo>
                    <a:pt x="335" y="12214"/>
                  </a:lnTo>
                  <a:cubicBezTo>
                    <a:pt x="426" y="12275"/>
                    <a:pt x="547" y="12305"/>
                    <a:pt x="639" y="12336"/>
                  </a:cubicBezTo>
                  <a:cubicBezTo>
                    <a:pt x="821" y="12396"/>
                    <a:pt x="1003" y="12427"/>
                    <a:pt x="1186" y="12427"/>
                  </a:cubicBezTo>
                  <a:cubicBezTo>
                    <a:pt x="1307" y="12457"/>
                    <a:pt x="1429" y="12518"/>
                    <a:pt x="1581" y="12518"/>
                  </a:cubicBezTo>
                  <a:cubicBezTo>
                    <a:pt x="1733" y="12488"/>
                    <a:pt x="1915" y="12457"/>
                    <a:pt x="2037" y="12305"/>
                  </a:cubicBezTo>
                  <a:cubicBezTo>
                    <a:pt x="2067" y="12305"/>
                    <a:pt x="2067" y="12275"/>
                    <a:pt x="2098" y="12275"/>
                  </a:cubicBezTo>
                  <a:cubicBezTo>
                    <a:pt x="2493" y="12001"/>
                    <a:pt x="2979" y="11697"/>
                    <a:pt x="3131" y="11485"/>
                  </a:cubicBezTo>
                  <a:cubicBezTo>
                    <a:pt x="3131" y="11454"/>
                    <a:pt x="3131" y="11454"/>
                    <a:pt x="3131" y="11424"/>
                  </a:cubicBezTo>
                  <a:cubicBezTo>
                    <a:pt x="3162" y="11485"/>
                    <a:pt x="3222" y="11545"/>
                    <a:pt x="3283" y="11637"/>
                  </a:cubicBezTo>
                  <a:cubicBezTo>
                    <a:pt x="3435" y="11819"/>
                    <a:pt x="3557" y="12062"/>
                    <a:pt x="3800" y="12153"/>
                  </a:cubicBezTo>
                  <a:cubicBezTo>
                    <a:pt x="3833" y="12159"/>
                    <a:pt x="3867" y="12161"/>
                    <a:pt x="3900" y="12161"/>
                  </a:cubicBezTo>
                  <a:cubicBezTo>
                    <a:pt x="4049" y="12161"/>
                    <a:pt x="4198" y="12112"/>
                    <a:pt x="4347" y="12062"/>
                  </a:cubicBezTo>
                  <a:cubicBezTo>
                    <a:pt x="4651" y="11910"/>
                    <a:pt x="4803" y="11849"/>
                    <a:pt x="5168" y="11728"/>
                  </a:cubicBezTo>
                  <a:cubicBezTo>
                    <a:pt x="5958" y="11393"/>
                    <a:pt x="6779" y="11150"/>
                    <a:pt x="7569" y="10816"/>
                  </a:cubicBezTo>
                  <a:cubicBezTo>
                    <a:pt x="8329" y="10512"/>
                    <a:pt x="9028" y="10117"/>
                    <a:pt x="9757" y="9782"/>
                  </a:cubicBezTo>
                  <a:cubicBezTo>
                    <a:pt x="11672" y="8901"/>
                    <a:pt x="13374" y="8111"/>
                    <a:pt x="15229" y="7260"/>
                  </a:cubicBezTo>
                  <a:cubicBezTo>
                    <a:pt x="16323" y="6773"/>
                    <a:pt x="17417" y="6317"/>
                    <a:pt x="18481" y="5709"/>
                  </a:cubicBezTo>
                  <a:cubicBezTo>
                    <a:pt x="18937" y="5497"/>
                    <a:pt x="19393" y="5223"/>
                    <a:pt x="19849" y="4950"/>
                  </a:cubicBezTo>
                  <a:cubicBezTo>
                    <a:pt x="20062" y="4798"/>
                    <a:pt x="20335" y="4676"/>
                    <a:pt x="20548" y="4494"/>
                  </a:cubicBezTo>
                  <a:cubicBezTo>
                    <a:pt x="20578" y="4463"/>
                    <a:pt x="20578" y="4402"/>
                    <a:pt x="20578" y="4372"/>
                  </a:cubicBezTo>
                  <a:cubicBezTo>
                    <a:pt x="20984" y="4430"/>
                    <a:pt x="21363" y="4460"/>
                    <a:pt x="21766" y="4489"/>
                  </a:cubicBezTo>
                  <a:lnTo>
                    <a:pt x="21766" y="4489"/>
                  </a:lnTo>
                  <a:cubicBezTo>
                    <a:pt x="21691" y="4502"/>
                    <a:pt x="21624" y="4579"/>
                    <a:pt x="21673" y="4676"/>
                  </a:cubicBezTo>
                  <a:cubicBezTo>
                    <a:pt x="22068" y="5284"/>
                    <a:pt x="22372" y="5953"/>
                    <a:pt x="22645" y="6621"/>
                  </a:cubicBezTo>
                  <a:cubicBezTo>
                    <a:pt x="23010" y="7351"/>
                    <a:pt x="23375" y="8080"/>
                    <a:pt x="23770" y="8810"/>
                  </a:cubicBezTo>
                  <a:cubicBezTo>
                    <a:pt x="24013" y="9387"/>
                    <a:pt x="24347" y="9904"/>
                    <a:pt x="24651" y="10451"/>
                  </a:cubicBezTo>
                  <a:cubicBezTo>
                    <a:pt x="25077" y="11241"/>
                    <a:pt x="25502" y="12062"/>
                    <a:pt x="25867" y="12883"/>
                  </a:cubicBezTo>
                  <a:cubicBezTo>
                    <a:pt x="26414" y="14099"/>
                    <a:pt x="26961" y="15162"/>
                    <a:pt x="27508" y="16317"/>
                  </a:cubicBezTo>
                  <a:cubicBezTo>
                    <a:pt x="27934" y="17260"/>
                    <a:pt x="28451" y="18141"/>
                    <a:pt x="28876" y="19083"/>
                  </a:cubicBezTo>
                  <a:cubicBezTo>
                    <a:pt x="28967" y="19205"/>
                    <a:pt x="29028" y="19387"/>
                    <a:pt x="29119" y="19539"/>
                  </a:cubicBezTo>
                  <a:cubicBezTo>
                    <a:pt x="29059" y="19600"/>
                    <a:pt x="29119" y="19722"/>
                    <a:pt x="29211" y="19722"/>
                  </a:cubicBezTo>
                  <a:cubicBezTo>
                    <a:pt x="29393" y="19965"/>
                    <a:pt x="29606" y="20178"/>
                    <a:pt x="29879" y="20238"/>
                  </a:cubicBezTo>
                  <a:cubicBezTo>
                    <a:pt x="29961" y="20247"/>
                    <a:pt x="30042" y="20250"/>
                    <a:pt x="30124" y="20250"/>
                  </a:cubicBezTo>
                  <a:cubicBezTo>
                    <a:pt x="30346" y="20250"/>
                    <a:pt x="30569" y="20222"/>
                    <a:pt x="30791" y="20178"/>
                  </a:cubicBezTo>
                  <a:cubicBezTo>
                    <a:pt x="30791" y="20269"/>
                    <a:pt x="30822" y="20330"/>
                    <a:pt x="30852" y="20390"/>
                  </a:cubicBezTo>
                  <a:cubicBezTo>
                    <a:pt x="30852" y="20421"/>
                    <a:pt x="30882" y="20451"/>
                    <a:pt x="30882" y="20482"/>
                  </a:cubicBezTo>
                  <a:cubicBezTo>
                    <a:pt x="30882" y="20512"/>
                    <a:pt x="30913" y="20512"/>
                    <a:pt x="30913" y="20542"/>
                  </a:cubicBezTo>
                  <a:cubicBezTo>
                    <a:pt x="30974" y="20694"/>
                    <a:pt x="31004" y="20846"/>
                    <a:pt x="31065" y="21029"/>
                  </a:cubicBezTo>
                  <a:cubicBezTo>
                    <a:pt x="31156" y="21272"/>
                    <a:pt x="31186" y="21454"/>
                    <a:pt x="31369" y="21697"/>
                  </a:cubicBezTo>
                  <a:cubicBezTo>
                    <a:pt x="31386" y="21715"/>
                    <a:pt x="31455" y="21763"/>
                    <a:pt x="31491" y="21789"/>
                  </a:cubicBezTo>
                  <a:lnTo>
                    <a:pt x="31491" y="21789"/>
                  </a:lnTo>
                  <a:cubicBezTo>
                    <a:pt x="31521" y="21789"/>
                    <a:pt x="31521" y="21819"/>
                    <a:pt x="31551" y="21819"/>
                  </a:cubicBezTo>
                  <a:cubicBezTo>
                    <a:pt x="31642" y="21880"/>
                    <a:pt x="31977" y="21971"/>
                    <a:pt x="32068" y="22032"/>
                  </a:cubicBezTo>
                  <a:cubicBezTo>
                    <a:pt x="32157" y="22076"/>
                    <a:pt x="32278" y="22105"/>
                    <a:pt x="32397" y="22105"/>
                  </a:cubicBezTo>
                  <a:cubicBezTo>
                    <a:pt x="32440" y="22105"/>
                    <a:pt x="32483" y="22101"/>
                    <a:pt x="32524" y="22093"/>
                  </a:cubicBezTo>
                  <a:cubicBezTo>
                    <a:pt x="32554" y="22093"/>
                    <a:pt x="32585" y="22062"/>
                    <a:pt x="32615" y="22032"/>
                  </a:cubicBezTo>
                  <a:cubicBezTo>
                    <a:pt x="32645" y="22001"/>
                    <a:pt x="32645" y="21971"/>
                    <a:pt x="32645" y="21941"/>
                  </a:cubicBezTo>
                  <a:cubicBezTo>
                    <a:pt x="32645" y="21789"/>
                    <a:pt x="32463" y="21697"/>
                    <a:pt x="32341" y="21606"/>
                  </a:cubicBezTo>
                  <a:cubicBezTo>
                    <a:pt x="32129" y="21515"/>
                    <a:pt x="31946" y="21424"/>
                    <a:pt x="31733" y="21394"/>
                  </a:cubicBezTo>
                  <a:cubicBezTo>
                    <a:pt x="31612" y="20938"/>
                    <a:pt x="31460" y="20512"/>
                    <a:pt x="31369" y="20087"/>
                  </a:cubicBezTo>
                  <a:cubicBezTo>
                    <a:pt x="31642" y="20026"/>
                    <a:pt x="31916" y="19965"/>
                    <a:pt x="32189" y="19874"/>
                  </a:cubicBezTo>
                  <a:cubicBezTo>
                    <a:pt x="32372" y="19783"/>
                    <a:pt x="32493" y="19783"/>
                    <a:pt x="32554" y="19631"/>
                  </a:cubicBezTo>
                  <a:cubicBezTo>
                    <a:pt x="32598" y="19522"/>
                    <a:pt x="32501" y="19429"/>
                    <a:pt x="32399" y="19429"/>
                  </a:cubicBezTo>
                  <a:cubicBezTo>
                    <a:pt x="32358" y="19429"/>
                    <a:pt x="32315" y="19444"/>
                    <a:pt x="32281" y="19479"/>
                  </a:cubicBezTo>
                  <a:cubicBezTo>
                    <a:pt x="32250" y="19479"/>
                    <a:pt x="32250" y="19479"/>
                    <a:pt x="32220" y="19509"/>
                  </a:cubicBezTo>
                  <a:cubicBezTo>
                    <a:pt x="32240" y="19499"/>
                    <a:pt x="32250" y="19495"/>
                    <a:pt x="32254" y="19495"/>
                  </a:cubicBezTo>
                  <a:cubicBezTo>
                    <a:pt x="32260" y="19495"/>
                    <a:pt x="32240" y="19509"/>
                    <a:pt x="32220" y="19509"/>
                  </a:cubicBezTo>
                  <a:cubicBezTo>
                    <a:pt x="31642" y="19691"/>
                    <a:pt x="31004" y="19874"/>
                    <a:pt x="30487" y="19935"/>
                  </a:cubicBezTo>
                  <a:cubicBezTo>
                    <a:pt x="30329" y="19952"/>
                    <a:pt x="30171" y="19970"/>
                    <a:pt x="30043" y="19970"/>
                  </a:cubicBezTo>
                  <a:cubicBezTo>
                    <a:pt x="29948" y="19970"/>
                    <a:pt x="29870" y="19960"/>
                    <a:pt x="29819" y="19935"/>
                  </a:cubicBezTo>
                  <a:cubicBezTo>
                    <a:pt x="29727" y="19874"/>
                    <a:pt x="29606" y="19752"/>
                    <a:pt x="29515" y="19600"/>
                  </a:cubicBezTo>
                  <a:cubicBezTo>
                    <a:pt x="29849" y="19479"/>
                    <a:pt x="30153" y="19357"/>
                    <a:pt x="30487" y="19296"/>
                  </a:cubicBezTo>
                  <a:cubicBezTo>
                    <a:pt x="30913" y="19205"/>
                    <a:pt x="31369" y="19114"/>
                    <a:pt x="31612" y="18992"/>
                  </a:cubicBezTo>
                  <a:cubicBezTo>
                    <a:pt x="31612" y="18962"/>
                    <a:pt x="31673" y="18962"/>
                    <a:pt x="31673" y="18931"/>
                  </a:cubicBezTo>
                  <a:cubicBezTo>
                    <a:pt x="31699" y="18853"/>
                    <a:pt x="31634" y="18774"/>
                    <a:pt x="31557" y="18774"/>
                  </a:cubicBezTo>
                  <a:cubicBezTo>
                    <a:pt x="31545" y="18774"/>
                    <a:pt x="31533" y="18775"/>
                    <a:pt x="31521" y="18779"/>
                  </a:cubicBezTo>
                  <a:cubicBezTo>
                    <a:pt x="31186" y="18931"/>
                    <a:pt x="30822" y="18992"/>
                    <a:pt x="30335" y="19083"/>
                  </a:cubicBezTo>
                  <a:cubicBezTo>
                    <a:pt x="30001" y="19175"/>
                    <a:pt x="29697" y="19296"/>
                    <a:pt x="29393" y="19418"/>
                  </a:cubicBezTo>
                  <a:cubicBezTo>
                    <a:pt x="29271" y="19175"/>
                    <a:pt x="29150" y="18931"/>
                    <a:pt x="29028" y="18688"/>
                  </a:cubicBezTo>
                  <a:cubicBezTo>
                    <a:pt x="28785" y="18172"/>
                    <a:pt x="28512" y="17685"/>
                    <a:pt x="28268" y="17169"/>
                  </a:cubicBezTo>
                  <a:cubicBezTo>
                    <a:pt x="27387" y="15345"/>
                    <a:pt x="26505" y="13521"/>
                    <a:pt x="25624" y="11728"/>
                  </a:cubicBezTo>
                  <a:cubicBezTo>
                    <a:pt x="25198" y="10907"/>
                    <a:pt x="24742" y="10117"/>
                    <a:pt x="24287" y="9326"/>
                  </a:cubicBezTo>
                  <a:cubicBezTo>
                    <a:pt x="23861" y="8445"/>
                    <a:pt x="23375" y="7624"/>
                    <a:pt x="22980" y="6773"/>
                  </a:cubicBezTo>
                  <a:cubicBezTo>
                    <a:pt x="22584" y="6013"/>
                    <a:pt x="22372" y="5314"/>
                    <a:pt x="21885" y="4524"/>
                  </a:cubicBezTo>
                  <a:cubicBezTo>
                    <a:pt x="21855" y="4494"/>
                    <a:pt x="21824" y="4494"/>
                    <a:pt x="21794" y="4494"/>
                  </a:cubicBezTo>
                  <a:lnTo>
                    <a:pt x="22159" y="4494"/>
                  </a:lnTo>
                  <a:cubicBezTo>
                    <a:pt x="22341" y="4524"/>
                    <a:pt x="22524" y="4524"/>
                    <a:pt x="22706" y="4554"/>
                  </a:cubicBezTo>
                  <a:cubicBezTo>
                    <a:pt x="22736" y="4554"/>
                    <a:pt x="22767" y="4524"/>
                    <a:pt x="22797" y="4494"/>
                  </a:cubicBezTo>
                  <a:cubicBezTo>
                    <a:pt x="22906" y="4357"/>
                    <a:pt x="22795" y="4246"/>
                    <a:pt x="22662" y="4246"/>
                  </a:cubicBezTo>
                  <a:cubicBezTo>
                    <a:pt x="22646" y="4246"/>
                    <a:pt x="22631" y="4247"/>
                    <a:pt x="22615" y="4250"/>
                  </a:cubicBezTo>
                  <a:cubicBezTo>
                    <a:pt x="21733" y="4190"/>
                    <a:pt x="20882" y="4220"/>
                    <a:pt x="20092" y="4038"/>
                  </a:cubicBezTo>
                  <a:cubicBezTo>
                    <a:pt x="19666" y="3977"/>
                    <a:pt x="19271" y="3794"/>
                    <a:pt x="18876" y="3703"/>
                  </a:cubicBezTo>
                  <a:cubicBezTo>
                    <a:pt x="18755" y="3703"/>
                    <a:pt x="18724" y="3916"/>
                    <a:pt x="18846" y="3946"/>
                  </a:cubicBezTo>
                  <a:cubicBezTo>
                    <a:pt x="19241" y="4098"/>
                    <a:pt x="19666" y="4220"/>
                    <a:pt x="20092" y="4281"/>
                  </a:cubicBezTo>
                  <a:cubicBezTo>
                    <a:pt x="19697" y="4524"/>
                    <a:pt x="19302" y="4767"/>
                    <a:pt x="18937" y="4980"/>
                  </a:cubicBezTo>
                  <a:cubicBezTo>
                    <a:pt x="16110" y="6500"/>
                    <a:pt x="13374" y="7624"/>
                    <a:pt x="10548" y="8962"/>
                  </a:cubicBezTo>
                  <a:cubicBezTo>
                    <a:pt x="9514" y="9418"/>
                    <a:pt x="8542" y="9965"/>
                    <a:pt x="7538" y="10451"/>
                  </a:cubicBezTo>
                  <a:cubicBezTo>
                    <a:pt x="6809" y="10785"/>
                    <a:pt x="5958" y="11029"/>
                    <a:pt x="5137" y="11363"/>
                  </a:cubicBezTo>
                  <a:cubicBezTo>
                    <a:pt x="5016" y="11424"/>
                    <a:pt x="4894" y="11485"/>
                    <a:pt x="4772" y="11515"/>
                  </a:cubicBezTo>
                  <a:cubicBezTo>
                    <a:pt x="4772" y="11515"/>
                    <a:pt x="4772" y="11485"/>
                    <a:pt x="4772" y="11485"/>
                  </a:cubicBezTo>
                  <a:cubicBezTo>
                    <a:pt x="4712" y="11272"/>
                    <a:pt x="4499" y="11029"/>
                    <a:pt x="4377" y="10846"/>
                  </a:cubicBezTo>
                  <a:cubicBezTo>
                    <a:pt x="4134" y="10542"/>
                    <a:pt x="3830" y="10269"/>
                    <a:pt x="3526" y="9995"/>
                  </a:cubicBezTo>
                  <a:cubicBezTo>
                    <a:pt x="3465" y="9965"/>
                    <a:pt x="3374" y="9874"/>
                    <a:pt x="3283" y="9813"/>
                  </a:cubicBezTo>
                  <a:cubicBezTo>
                    <a:pt x="3374" y="9752"/>
                    <a:pt x="3465" y="9661"/>
                    <a:pt x="3557" y="9570"/>
                  </a:cubicBezTo>
                  <a:cubicBezTo>
                    <a:pt x="4529" y="8688"/>
                    <a:pt x="5259" y="8111"/>
                    <a:pt x="6323" y="7381"/>
                  </a:cubicBezTo>
                  <a:cubicBezTo>
                    <a:pt x="7387" y="6591"/>
                    <a:pt x="8511" y="5770"/>
                    <a:pt x="9757" y="4858"/>
                  </a:cubicBezTo>
                  <a:cubicBezTo>
                    <a:pt x="10821" y="4038"/>
                    <a:pt x="11946" y="3095"/>
                    <a:pt x="12949" y="2275"/>
                  </a:cubicBezTo>
                  <a:cubicBezTo>
                    <a:pt x="13587" y="1788"/>
                    <a:pt x="14226" y="1241"/>
                    <a:pt x="14864" y="725"/>
                  </a:cubicBezTo>
                  <a:cubicBezTo>
                    <a:pt x="15077" y="542"/>
                    <a:pt x="15289" y="360"/>
                    <a:pt x="15502" y="177"/>
                  </a:cubicBezTo>
                  <a:cubicBezTo>
                    <a:pt x="15533" y="177"/>
                    <a:pt x="15563" y="147"/>
                    <a:pt x="15563" y="117"/>
                  </a:cubicBezTo>
                  <a:cubicBezTo>
                    <a:pt x="15563" y="51"/>
                    <a:pt x="15500" y="1"/>
                    <a:pt x="154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1900073" y="3138245"/>
              <a:ext cx="340871" cy="1197486"/>
            </a:xfrm>
            <a:custGeom>
              <a:avLst/>
              <a:gdLst/>
              <a:ahLst/>
              <a:cxnLst/>
              <a:rect l="l" t="t" r="r" b="b"/>
              <a:pathLst>
                <a:path w="4723" h="16592" extrusionOk="0">
                  <a:moveTo>
                    <a:pt x="155" y="0"/>
                  </a:moveTo>
                  <a:cubicBezTo>
                    <a:pt x="144" y="0"/>
                    <a:pt x="133" y="3"/>
                    <a:pt x="122" y="8"/>
                  </a:cubicBezTo>
                  <a:cubicBezTo>
                    <a:pt x="30" y="8"/>
                    <a:pt x="0" y="99"/>
                    <a:pt x="30" y="160"/>
                  </a:cubicBezTo>
                  <a:cubicBezTo>
                    <a:pt x="426" y="1346"/>
                    <a:pt x="638" y="2926"/>
                    <a:pt x="1064" y="4203"/>
                  </a:cubicBezTo>
                  <a:cubicBezTo>
                    <a:pt x="1337" y="5145"/>
                    <a:pt x="1337" y="5935"/>
                    <a:pt x="1611" y="6847"/>
                  </a:cubicBezTo>
                  <a:cubicBezTo>
                    <a:pt x="1854" y="7577"/>
                    <a:pt x="2097" y="8337"/>
                    <a:pt x="2310" y="9066"/>
                  </a:cubicBezTo>
                  <a:cubicBezTo>
                    <a:pt x="2523" y="9796"/>
                    <a:pt x="2675" y="10525"/>
                    <a:pt x="2827" y="11255"/>
                  </a:cubicBezTo>
                  <a:cubicBezTo>
                    <a:pt x="2979" y="11893"/>
                    <a:pt x="3222" y="12501"/>
                    <a:pt x="3404" y="13139"/>
                  </a:cubicBezTo>
                  <a:cubicBezTo>
                    <a:pt x="3587" y="13899"/>
                    <a:pt x="3769" y="14629"/>
                    <a:pt x="3982" y="15358"/>
                  </a:cubicBezTo>
                  <a:cubicBezTo>
                    <a:pt x="4103" y="15784"/>
                    <a:pt x="4286" y="16209"/>
                    <a:pt x="4407" y="16483"/>
                  </a:cubicBezTo>
                  <a:cubicBezTo>
                    <a:pt x="4438" y="16513"/>
                    <a:pt x="4438" y="16513"/>
                    <a:pt x="4438" y="16543"/>
                  </a:cubicBezTo>
                  <a:lnTo>
                    <a:pt x="4438" y="16513"/>
                  </a:lnTo>
                  <a:cubicBezTo>
                    <a:pt x="4476" y="16570"/>
                    <a:pt x="4519" y="16591"/>
                    <a:pt x="4559" y="16591"/>
                  </a:cubicBezTo>
                  <a:cubicBezTo>
                    <a:pt x="4649" y="16591"/>
                    <a:pt x="4723" y="16485"/>
                    <a:pt x="4681" y="16422"/>
                  </a:cubicBezTo>
                  <a:cubicBezTo>
                    <a:pt x="4620" y="16179"/>
                    <a:pt x="4438" y="15753"/>
                    <a:pt x="4347" y="15388"/>
                  </a:cubicBezTo>
                  <a:cubicBezTo>
                    <a:pt x="4073" y="14568"/>
                    <a:pt x="3860" y="13717"/>
                    <a:pt x="3587" y="12866"/>
                  </a:cubicBezTo>
                  <a:cubicBezTo>
                    <a:pt x="3435" y="12288"/>
                    <a:pt x="3252" y="11741"/>
                    <a:pt x="3100" y="11163"/>
                  </a:cubicBezTo>
                  <a:cubicBezTo>
                    <a:pt x="2857" y="10160"/>
                    <a:pt x="2644" y="9127"/>
                    <a:pt x="2341" y="8124"/>
                  </a:cubicBezTo>
                  <a:cubicBezTo>
                    <a:pt x="2158" y="7455"/>
                    <a:pt x="1915" y="6817"/>
                    <a:pt x="1763" y="6148"/>
                  </a:cubicBezTo>
                  <a:cubicBezTo>
                    <a:pt x="1581" y="5236"/>
                    <a:pt x="1368" y="4324"/>
                    <a:pt x="1064" y="3443"/>
                  </a:cubicBezTo>
                  <a:cubicBezTo>
                    <a:pt x="699" y="2349"/>
                    <a:pt x="578" y="1194"/>
                    <a:pt x="243" y="99"/>
                  </a:cubicBezTo>
                  <a:cubicBezTo>
                    <a:pt x="243" y="50"/>
                    <a:pt x="203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1456929" y="2287681"/>
              <a:ext cx="924818" cy="285226"/>
            </a:xfrm>
            <a:custGeom>
              <a:avLst/>
              <a:gdLst/>
              <a:ahLst/>
              <a:cxnLst/>
              <a:rect l="l" t="t" r="r" b="b"/>
              <a:pathLst>
                <a:path w="12814" h="3952" extrusionOk="0">
                  <a:moveTo>
                    <a:pt x="10912" y="425"/>
                  </a:moveTo>
                  <a:cubicBezTo>
                    <a:pt x="10943" y="456"/>
                    <a:pt x="10943" y="456"/>
                    <a:pt x="10943" y="486"/>
                  </a:cubicBezTo>
                  <a:cubicBezTo>
                    <a:pt x="10973" y="486"/>
                    <a:pt x="10973" y="516"/>
                    <a:pt x="10973" y="516"/>
                  </a:cubicBezTo>
                  <a:cubicBezTo>
                    <a:pt x="11034" y="608"/>
                    <a:pt x="11064" y="790"/>
                    <a:pt x="11064" y="972"/>
                  </a:cubicBezTo>
                  <a:cubicBezTo>
                    <a:pt x="11034" y="1033"/>
                    <a:pt x="11003" y="1124"/>
                    <a:pt x="11003" y="1216"/>
                  </a:cubicBezTo>
                  <a:cubicBezTo>
                    <a:pt x="10943" y="1094"/>
                    <a:pt x="10912" y="943"/>
                    <a:pt x="10852" y="761"/>
                  </a:cubicBezTo>
                  <a:lnTo>
                    <a:pt x="10852" y="761"/>
                  </a:lnTo>
                  <a:cubicBezTo>
                    <a:pt x="10853" y="706"/>
                    <a:pt x="10859" y="509"/>
                    <a:pt x="10882" y="486"/>
                  </a:cubicBezTo>
                  <a:cubicBezTo>
                    <a:pt x="10882" y="486"/>
                    <a:pt x="10882" y="456"/>
                    <a:pt x="10912" y="425"/>
                  </a:cubicBezTo>
                  <a:close/>
                  <a:moveTo>
                    <a:pt x="11885" y="334"/>
                  </a:moveTo>
                  <a:cubicBezTo>
                    <a:pt x="11915" y="486"/>
                    <a:pt x="11885" y="456"/>
                    <a:pt x="11854" y="577"/>
                  </a:cubicBezTo>
                  <a:cubicBezTo>
                    <a:pt x="11824" y="729"/>
                    <a:pt x="11733" y="851"/>
                    <a:pt x="11611" y="1003"/>
                  </a:cubicBezTo>
                  <a:cubicBezTo>
                    <a:pt x="11520" y="1094"/>
                    <a:pt x="11459" y="1155"/>
                    <a:pt x="11368" y="1216"/>
                  </a:cubicBezTo>
                  <a:cubicBezTo>
                    <a:pt x="11429" y="972"/>
                    <a:pt x="11520" y="851"/>
                    <a:pt x="11702" y="547"/>
                  </a:cubicBezTo>
                  <a:cubicBezTo>
                    <a:pt x="11733" y="501"/>
                    <a:pt x="11733" y="501"/>
                    <a:pt x="11737" y="501"/>
                  </a:cubicBezTo>
                  <a:cubicBezTo>
                    <a:pt x="11740" y="501"/>
                    <a:pt x="11748" y="501"/>
                    <a:pt x="11794" y="456"/>
                  </a:cubicBezTo>
                  <a:cubicBezTo>
                    <a:pt x="11824" y="395"/>
                    <a:pt x="11794" y="425"/>
                    <a:pt x="11854" y="364"/>
                  </a:cubicBezTo>
                  <a:cubicBezTo>
                    <a:pt x="11854" y="364"/>
                    <a:pt x="11854" y="334"/>
                    <a:pt x="11854" y="334"/>
                  </a:cubicBezTo>
                  <a:close/>
                  <a:moveTo>
                    <a:pt x="12158" y="1064"/>
                  </a:moveTo>
                  <a:cubicBezTo>
                    <a:pt x="12098" y="1155"/>
                    <a:pt x="11824" y="1398"/>
                    <a:pt x="11733" y="1459"/>
                  </a:cubicBezTo>
                  <a:cubicBezTo>
                    <a:pt x="11763" y="1428"/>
                    <a:pt x="11794" y="1398"/>
                    <a:pt x="11824" y="1368"/>
                  </a:cubicBezTo>
                  <a:cubicBezTo>
                    <a:pt x="11946" y="1246"/>
                    <a:pt x="12037" y="1155"/>
                    <a:pt x="12098" y="1094"/>
                  </a:cubicBezTo>
                  <a:cubicBezTo>
                    <a:pt x="12128" y="1094"/>
                    <a:pt x="12158" y="1064"/>
                    <a:pt x="12158" y="1064"/>
                  </a:cubicBezTo>
                  <a:close/>
                  <a:moveTo>
                    <a:pt x="11932" y="1"/>
                  </a:moveTo>
                  <a:cubicBezTo>
                    <a:pt x="11868" y="1"/>
                    <a:pt x="11791" y="19"/>
                    <a:pt x="11702" y="61"/>
                  </a:cubicBezTo>
                  <a:cubicBezTo>
                    <a:pt x="11550" y="152"/>
                    <a:pt x="11429" y="304"/>
                    <a:pt x="11307" y="486"/>
                  </a:cubicBezTo>
                  <a:cubicBezTo>
                    <a:pt x="11247" y="304"/>
                    <a:pt x="11125" y="152"/>
                    <a:pt x="10973" y="121"/>
                  </a:cubicBezTo>
                  <a:cubicBezTo>
                    <a:pt x="10928" y="105"/>
                    <a:pt x="10886" y="97"/>
                    <a:pt x="10848" y="97"/>
                  </a:cubicBezTo>
                  <a:cubicBezTo>
                    <a:pt x="10608" y="97"/>
                    <a:pt x="10517" y="402"/>
                    <a:pt x="10517" y="638"/>
                  </a:cubicBezTo>
                  <a:cubicBezTo>
                    <a:pt x="10487" y="820"/>
                    <a:pt x="10669" y="1337"/>
                    <a:pt x="10699" y="1337"/>
                  </a:cubicBezTo>
                  <a:cubicBezTo>
                    <a:pt x="10760" y="1459"/>
                    <a:pt x="10791" y="1580"/>
                    <a:pt x="10821" y="1702"/>
                  </a:cubicBezTo>
                  <a:cubicBezTo>
                    <a:pt x="10608" y="1915"/>
                    <a:pt x="10426" y="2036"/>
                    <a:pt x="10122" y="2249"/>
                  </a:cubicBezTo>
                  <a:cubicBezTo>
                    <a:pt x="9484" y="2705"/>
                    <a:pt x="8936" y="2887"/>
                    <a:pt x="8237" y="3130"/>
                  </a:cubicBezTo>
                  <a:cubicBezTo>
                    <a:pt x="7414" y="3460"/>
                    <a:pt x="6739" y="3591"/>
                    <a:pt x="5900" y="3591"/>
                  </a:cubicBezTo>
                  <a:cubicBezTo>
                    <a:pt x="5810" y="3591"/>
                    <a:pt x="5718" y="3589"/>
                    <a:pt x="5623" y="3586"/>
                  </a:cubicBezTo>
                  <a:cubicBezTo>
                    <a:pt x="5334" y="3601"/>
                    <a:pt x="5054" y="3611"/>
                    <a:pt x="4780" y="3611"/>
                  </a:cubicBezTo>
                  <a:cubicBezTo>
                    <a:pt x="3930" y="3611"/>
                    <a:pt x="3137" y="3520"/>
                    <a:pt x="2310" y="3222"/>
                  </a:cubicBezTo>
                  <a:cubicBezTo>
                    <a:pt x="1824" y="3070"/>
                    <a:pt x="1186" y="2675"/>
                    <a:pt x="638" y="2340"/>
                  </a:cubicBezTo>
                  <a:cubicBezTo>
                    <a:pt x="486" y="2249"/>
                    <a:pt x="304" y="2036"/>
                    <a:pt x="122" y="2036"/>
                  </a:cubicBezTo>
                  <a:cubicBezTo>
                    <a:pt x="0" y="2067"/>
                    <a:pt x="0" y="2219"/>
                    <a:pt x="91" y="2279"/>
                  </a:cubicBezTo>
                  <a:cubicBezTo>
                    <a:pt x="730" y="2705"/>
                    <a:pt x="1368" y="3161"/>
                    <a:pt x="2097" y="3465"/>
                  </a:cubicBezTo>
                  <a:cubicBezTo>
                    <a:pt x="2905" y="3771"/>
                    <a:pt x="3790" y="3925"/>
                    <a:pt x="4681" y="3925"/>
                  </a:cubicBezTo>
                  <a:cubicBezTo>
                    <a:pt x="4762" y="3925"/>
                    <a:pt x="4843" y="3923"/>
                    <a:pt x="4924" y="3921"/>
                  </a:cubicBezTo>
                  <a:cubicBezTo>
                    <a:pt x="5654" y="3890"/>
                    <a:pt x="6383" y="3951"/>
                    <a:pt x="7113" y="3799"/>
                  </a:cubicBezTo>
                  <a:cubicBezTo>
                    <a:pt x="8237" y="3526"/>
                    <a:pt x="9362" y="3161"/>
                    <a:pt x="10304" y="2523"/>
                  </a:cubicBezTo>
                  <a:cubicBezTo>
                    <a:pt x="10608" y="2310"/>
                    <a:pt x="10851" y="2127"/>
                    <a:pt x="11125" y="1854"/>
                  </a:cubicBezTo>
                  <a:cubicBezTo>
                    <a:pt x="11155" y="1884"/>
                    <a:pt x="11155" y="1884"/>
                    <a:pt x="11186" y="1884"/>
                  </a:cubicBezTo>
                  <a:cubicBezTo>
                    <a:pt x="11095" y="1915"/>
                    <a:pt x="11003" y="2036"/>
                    <a:pt x="11064" y="2127"/>
                  </a:cubicBezTo>
                  <a:cubicBezTo>
                    <a:pt x="11133" y="2333"/>
                    <a:pt x="11338" y="2384"/>
                    <a:pt x="11526" y="2384"/>
                  </a:cubicBezTo>
                  <a:cubicBezTo>
                    <a:pt x="11588" y="2384"/>
                    <a:pt x="11649" y="2378"/>
                    <a:pt x="11702" y="2371"/>
                  </a:cubicBezTo>
                  <a:cubicBezTo>
                    <a:pt x="11885" y="2340"/>
                    <a:pt x="12037" y="2279"/>
                    <a:pt x="12189" y="2219"/>
                  </a:cubicBezTo>
                  <a:cubicBezTo>
                    <a:pt x="12310" y="2127"/>
                    <a:pt x="12462" y="2036"/>
                    <a:pt x="12554" y="1915"/>
                  </a:cubicBezTo>
                  <a:cubicBezTo>
                    <a:pt x="12813" y="1626"/>
                    <a:pt x="12690" y="1365"/>
                    <a:pt x="12469" y="1365"/>
                  </a:cubicBezTo>
                  <a:cubicBezTo>
                    <a:pt x="12457" y="1365"/>
                    <a:pt x="12444" y="1366"/>
                    <a:pt x="12432" y="1368"/>
                  </a:cubicBezTo>
                  <a:cubicBezTo>
                    <a:pt x="12493" y="1276"/>
                    <a:pt x="12584" y="1155"/>
                    <a:pt x="12614" y="1064"/>
                  </a:cubicBezTo>
                  <a:cubicBezTo>
                    <a:pt x="12761" y="820"/>
                    <a:pt x="12672" y="517"/>
                    <a:pt x="12443" y="517"/>
                  </a:cubicBezTo>
                  <a:cubicBezTo>
                    <a:pt x="12386" y="517"/>
                    <a:pt x="12322" y="535"/>
                    <a:pt x="12250" y="577"/>
                  </a:cubicBezTo>
                  <a:cubicBezTo>
                    <a:pt x="12250" y="577"/>
                    <a:pt x="12219" y="608"/>
                    <a:pt x="12219" y="608"/>
                  </a:cubicBezTo>
                  <a:cubicBezTo>
                    <a:pt x="12268" y="314"/>
                    <a:pt x="12199" y="1"/>
                    <a:pt x="119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2459416" y="1383130"/>
              <a:ext cx="138283" cy="194144"/>
            </a:xfrm>
            <a:custGeom>
              <a:avLst/>
              <a:gdLst/>
              <a:ahLst/>
              <a:cxnLst/>
              <a:rect l="l" t="t" r="r" b="b"/>
              <a:pathLst>
                <a:path w="1916" h="2690" extrusionOk="0">
                  <a:moveTo>
                    <a:pt x="486" y="761"/>
                  </a:moveTo>
                  <a:cubicBezTo>
                    <a:pt x="567" y="827"/>
                    <a:pt x="646" y="938"/>
                    <a:pt x="700" y="1074"/>
                  </a:cubicBezTo>
                  <a:cubicBezTo>
                    <a:pt x="700" y="1104"/>
                    <a:pt x="700" y="1134"/>
                    <a:pt x="730" y="1165"/>
                  </a:cubicBezTo>
                  <a:cubicBezTo>
                    <a:pt x="700" y="1134"/>
                    <a:pt x="700" y="1104"/>
                    <a:pt x="670" y="1074"/>
                  </a:cubicBezTo>
                  <a:cubicBezTo>
                    <a:pt x="609" y="1013"/>
                    <a:pt x="548" y="861"/>
                    <a:pt x="487" y="770"/>
                  </a:cubicBezTo>
                  <a:cubicBezTo>
                    <a:pt x="487" y="766"/>
                    <a:pt x="487" y="764"/>
                    <a:pt x="486" y="761"/>
                  </a:cubicBezTo>
                  <a:close/>
                  <a:moveTo>
                    <a:pt x="305" y="1742"/>
                  </a:moveTo>
                  <a:cubicBezTo>
                    <a:pt x="335" y="1742"/>
                    <a:pt x="396" y="1773"/>
                    <a:pt x="427" y="1803"/>
                  </a:cubicBezTo>
                  <a:cubicBezTo>
                    <a:pt x="427" y="1803"/>
                    <a:pt x="427" y="1834"/>
                    <a:pt x="427" y="1834"/>
                  </a:cubicBezTo>
                  <a:cubicBezTo>
                    <a:pt x="457" y="1894"/>
                    <a:pt x="487" y="1985"/>
                    <a:pt x="518" y="2046"/>
                  </a:cubicBezTo>
                  <a:lnTo>
                    <a:pt x="487" y="2046"/>
                  </a:lnTo>
                  <a:cubicBezTo>
                    <a:pt x="427" y="1925"/>
                    <a:pt x="335" y="1834"/>
                    <a:pt x="305" y="1742"/>
                  </a:cubicBezTo>
                  <a:close/>
                  <a:moveTo>
                    <a:pt x="813" y="0"/>
                  </a:moveTo>
                  <a:cubicBezTo>
                    <a:pt x="737" y="0"/>
                    <a:pt x="662" y="30"/>
                    <a:pt x="609" y="101"/>
                  </a:cubicBezTo>
                  <a:cubicBezTo>
                    <a:pt x="578" y="223"/>
                    <a:pt x="578" y="314"/>
                    <a:pt x="578" y="435"/>
                  </a:cubicBezTo>
                  <a:cubicBezTo>
                    <a:pt x="509" y="380"/>
                    <a:pt x="433" y="343"/>
                    <a:pt x="362" y="343"/>
                  </a:cubicBezTo>
                  <a:cubicBezTo>
                    <a:pt x="279" y="343"/>
                    <a:pt x="202" y="395"/>
                    <a:pt x="153" y="526"/>
                  </a:cubicBezTo>
                  <a:cubicBezTo>
                    <a:pt x="153" y="587"/>
                    <a:pt x="153" y="678"/>
                    <a:pt x="153" y="770"/>
                  </a:cubicBezTo>
                  <a:cubicBezTo>
                    <a:pt x="129" y="841"/>
                    <a:pt x="143" y="950"/>
                    <a:pt x="150" y="950"/>
                  </a:cubicBezTo>
                  <a:cubicBezTo>
                    <a:pt x="152" y="950"/>
                    <a:pt x="153" y="941"/>
                    <a:pt x="153" y="922"/>
                  </a:cubicBezTo>
                  <a:cubicBezTo>
                    <a:pt x="153" y="952"/>
                    <a:pt x="153" y="982"/>
                    <a:pt x="153" y="982"/>
                  </a:cubicBezTo>
                  <a:cubicBezTo>
                    <a:pt x="183" y="1074"/>
                    <a:pt x="214" y="1134"/>
                    <a:pt x="244" y="1226"/>
                  </a:cubicBezTo>
                  <a:cubicBezTo>
                    <a:pt x="275" y="1286"/>
                    <a:pt x="275" y="1378"/>
                    <a:pt x="305" y="1438"/>
                  </a:cubicBezTo>
                  <a:cubicBezTo>
                    <a:pt x="305" y="1469"/>
                    <a:pt x="305" y="1469"/>
                    <a:pt x="305" y="1469"/>
                  </a:cubicBezTo>
                  <a:cubicBezTo>
                    <a:pt x="289" y="1465"/>
                    <a:pt x="272" y="1463"/>
                    <a:pt x="255" y="1463"/>
                  </a:cubicBezTo>
                  <a:cubicBezTo>
                    <a:pt x="139" y="1463"/>
                    <a:pt x="1" y="1549"/>
                    <a:pt x="1" y="1682"/>
                  </a:cubicBezTo>
                  <a:cubicBezTo>
                    <a:pt x="1" y="1773"/>
                    <a:pt x="62" y="1864"/>
                    <a:pt x="92" y="1925"/>
                  </a:cubicBezTo>
                  <a:cubicBezTo>
                    <a:pt x="62" y="1985"/>
                    <a:pt x="31" y="2016"/>
                    <a:pt x="31" y="2077"/>
                  </a:cubicBezTo>
                  <a:cubicBezTo>
                    <a:pt x="31" y="2229"/>
                    <a:pt x="214" y="2350"/>
                    <a:pt x="396" y="2411"/>
                  </a:cubicBezTo>
                  <a:cubicBezTo>
                    <a:pt x="457" y="2533"/>
                    <a:pt x="548" y="2624"/>
                    <a:pt x="639" y="2685"/>
                  </a:cubicBezTo>
                  <a:cubicBezTo>
                    <a:pt x="652" y="2688"/>
                    <a:pt x="665" y="2689"/>
                    <a:pt x="677" y="2689"/>
                  </a:cubicBezTo>
                  <a:cubicBezTo>
                    <a:pt x="779" y="2689"/>
                    <a:pt x="846" y="2584"/>
                    <a:pt x="791" y="2502"/>
                  </a:cubicBezTo>
                  <a:cubicBezTo>
                    <a:pt x="791" y="2472"/>
                    <a:pt x="761" y="2472"/>
                    <a:pt x="761" y="2441"/>
                  </a:cubicBezTo>
                  <a:cubicBezTo>
                    <a:pt x="791" y="2441"/>
                    <a:pt x="852" y="2411"/>
                    <a:pt x="882" y="2381"/>
                  </a:cubicBezTo>
                  <a:cubicBezTo>
                    <a:pt x="943" y="2350"/>
                    <a:pt x="1004" y="2350"/>
                    <a:pt x="1065" y="2320"/>
                  </a:cubicBezTo>
                  <a:cubicBezTo>
                    <a:pt x="1217" y="2259"/>
                    <a:pt x="1430" y="2046"/>
                    <a:pt x="1612" y="1834"/>
                  </a:cubicBezTo>
                  <a:cubicBezTo>
                    <a:pt x="1794" y="1621"/>
                    <a:pt x="1916" y="1195"/>
                    <a:pt x="1855" y="770"/>
                  </a:cubicBezTo>
                  <a:cubicBezTo>
                    <a:pt x="1794" y="496"/>
                    <a:pt x="1794" y="344"/>
                    <a:pt x="1521" y="131"/>
                  </a:cubicBezTo>
                  <a:cubicBezTo>
                    <a:pt x="1480" y="91"/>
                    <a:pt x="1436" y="74"/>
                    <a:pt x="1394" y="74"/>
                  </a:cubicBezTo>
                  <a:cubicBezTo>
                    <a:pt x="1308" y="74"/>
                    <a:pt x="1227" y="141"/>
                    <a:pt x="1186" y="223"/>
                  </a:cubicBezTo>
                  <a:cubicBezTo>
                    <a:pt x="1126" y="162"/>
                    <a:pt x="1065" y="101"/>
                    <a:pt x="974" y="40"/>
                  </a:cubicBezTo>
                  <a:cubicBezTo>
                    <a:pt x="923" y="15"/>
                    <a:pt x="868" y="0"/>
                    <a:pt x="8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22"/>
          <p:cNvSpPr/>
          <p:nvPr/>
        </p:nvSpPr>
        <p:spPr>
          <a:xfrm rot="-5017685">
            <a:off x="391160" y="4327489"/>
            <a:ext cx="1784117" cy="1296095"/>
          </a:xfrm>
          <a:custGeom>
            <a:avLst/>
            <a:gdLst/>
            <a:ahLst/>
            <a:cxnLst/>
            <a:rect l="l" t="t" r="r" b="b"/>
            <a:pathLst>
              <a:path w="46480" h="33766" extrusionOk="0">
                <a:moveTo>
                  <a:pt x="22756" y="5887"/>
                </a:moveTo>
                <a:cubicBezTo>
                  <a:pt x="24632" y="5887"/>
                  <a:pt x="24794" y="7676"/>
                  <a:pt x="23039" y="9476"/>
                </a:cubicBezTo>
                <a:cubicBezTo>
                  <a:pt x="20979" y="11452"/>
                  <a:pt x="18122" y="13333"/>
                  <a:pt x="15276" y="14572"/>
                </a:cubicBezTo>
                <a:cubicBezTo>
                  <a:pt x="16086" y="12512"/>
                  <a:pt x="17264" y="10547"/>
                  <a:pt x="18646" y="8928"/>
                </a:cubicBezTo>
                <a:cubicBezTo>
                  <a:pt x="18919" y="8511"/>
                  <a:pt x="20467" y="6809"/>
                  <a:pt x="20848" y="6547"/>
                </a:cubicBezTo>
                <a:cubicBezTo>
                  <a:pt x="21277" y="6166"/>
                  <a:pt x="22253" y="5940"/>
                  <a:pt x="22325" y="5916"/>
                </a:cubicBezTo>
                <a:cubicBezTo>
                  <a:pt x="22477" y="5897"/>
                  <a:pt x="22621" y="5887"/>
                  <a:pt x="22756" y="5887"/>
                </a:cubicBezTo>
                <a:close/>
                <a:moveTo>
                  <a:pt x="32465" y="18050"/>
                </a:moveTo>
                <a:cubicBezTo>
                  <a:pt x="32500" y="18050"/>
                  <a:pt x="32529" y="18053"/>
                  <a:pt x="32552" y="18060"/>
                </a:cubicBezTo>
                <a:cubicBezTo>
                  <a:pt x="33993" y="18155"/>
                  <a:pt x="33469" y="19584"/>
                  <a:pt x="32624" y="21299"/>
                </a:cubicBezTo>
                <a:cubicBezTo>
                  <a:pt x="31588" y="23096"/>
                  <a:pt x="30326" y="24716"/>
                  <a:pt x="28861" y="25966"/>
                </a:cubicBezTo>
                <a:cubicBezTo>
                  <a:pt x="28659" y="24549"/>
                  <a:pt x="28825" y="23025"/>
                  <a:pt x="29385" y="21382"/>
                </a:cubicBezTo>
                <a:cubicBezTo>
                  <a:pt x="29659" y="20549"/>
                  <a:pt x="30135" y="19489"/>
                  <a:pt x="30540" y="19036"/>
                </a:cubicBezTo>
                <a:cubicBezTo>
                  <a:pt x="31031" y="18458"/>
                  <a:pt x="32082" y="18050"/>
                  <a:pt x="32465" y="18050"/>
                </a:cubicBezTo>
                <a:close/>
                <a:moveTo>
                  <a:pt x="2917" y="0"/>
                </a:moveTo>
                <a:cubicBezTo>
                  <a:pt x="2783" y="0"/>
                  <a:pt x="2651" y="60"/>
                  <a:pt x="2584" y="189"/>
                </a:cubicBezTo>
                <a:cubicBezTo>
                  <a:pt x="1608" y="2106"/>
                  <a:pt x="953" y="4142"/>
                  <a:pt x="536" y="6237"/>
                </a:cubicBezTo>
                <a:cubicBezTo>
                  <a:pt x="203" y="7916"/>
                  <a:pt x="0" y="9678"/>
                  <a:pt x="500" y="11333"/>
                </a:cubicBezTo>
                <a:cubicBezTo>
                  <a:pt x="1632" y="15238"/>
                  <a:pt x="5311" y="16846"/>
                  <a:pt x="9097" y="16977"/>
                </a:cubicBezTo>
                <a:cubicBezTo>
                  <a:pt x="9339" y="16995"/>
                  <a:pt x="9580" y="17003"/>
                  <a:pt x="9820" y="17003"/>
                </a:cubicBezTo>
                <a:cubicBezTo>
                  <a:pt x="11020" y="17003"/>
                  <a:pt x="12194" y="16788"/>
                  <a:pt x="13335" y="16441"/>
                </a:cubicBezTo>
                <a:lnTo>
                  <a:pt x="13335" y="16441"/>
                </a:lnTo>
                <a:cubicBezTo>
                  <a:pt x="13169" y="17108"/>
                  <a:pt x="13026" y="17774"/>
                  <a:pt x="12931" y="18453"/>
                </a:cubicBezTo>
                <a:cubicBezTo>
                  <a:pt x="12050" y="22989"/>
                  <a:pt x="14121" y="27276"/>
                  <a:pt x="18562" y="28871"/>
                </a:cubicBezTo>
                <a:cubicBezTo>
                  <a:pt x="19840" y="29463"/>
                  <a:pt x="21200" y="29742"/>
                  <a:pt x="22555" y="29742"/>
                </a:cubicBezTo>
                <a:cubicBezTo>
                  <a:pt x="24495" y="29742"/>
                  <a:pt x="26426" y="29170"/>
                  <a:pt x="28087" y="28133"/>
                </a:cubicBezTo>
                <a:cubicBezTo>
                  <a:pt x="28730" y="29752"/>
                  <a:pt x="29814" y="31228"/>
                  <a:pt x="31147" y="32348"/>
                </a:cubicBezTo>
                <a:cubicBezTo>
                  <a:pt x="32454" y="33361"/>
                  <a:pt x="33946" y="33765"/>
                  <a:pt x="35493" y="33765"/>
                </a:cubicBezTo>
                <a:cubicBezTo>
                  <a:pt x="39414" y="33765"/>
                  <a:pt x="43685" y="31168"/>
                  <a:pt x="46161" y="29323"/>
                </a:cubicBezTo>
                <a:cubicBezTo>
                  <a:pt x="46479" y="28946"/>
                  <a:pt x="46167" y="28335"/>
                  <a:pt x="45687" y="28335"/>
                </a:cubicBezTo>
                <a:cubicBezTo>
                  <a:pt x="45682" y="28335"/>
                  <a:pt x="45677" y="28335"/>
                  <a:pt x="45673" y="28335"/>
                </a:cubicBezTo>
                <a:cubicBezTo>
                  <a:pt x="45101" y="28442"/>
                  <a:pt x="44470" y="29073"/>
                  <a:pt x="43911" y="29347"/>
                </a:cubicBezTo>
                <a:cubicBezTo>
                  <a:pt x="41863" y="30526"/>
                  <a:pt x="40339" y="31443"/>
                  <a:pt x="38315" y="31990"/>
                </a:cubicBezTo>
                <a:cubicBezTo>
                  <a:pt x="37462" y="32276"/>
                  <a:pt x="36524" y="32409"/>
                  <a:pt x="35631" y="32409"/>
                </a:cubicBezTo>
                <a:cubicBezTo>
                  <a:pt x="34256" y="32409"/>
                  <a:pt x="32988" y="32094"/>
                  <a:pt x="32302" y="31538"/>
                </a:cubicBezTo>
                <a:cubicBezTo>
                  <a:pt x="30766" y="30276"/>
                  <a:pt x="29730" y="28871"/>
                  <a:pt x="29206" y="27323"/>
                </a:cubicBezTo>
                <a:cubicBezTo>
                  <a:pt x="29659" y="26954"/>
                  <a:pt x="30088" y="26537"/>
                  <a:pt x="30480" y="26085"/>
                </a:cubicBezTo>
                <a:cubicBezTo>
                  <a:pt x="32016" y="24585"/>
                  <a:pt x="36493" y="18739"/>
                  <a:pt x="33540" y="17143"/>
                </a:cubicBezTo>
                <a:cubicBezTo>
                  <a:pt x="33061" y="16974"/>
                  <a:pt x="32615" y="16897"/>
                  <a:pt x="32200" y="16897"/>
                </a:cubicBezTo>
                <a:cubicBezTo>
                  <a:pt x="28930" y="16897"/>
                  <a:pt x="27588" y="21707"/>
                  <a:pt x="27409" y="24549"/>
                </a:cubicBezTo>
                <a:cubicBezTo>
                  <a:pt x="27385" y="25335"/>
                  <a:pt x="27480" y="26121"/>
                  <a:pt x="27671" y="26871"/>
                </a:cubicBezTo>
                <a:cubicBezTo>
                  <a:pt x="26325" y="27764"/>
                  <a:pt x="24849" y="28335"/>
                  <a:pt x="23253" y="28442"/>
                </a:cubicBezTo>
                <a:cubicBezTo>
                  <a:pt x="23182" y="28444"/>
                  <a:pt x="23110" y="28445"/>
                  <a:pt x="23038" y="28445"/>
                </a:cubicBezTo>
                <a:cubicBezTo>
                  <a:pt x="19141" y="28445"/>
                  <a:pt x="15153" y="26231"/>
                  <a:pt x="14288" y="22513"/>
                </a:cubicBezTo>
                <a:cubicBezTo>
                  <a:pt x="13895" y="20429"/>
                  <a:pt x="14133" y="18132"/>
                  <a:pt x="14812" y="15905"/>
                </a:cubicBezTo>
                <a:cubicBezTo>
                  <a:pt x="16133" y="15369"/>
                  <a:pt x="17407" y="14679"/>
                  <a:pt x="18610" y="13976"/>
                </a:cubicBezTo>
                <a:cubicBezTo>
                  <a:pt x="20503" y="12809"/>
                  <a:pt x="22432" y="11619"/>
                  <a:pt x="23920" y="9940"/>
                </a:cubicBezTo>
                <a:cubicBezTo>
                  <a:pt x="24873" y="8869"/>
                  <a:pt x="25706" y="7166"/>
                  <a:pt x="24825" y="5821"/>
                </a:cubicBezTo>
                <a:cubicBezTo>
                  <a:pt x="24258" y="5120"/>
                  <a:pt x="23381" y="4776"/>
                  <a:pt x="22501" y="4776"/>
                </a:cubicBezTo>
                <a:cubicBezTo>
                  <a:pt x="22125" y="4776"/>
                  <a:pt x="21749" y="4839"/>
                  <a:pt x="21396" y="4963"/>
                </a:cubicBezTo>
                <a:cubicBezTo>
                  <a:pt x="19705" y="5499"/>
                  <a:pt x="18610" y="7023"/>
                  <a:pt x="17515" y="8333"/>
                </a:cubicBezTo>
                <a:cubicBezTo>
                  <a:pt x="15800" y="10357"/>
                  <a:pt x="14490" y="12690"/>
                  <a:pt x="13681" y="15203"/>
                </a:cubicBezTo>
                <a:cubicBezTo>
                  <a:pt x="12681" y="15560"/>
                  <a:pt x="11704" y="15810"/>
                  <a:pt x="10776" y="15953"/>
                </a:cubicBezTo>
                <a:cubicBezTo>
                  <a:pt x="10402" y="15982"/>
                  <a:pt x="10030" y="15996"/>
                  <a:pt x="9663" y="15996"/>
                </a:cubicBezTo>
                <a:cubicBezTo>
                  <a:pt x="5017" y="15996"/>
                  <a:pt x="996" y="13686"/>
                  <a:pt x="1096" y="8821"/>
                </a:cubicBezTo>
                <a:cubicBezTo>
                  <a:pt x="1179" y="6749"/>
                  <a:pt x="1739" y="4475"/>
                  <a:pt x="2525" y="2249"/>
                </a:cubicBezTo>
                <a:lnTo>
                  <a:pt x="2525" y="2249"/>
                </a:lnTo>
                <a:cubicBezTo>
                  <a:pt x="2499" y="2282"/>
                  <a:pt x="2486" y="2296"/>
                  <a:pt x="2483" y="2296"/>
                </a:cubicBezTo>
                <a:cubicBezTo>
                  <a:pt x="2467" y="2296"/>
                  <a:pt x="2741" y="1871"/>
                  <a:pt x="2751" y="1760"/>
                </a:cubicBezTo>
                <a:cubicBezTo>
                  <a:pt x="2906" y="1272"/>
                  <a:pt x="3310" y="808"/>
                  <a:pt x="3310" y="284"/>
                </a:cubicBezTo>
                <a:cubicBezTo>
                  <a:pt x="3270" y="102"/>
                  <a:pt x="3092" y="0"/>
                  <a:pt x="29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91" name="Google Shape;391;p22"/>
          <p:cNvGrpSpPr/>
          <p:nvPr/>
        </p:nvGrpSpPr>
        <p:grpSpPr>
          <a:xfrm>
            <a:off x="7973975" y="1630575"/>
            <a:ext cx="175100" cy="143475"/>
            <a:chOff x="1808250" y="1643825"/>
            <a:chExt cx="175100" cy="143475"/>
          </a:xfrm>
        </p:grpSpPr>
        <p:sp>
          <p:nvSpPr>
            <p:cNvPr id="392" name="Google Shape;392;p22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22"/>
          <p:cNvGrpSpPr/>
          <p:nvPr/>
        </p:nvGrpSpPr>
        <p:grpSpPr>
          <a:xfrm rot="583315">
            <a:off x="924621" y="412572"/>
            <a:ext cx="521104" cy="513887"/>
            <a:chOff x="588850" y="618775"/>
            <a:chExt cx="703975" cy="694225"/>
          </a:xfrm>
        </p:grpSpPr>
        <p:sp>
          <p:nvSpPr>
            <p:cNvPr id="395" name="Google Shape;395;p22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p22"/>
          <p:cNvGrpSpPr/>
          <p:nvPr/>
        </p:nvGrpSpPr>
        <p:grpSpPr>
          <a:xfrm rot="583451">
            <a:off x="569684" y="1265778"/>
            <a:ext cx="193194" cy="171544"/>
            <a:chOff x="1141700" y="1345000"/>
            <a:chExt cx="193200" cy="171550"/>
          </a:xfrm>
        </p:grpSpPr>
        <p:sp>
          <p:nvSpPr>
            <p:cNvPr id="398" name="Google Shape;398;p22"/>
            <p:cNvSpPr/>
            <p:nvPr/>
          </p:nvSpPr>
          <p:spPr>
            <a:xfrm>
              <a:off x="1157775" y="1362850"/>
              <a:ext cx="149825" cy="136225"/>
            </a:xfrm>
            <a:custGeom>
              <a:avLst/>
              <a:gdLst/>
              <a:ahLst/>
              <a:cxnLst/>
              <a:rect l="l" t="t" r="r" b="b"/>
              <a:pathLst>
                <a:path w="5993" h="5449" extrusionOk="0">
                  <a:moveTo>
                    <a:pt x="2636" y="0"/>
                  </a:moveTo>
                  <a:cubicBezTo>
                    <a:pt x="1842" y="0"/>
                    <a:pt x="1009" y="409"/>
                    <a:pt x="381" y="1400"/>
                  </a:cubicBezTo>
                  <a:cubicBezTo>
                    <a:pt x="36" y="2019"/>
                    <a:pt x="0" y="2697"/>
                    <a:pt x="155" y="3293"/>
                  </a:cubicBezTo>
                  <a:cubicBezTo>
                    <a:pt x="131" y="3543"/>
                    <a:pt x="131" y="3793"/>
                    <a:pt x="203" y="4055"/>
                  </a:cubicBezTo>
                  <a:cubicBezTo>
                    <a:pt x="512" y="5023"/>
                    <a:pt x="1335" y="5448"/>
                    <a:pt x="2210" y="5448"/>
                  </a:cubicBezTo>
                  <a:cubicBezTo>
                    <a:pt x="3120" y="5448"/>
                    <a:pt x="4086" y="4987"/>
                    <a:pt x="4584" y="4198"/>
                  </a:cubicBezTo>
                  <a:cubicBezTo>
                    <a:pt x="5992" y="2056"/>
                    <a:pt x="4416" y="0"/>
                    <a:pt x="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1141700" y="1345000"/>
              <a:ext cx="193200" cy="171550"/>
            </a:xfrm>
            <a:custGeom>
              <a:avLst/>
              <a:gdLst/>
              <a:ahLst/>
              <a:cxnLst/>
              <a:rect l="l" t="t" r="r" b="b"/>
              <a:pathLst>
                <a:path w="7728" h="6862" extrusionOk="0">
                  <a:moveTo>
                    <a:pt x="3786" y="1363"/>
                  </a:moveTo>
                  <a:cubicBezTo>
                    <a:pt x="4298" y="1363"/>
                    <a:pt x="5096" y="1530"/>
                    <a:pt x="5358" y="2268"/>
                  </a:cubicBezTo>
                  <a:cubicBezTo>
                    <a:pt x="5754" y="3705"/>
                    <a:pt x="4574" y="5479"/>
                    <a:pt x="3180" y="5479"/>
                  </a:cubicBezTo>
                  <a:cubicBezTo>
                    <a:pt x="2981" y="5479"/>
                    <a:pt x="2776" y="5443"/>
                    <a:pt x="2572" y="5364"/>
                  </a:cubicBezTo>
                  <a:cubicBezTo>
                    <a:pt x="2048" y="5304"/>
                    <a:pt x="1393" y="4209"/>
                    <a:pt x="1369" y="3376"/>
                  </a:cubicBezTo>
                  <a:cubicBezTo>
                    <a:pt x="1239" y="2923"/>
                    <a:pt x="2251" y="1935"/>
                    <a:pt x="2893" y="1756"/>
                  </a:cubicBezTo>
                  <a:cubicBezTo>
                    <a:pt x="3191" y="1637"/>
                    <a:pt x="3572" y="1613"/>
                    <a:pt x="3786" y="1363"/>
                  </a:cubicBezTo>
                  <a:close/>
                  <a:moveTo>
                    <a:pt x="3862" y="1"/>
                  </a:moveTo>
                  <a:cubicBezTo>
                    <a:pt x="3664" y="1"/>
                    <a:pt x="3465" y="21"/>
                    <a:pt x="3286" y="101"/>
                  </a:cubicBezTo>
                  <a:cubicBezTo>
                    <a:pt x="3203" y="149"/>
                    <a:pt x="3144" y="185"/>
                    <a:pt x="3108" y="209"/>
                  </a:cubicBezTo>
                  <a:cubicBezTo>
                    <a:pt x="3060" y="232"/>
                    <a:pt x="3024" y="268"/>
                    <a:pt x="2989" y="304"/>
                  </a:cubicBezTo>
                  <a:cubicBezTo>
                    <a:pt x="1548" y="673"/>
                    <a:pt x="36" y="1792"/>
                    <a:pt x="0" y="3399"/>
                  </a:cubicBezTo>
                  <a:cubicBezTo>
                    <a:pt x="84" y="5289"/>
                    <a:pt x="1442" y="6861"/>
                    <a:pt x="3134" y="6861"/>
                  </a:cubicBezTo>
                  <a:cubicBezTo>
                    <a:pt x="3618" y="6861"/>
                    <a:pt x="4128" y="6733"/>
                    <a:pt x="4644" y="6447"/>
                  </a:cubicBezTo>
                  <a:cubicBezTo>
                    <a:pt x="7442" y="5090"/>
                    <a:pt x="7727" y="244"/>
                    <a:pt x="4060" y="6"/>
                  </a:cubicBezTo>
                  <a:cubicBezTo>
                    <a:pt x="3995" y="3"/>
                    <a:pt x="3929" y="1"/>
                    <a:pt x="3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22"/>
          <p:cNvGrpSpPr/>
          <p:nvPr/>
        </p:nvGrpSpPr>
        <p:grpSpPr>
          <a:xfrm rot="583451">
            <a:off x="361456" y="811349"/>
            <a:ext cx="265241" cy="244292"/>
            <a:chOff x="1139600" y="850250"/>
            <a:chExt cx="265250" cy="244300"/>
          </a:xfrm>
        </p:grpSpPr>
        <p:sp>
          <p:nvSpPr>
            <p:cNvPr id="401" name="Google Shape;401;p22"/>
            <p:cNvSpPr/>
            <p:nvPr/>
          </p:nvSpPr>
          <p:spPr>
            <a:xfrm>
              <a:off x="1162125" y="879300"/>
              <a:ext cx="223075" cy="196550"/>
            </a:xfrm>
            <a:custGeom>
              <a:avLst/>
              <a:gdLst/>
              <a:ahLst/>
              <a:cxnLst/>
              <a:rect l="l" t="t" r="r" b="b"/>
              <a:pathLst>
                <a:path w="8923" h="7862" extrusionOk="0">
                  <a:moveTo>
                    <a:pt x="4456" y="1"/>
                  </a:moveTo>
                  <a:cubicBezTo>
                    <a:pt x="2706" y="1"/>
                    <a:pt x="886" y="673"/>
                    <a:pt x="481" y="2430"/>
                  </a:cubicBezTo>
                  <a:cubicBezTo>
                    <a:pt x="1" y="4699"/>
                    <a:pt x="1950" y="7862"/>
                    <a:pt x="4327" y="7862"/>
                  </a:cubicBezTo>
                  <a:cubicBezTo>
                    <a:pt x="4719" y="7862"/>
                    <a:pt x="5123" y="7776"/>
                    <a:pt x="5529" y="7585"/>
                  </a:cubicBezTo>
                  <a:cubicBezTo>
                    <a:pt x="7351" y="6692"/>
                    <a:pt x="8923" y="4192"/>
                    <a:pt x="7982" y="2204"/>
                  </a:cubicBezTo>
                  <a:cubicBezTo>
                    <a:pt x="7815" y="1930"/>
                    <a:pt x="7625" y="1680"/>
                    <a:pt x="7410" y="1465"/>
                  </a:cubicBezTo>
                  <a:cubicBezTo>
                    <a:pt x="7375" y="953"/>
                    <a:pt x="7065" y="465"/>
                    <a:pt x="6470" y="310"/>
                  </a:cubicBezTo>
                  <a:cubicBezTo>
                    <a:pt x="5878" y="113"/>
                    <a:pt x="517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1139600" y="850250"/>
              <a:ext cx="265250" cy="244300"/>
            </a:xfrm>
            <a:custGeom>
              <a:avLst/>
              <a:gdLst/>
              <a:ahLst/>
              <a:cxnLst/>
              <a:rect l="l" t="t" r="r" b="b"/>
              <a:pathLst>
                <a:path w="10610" h="9772" extrusionOk="0">
                  <a:moveTo>
                    <a:pt x="5064" y="0"/>
                  </a:moveTo>
                  <a:cubicBezTo>
                    <a:pt x="3624" y="0"/>
                    <a:pt x="2244" y="451"/>
                    <a:pt x="1358" y="1687"/>
                  </a:cubicBezTo>
                  <a:cubicBezTo>
                    <a:pt x="477" y="3139"/>
                    <a:pt x="1" y="4913"/>
                    <a:pt x="358" y="6592"/>
                  </a:cubicBezTo>
                  <a:cubicBezTo>
                    <a:pt x="775" y="8009"/>
                    <a:pt x="2085" y="9092"/>
                    <a:pt x="3454" y="9545"/>
                  </a:cubicBezTo>
                  <a:cubicBezTo>
                    <a:pt x="3988" y="9697"/>
                    <a:pt x="4542" y="9772"/>
                    <a:pt x="5095" y="9772"/>
                  </a:cubicBezTo>
                  <a:cubicBezTo>
                    <a:pt x="6969" y="9772"/>
                    <a:pt x="8822" y="8906"/>
                    <a:pt x="9788" y="7223"/>
                  </a:cubicBezTo>
                  <a:cubicBezTo>
                    <a:pt x="10526" y="5925"/>
                    <a:pt x="10609" y="4199"/>
                    <a:pt x="10050" y="2830"/>
                  </a:cubicBezTo>
                  <a:cubicBezTo>
                    <a:pt x="9859" y="2449"/>
                    <a:pt x="9764" y="1913"/>
                    <a:pt x="9300" y="1782"/>
                  </a:cubicBezTo>
                  <a:cubicBezTo>
                    <a:pt x="9236" y="1765"/>
                    <a:pt x="9175" y="1757"/>
                    <a:pt x="9116" y="1757"/>
                  </a:cubicBezTo>
                  <a:cubicBezTo>
                    <a:pt x="8557" y="1757"/>
                    <a:pt x="8232" y="2474"/>
                    <a:pt x="8609" y="2937"/>
                  </a:cubicBezTo>
                  <a:cubicBezTo>
                    <a:pt x="9478" y="4544"/>
                    <a:pt x="8943" y="6664"/>
                    <a:pt x="7811" y="7473"/>
                  </a:cubicBezTo>
                  <a:cubicBezTo>
                    <a:pt x="7038" y="7997"/>
                    <a:pt x="6954" y="8140"/>
                    <a:pt x="6216" y="8271"/>
                  </a:cubicBezTo>
                  <a:cubicBezTo>
                    <a:pt x="6133" y="8295"/>
                    <a:pt x="5906" y="8330"/>
                    <a:pt x="5775" y="8354"/>
                  </a:cubicBezTo>
                  <a:cubicBezTo>
                    <a:pt x="5532" y="8375"/>
                    <a:pt x="5302" y="8385"/>
                    <a:pt x="5085" y="8385"/>
                  </a:cubicBezTo>
                  <a:cubicBezTo>
                    <a:pt x="3415" y="8385"/>
                    <a:pt x="2494" y="7765"/>
                    <a:pt x="1704" y="6342"/>
                  </a:cubicBezTo>
                  <a:cubicBezTo>
                    <a:pt x="1465" y="5675"/>
                    <a:pt x="1656" y="3508"/>
                    <a:pt x="2608" y="2282"/>
                  </a:cubicBezTo>
                  <a:cubicBezTo>
                    <a:pt x="2985" y="1766"/>
                    <a:pt x="4043" y="1358"/>
                    <a:pt x="5251" y="1358"/>
                  </a:cubicBezTo>
                  <a:cubicBezTo>
                    <a:pt x="5800" y="1358"/>
                    <a:pt x="6381" y="1442"/>
                    <a:pt x="6942" y="1639"/>
                  </a:cubicBezTo>
                  <a:cubicBezTo>
                    <a:pt x="7374" y="1705"/>
                    <a:pt x="7814" y="2030"/>
                    <a:pt x="8243" y="2030"/>
                  </a:cubicBezTo>
                  <a:cubicBezTo>
                    <a:pt x="8358" y="2030"/>
                    <a:pt x="8472" y="2007"/>
                    <a:pt x="8585" y="1949"/>
                  </a:cubicBezTo>
                  <a:cubicBezTo>
                    <a:pt x="9097" y="1675"/>
                    <a:pt x="8990" y="841"/>
                    <a:pt x="8419" y="699"/>
                  </a:cubicBezTo>
                  <a:cubicBezTo>
                    <a:pt x="7412" y="291"/>
                    <a:pt x="6219" y="0"/>
                    <a:pt x="5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22"/>
          <p:cNvGrpSpPr/>
          <p:nvPr/>
        </p:nvGrpSpPr>
        <p:grpSpPr>
          <a:xfrm rot="583451">
            <a:off x="895818" y="1092502"/>
            <a:ext cx="175094" cy="143470"/>
            <a:chOff x="1808250" y="1643825"/>
            <a:chExt cx="175100" cy="143475"/>
          </a:xfrm>
        </p:grpSpPr>
        <p:sp>
          <p:nvSpPr>
            <p:cNvPr id="404" name="Google Shape;404;p22"/>
            <p:cNvSpPr/>
            <p:nvPr/>
          </p:nvSpPr>
          <p:spPr>
            <a:xfrm>
              <a:off x="1808250" y="1651700"/>
              <a:ext cx="175100" cy="135600"/>
            </a:xfrm>
            <a:custGeom>
              <a:avLst/>
              <a:gdLst/>
              <a:ahLst/>
              <a:cxnLst/>
              <a:rect l="l" t="t" r="r" b="b"/>
              <a:pathLst>
                <a:path w="7004" h="5424" extrusionOk="0">
                  <a:moveTo>
                    <a:pt x="3954" y="0"/>
                  </a:moveTo>
                  <a:cubicBezTo>
                    <a:pt x="3625" y="0"/>
                    <a:pt x="3268" y="74"/>
                    <a:pt x="2890" y="240"/>
                  </a:cubicBezTo>
                  <a:cubicBezTo>
                    <a:pt x="2544" y="430"/>
                    <a:pt x="2306" y="704"/>
                    <a:pt x="2151" y="1002"/>
                  </a:cubicBezTo>
                  <a:cubicBezTo>
                    <a:pt x="1" y="2826"/>
                    <a:pt x="817" y="5424"/>
                    <a:pt x="3003" y="5424"/>
                  </a:cubicBezTo>
                  <a:cubicBezTo>
                    <a:pt x="3685" y="5424"/>
                    <a:pt x="4501" y="5171"/>
                    <a:pt x="5402" y="4562"/>
                  </a:cubicBezTo>
                  <a:cubicBezTo>
                    <a:pt x="7004" y="2919"/>
                    <a:pt x="6019" y="0"/>
                    <a:pt x="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1817675" y="1643825"/>
              <a:ext cx="158675" cy="140325"/>
            </a:xfrm>
            <a:custGeom>
              <a:avLst/>
              <a:gdLst/>
              <a:ahLst/>
              <a:cxnLst/>
              <a:rect l="l" t="t" r="r" b="b"/>
              <a:pathLst>
                <a:path w="6347" h="5613" extrusionOk="0">
                  <a:moveTo>
                    <a:pt x="4203" y="1293"/>
                  </a:moveTo>
                  <a:cubicBezTo>
                    <a:pt x="4227" y="1305"/>
                    <a:pt x="4263" y="1329"/>
                    <a:pt x="4299" y="1329"/>
                  </a:cubicBezTo>
                  <a:cubicBezTo>
                    <a:pt x="4489" y="1340"/>
                    <a:pt x="4846" y="1888"/>
                    <a:pt x="4822" y="2150"/>
                  </a:cubicBezTo>
                  <a:cubicBezTo>
                    <a:pt x="4810" y="2805"/>
                    <a:pt x="4799" y="2769"/>
                    <a:pt x="4739" y="3150"/>
                  </a:cubicBezTo>
                  <a:cubicBezTo>
                    <a:pt x="4715" y="3198"/>
                    <a:pt x="4703" y="3245"/>
                    <a:pt x="4691" y="3281"/>
                  </a:cubicBezTo>
                  <a:cubicBezTo>
                    <a:pt x="4668" y="3317"/>
                    <a:pt x="4656" y="3353"/>
                    <a:pt x="4632" y="3376"/>
                  </a:cubicBezTo>
                  <a:cubicBezTo>
                    <a:pt x="4013" y="4014"/>
                    <a:pt x="3484" y="4247"/>
                    <a:pt x="3179" y="4247"/>
                  </a:cubicBezTo>
                  <a:cubicBezTo>
                    <a:pt x="3085" y="4247"/>
                    <a:pt x="3013" y="4225"/>
                    <a:pt x="2965" y="4186"/>
                  </a:cubicBezTo>
                  <a:cubicBezTo>
                    <a:pt x="2167" y="3650"/>
                    <a:pt x="1941" y="3305"/>
                    <a:pt x="2572" y="2388"/>
                  </a:cubicBezTo>
                  <a:cubicBezTo>
                    <a:pt x="2679" y="2293"/>
                    <a:pt x="3322" y="1674"/>
                    <a:pt x="3477" y="1638"/>
                  </a:cubicBezTo>
                  <a:cubicBezTo>
                    <a:pt x="3882" y="1364"/>
                    <a:pt x="3787" y="1507"/>
                    <a:pt x="4203" y="1293"/>
                  </a:cubicBezTo>
                  <a:close/>
                  <a:moveTo>
                    <a:pt x="3898" y="1"/>
                  </a:moveTo>
                  <a:cubicBezTo>
                    <a:pt x="3839" y="1"/>
                    <a:pt x="3778" y="10"/>
                    <a:pt x="3715" y="31"/>
                  </a:cubicBezTo>
                  <a:cubicBezTo>
                    <a:pt x="2013" y="567"/>
                    <a:pt x="0" y="2603"/>
                    <a:pt x="1239" y="4436"/>
                  </a:cubicBezTo>
                  <a:cubicBezTo>
                    <a:pt x="1700" y="5095"/>
                    <a:pt x="2458" y="5612"/>
                    <a:pt x="3261" y="5612"/>
                  </a:cubicBezTo>
                  <a:cubicBezTo>
                    <a:pt x="3475" y="5612"/>
                    <a:pt x="3691" y="5576"/>
                    <a:pt x="3906" y="5496"/>
                  </a:cubicBezTo>
                  <a:cubicBezTo>
                    <a:pt x="4680" y="5162"/>
                    <a:pt x="5501" y="4650"/>
                    <a:pt x="5906" y="3888"/>
                  </a:cubicBezTo>
                  <a:cubicBezTo>
                    <a:pt x="6334" y="2757"/>
                    <a:pt x="6346" y="1269"/>
                    <a:pt x="5370" y="412"/>
                  </a:cubicBezTo>
                  <a:cubicBezTo>
                    <a:pt x="5133" y="220"/>
                    <a:pt x="4805" y="15"/>
                    <a:pt x="4482" y="15"/>
                  </a:cubicBezTo>
                  <a:cubicBezTo>
                    <a:pt x="4384" y="15"/>
                    <a:pt x="4286" y="34"/>
                    <a:pt x="4191" y="78"/>
                  </a:cubicBezTo>
                  <a:cubicBezTo>
                    <a:pt x="4106" y="32"/>
                    <a:pt x="4006" y="1"/>
                    <a:pt x="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22"/>
          <p:cNvGrpSpPr/>
          <p:nvPr/>
        </p:nvGrpSpPr>
        <p:grpSpPr>
          <a:xfrm rot="-1985293">
            <a:off x="2455708" y="4446567"/>
            <a:ext cx="349454" cy="344614"/>
            <a:chOff x="588850" y="618775"/>
            <a:chExt cx="703975" cy="694225"/>
          </a:xfrm>
        </p:grpSpPr>
        <p:sp>
          <p:nvSpPr>
            <p:cNvPr id="407" name="Google Shape;407;p22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152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23"/>
          <p:cNvGrpSpPr/>
          <p:nvPr/>
        </p:nvGrpSpPr>
        <p:grpSpPr>
          <a:xfrm rot="1683481">
            <a:off x="8415806" y="4096946"/>
            <a:ext cx="344380" cy="339611"/>
            <a:chOff x="588850" y="618775"/>
            <a:chExt cx="703975" cy="694225"/>
          </a:xfrm>
        </p:grpSpPr>
        <p:sp>
          <p:nvSpPr>
            <p:cNvPr id="414" name="Google Shape;414;p23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934227" y="562459"/>
            <a:ext cx="521153" cy="513935"/>
            <a:chOff x="588850" y="618775"/>
            <a:chExt cx="703975" cy="694225"/>
          </a:xfrm>
        </p:grpSpPr>
        <p:sp>
          <p:nvSpPr>
            <p:cNvPr id="418" name="Google Shape;418;p23"/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23"/>
          <p:cNvSpPr txBox="1">
            <a:spLocks noGrp="1"/>
          </p:cNvSpPr>
          <p:nvPr>
            <p:ph type="title"/>
          </p:nvPr>
        </p:nvSpPr>
        <p:spPr>
          <a:xfrm>
            <a:off x="713250" y="1032111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pattFill prst="pct5">
                  <a:fgClr>
                    <a:schemeClr val="bg2">
                      <a:lumMod val="75000"/>
                    </a:schemeClr>
                  </a:fgClr>
                  <a:bgClr>
                    <a:schemeClr val="bg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bg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Objektif Pembelajaran </a:t>
            </a:r>
            <a:r>
              <a:rPr lang="en-MY" b="1" dirty="0" err="1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pattFill prst="pct5">
                  <a:fgClr>
                    <a:schemeClr val="bg2">
                      <a:lumMod val="75000"/>
                    </a:schemeClr>
                  </a:fgClr>
                  <a:bgClr>
                    <a:schemeClr val="bg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bg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Kombinasi</a:t>
            </a:r>
            <a:r>
              <a:rPr lang="en-MY" b="1" dirty="0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pattFill prst="pct5">
                  <a:fgClr>
                    <a:schemeClr val="bg2">
                      <a:lumMod val="75000"/>
                    </a:schemeClr>
                  </a:fgClr>
                  <a:bgClr>
                    <a:schemeClr val="bg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bg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MY" b="1" dirty="0" err="1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pattFill prst="pct5">
                  <a:fgClr>
                    <a:schemeClr val="bg2">
                      <a:lumMod val="75000"/>
                    </a:schemeClr>
                  </a:fgClr>
                  <a:bgClr>
                    <a:schemeClr val="bg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bg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Nombor</a:t>
            </a:r>
            <a:endParaRPr b="1" dirty="0">
              <a:ln w="12700">
                <a:solidFill>
                  <a:schemeClr val="bg2">
                    <a:lumMod val="75000"/>
                  </a:schemeClr>
                </a:solidFill>
                <a:prstDash val="solid"/>
              </a:ln>
              <a:pattFill prst="pct5">
                <a:fgClr>
                  <a:schemeClr val="bg2">
                    <a:lumMod val="75000"/>
                  </a:schemeClr>
                </a:fgClr>
                <a:bgClr>
                  <a:schemeClr val="bg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bg2">
                    <a:lumMod val="5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grpSp>
        <p:nvGrpSpPr>
          <p:cNvPr id="421" name="Google Shape;421;p23"/>
          <p:cNvGrpSpPr/>
          <p:nvPr/>
        </p:nvGrpSpPr>
        <p:grpSpPr>
          <a:xfrm>
            <a:off x="8162975" y="3928575"/>
            <a:ext cx="193200" cy="171550"/>
            <a:chOff x="1141700" y="1345000"/>
            <a:chExt cx="193200" cy="171550"/>
          </a:xfrm>
        </p:grpSpPr>
        <p:sp>
          <p:nvSpPr>
            <p:cNvPr id="422" name="Google Shape;422;p23"/>
            <p:cNvSpPr/>
            <p:nvPr/>
          </p:nvSpPr>
          <p:spPr>
            <a:xfrm>
              <a:off x="1157775" y="1362850"/>
              <a:ext cx="149825" cy="136225"/>
            </a:xfrm>
            <a:custGeom>
              <a:avLst/>
              <a:gdLst/>
              <a:ahLst/>
              <a:cxnLst/>
              <a:rect l="l" t="t" r="r" b="b"/>
              <a:pathLst>
                <a:path w="5993" h="5449" extrusionOk="0">
                  <a:moveTo>
                    <a:pt x="2636" y="0"/>
                  </a:moveTo>
                  <a:cubicBezTo>
                    <a:pt x="1842" y="0"/>
                    <a:pt x="1009" y="409"/>
                    <a:pt x="381" y="1400"/>
                  </a:cubicBezTo>
                  <a:cubicBezTo>
                    <a:pt x="36" y="2019"/>
                    <a:pt x="0" y="2697"/>
                    <a:pt x="155" y="3293"/>
                  </a:cubicBezTo>
                  <a:cubicBezTo>
                    <a:pt x="131" y="3543"/>
                    <a:pt x="131" y="3793"/>
                    <a:pt x="203" y="4055"/>
                  </a:cubicBezTo>
                  <a:cubicBezTo>
                    <a:pt x="512" y="5023"/>
                    <a:pt x="1335" y="5448"/>
                    <a:pt x="2210" y="5448"/>
                  </a:cubicBezTo>
                  <a:cubicBezTo>
                    <a:pt x="3120" y="5448"/>
                    <a:pt x="4086" y="4987"/>
                    <a:pt x="4584" y="4198"/>
                  </a:cubicBezTo>
                  <a:cubicBezTo>
                    <a:pt x="5992" y="2056"/>
                    <a:pt x="4416" y="0"/>
                    <a:pt x="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1141700" y="1345000"/>
              <a:ext cx="193200" cy="171550"/>
            </a:xfrm>
            <a:custGeom>
              <a:avLst/>
              <a:gdLst/>
              <a:ahLst/>
              <a:cxnLst/>
              <a:rect l="l" t="t" r="r" b="b"/>
              <a:pathLst>
                <a:path w="7728" h="6862" extrusionOk="0">
                  <a:moveTo>
                    <a:pt x="3786" y="1363"/>
                  </a:moveTo>
                  <a:cubicBezTo>
                    <a:pt x="4298" y="1363"/>
                    <a:pt x="5096" y="1530"/>
                    <a:pt x="5358" y="2268"/>
                  </a:cubicBezTo>
                  <a:cubicBezTo>
                    <a:pt x="5754" y="3705"/>
                    <a:pt x="4574" y="5479"/>
                    <a:pt x="3180" y="5479"/>
                  </a:cubicBezTo>
                  <a:cubicBezTo>
                    <a:pt x="2981" y="5479"/>
                    <a:pt x="2776" y="5443"/>
                    <a:pt x="2572" y="5364"/>
                  </a:cubicBezTo>
                  <a:cubicBezTo>
                    <a:pt x="2048" y="5304"/>
                    <a:pt x="1393" y="4209"/>
                    <a:pt x="1369" y="3376"/>
                  </a:cubicBezTo>
                  <a:cubicBezTo>
                    <a:pt x="1239" y="2923"/>
                    <a:pt x="2251" y="1935"/>
                    <a:pt x="2893" y="1756"/>
                  </a:cubicBezTo>
                  <a:cubicBezTo>
                    <a:pt x="3191" y="1637"/>
                    <a:pt x="3572" y="1613"/>
                    <a:pt x="3786" y="1363"/>
                  </a:cubicBezTo>
                  <a:close/>
                  <a:moveTo>
                    <a:pt x="3862" y="1"/>
                  </a:moveTo>
                  <a:cubicBezTo>
                    <a:pt x="3664" y="1"/>
                    <a:pt x="3465" y="21"/>
                    <a:pt x="3286" y="101"/>
                  </a:cubicBezTo>
                  <a:cubicBezTo>
                    <a:pt x="3203" y="149"/>
                    <a:pt x="3144" y="185"/>
                    <a:pt x="3108" y="209"/>
                  </a:cubicBezTo>
                  <a:cubicBezTo>
                    <a:pt x="3060" y="232"/>
                    <a:pt x="3024" y="268"/>
                    <a:pt x="2989" y="304"/>
                  </a:cubicBezTo>
                  <a:cubicBezTo>
                    <a:pt x="1548" y="673"/>
                    <a:pt x="36" y="1792"/>
                    <a:pt x="0" y="3399"/>
                  </a:cubicBezTo>
                  <a:cubicBezTo>
                    <a:pt x="84" y="5289"/>
                    <a:pt x="1442" y="6861"/>
                    <a:pt x="3134" y="6861"/>
                  </a:cubicBezTo>
                  <a:cubicBezTo>
                    <a:pt x="3618" y="6861"/>
                    <a:pt x="4128" y="6733"/>
                    <a:pt x="4644" y="6447"/>
                  </a:cubicBezTo>
                  <a:cubicBezTo>
                    <a:pt x="7442" y="5090"/>
                    <a:pt x="7727" y="244"/>
                    <a:pt x="4060" y="6"/>
                  </a:cubicBezTo>
                  <a:cubicBezTo>
                    <a:pt x="3995" y="3"/>
                    <a:pt x="3929" y="1"/>
                    <a:pt x="3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29522" y="2662668"/>
            <a:ext cx="7084956" cy="510778"/>
          </a:xfrm>
          <a:prstGeom prst="roundRect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400" b="0" i="0" u="none" strike="noStrike" kern="0" cap="none" spc="0" normalizeH="0" baseline="0" noProof="0" dirty="0">
                <a:ln>
                  <a:noFill/>
                </a:ln>
                <a:solidFill>
                  <a:srgbClr val="FFA6B0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Menyatakan dua kombinasi nombor satu digit.</a:t>
            </a:r>
          </a:p>
        </p:txBody>
      </p:sp>
    </p:spTree>
    <p:extLst>
      <p:ext uri="{BB962C8B-B14F-4D97-AF65-F5344CB8AC3E}">
        <p14:creationId xmlns:p14="http://schemas.microsoft.com/office/powerpoint/2010/main" val="22934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89"/>
          <p:cNvSpPr txBox="1">
            <a:spLocks noGrp="1"/>
          </p:cNvSpPr>
          <p:nvPr>
            <p:ph type="title" idx="8"/>
          </p:nvPr>
        </p:nvSpPr>
        <p:spPr>
          <a:xfrm>
            <a:off x="0" y="3421549"/>
            <a:ext cx="91440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60" name="Google Shape;1760;p89"/>
          <p:cNvSpPr txBox="1">
            <a:spLocks noGrp="1"/>
          </p:cNvSpPr>
          <p:nvPr>
            <p:ph type="title"/>
          </p:nvPr>
        </p:nvSpPr>
        <p:spPr>
          <a:xfrm>
            <a:off x="0" y="1831627"/>
            <a:ext cx="9143999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dirty="0"/>
              <a:t>Banyak dan sedikit</a:t>
            </a:r>
            <a:endParaRPr dirty="0"/>
          </a:p>
        </p:txBody>
      </p:sp>
      <p:sp>
        <p:nvSpPr>
          <p:cNvPr id="1761" name="Google Shape;1761;p89"/>
          <p:cNvSpPr txBox="1">
            <a:spLocks noGrp="1"/>
          </p:cNvSpPr>
          <p:nvPr>
            <p:ph type="title" idx="6"/>
          </p:nvPr>
        </p:nvSpPr>
        <p:spPr>
          <a:xfrm>
            <a:off x="0" y="4035441"/>
            <a:ext cx="91440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Kenali 1 </a:t>
            </a:r>
            <a:r>
              <a:rPr lang="en-MY" dirty="0" err="1"/>
              <a:t>hingga</a:t>
            </a:r>
            <a:r>
              <a:rPr lang="en-MY" dirty="0"/>
              <a:t> 10</a:t>
            </a:r>
            <a:endParaRPr dirty="0"/>
          </a:p>
        </p:txBody>
      </p:sp>
      <p:sp>
        <p:nvSpPr>
          <p:cNvPr id="1762" name="Google Shape;1762;p89"/>
          <p:cNvSpPr txBox="1">
            <a:spLocks noGrp="1"/>
          </p:cNvSpPr>
          <p:nvPr>
            <p:ph type="title" idx="2"/>
          </p:nvPr>
        </p:nvSpPr>
        <p:spPr>
          <a:xfrm>
            <a:off x="0" y="1078441"/>
            <a:ext cx="91440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766" name="Google Shape;1766;p89"/>
          <p:cNvGrpSpPr/>
          <p:nvPr/>
        </p:nvGrpSpPr>
        <p:grpSpPr>
          <a:xfrm flipH="1">
            <a:off x="0" y="2453759"/>
            <a:ext cx="1080667" cy="841907"/>
            <a:chOff x="2489257" y="2639067"/>
            <a:chExt cx="2406830" cy="1875488"/>
          </a:xfrm>
        </p:grpSpPr>
        <p:sp>
          <p:nvSpPr>
            <p:cNvPr id="1767" name="Google Shape;1767;p89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9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9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9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9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9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9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9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9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9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9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9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89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89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9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2" name="Google Shape;1782;p89"/>
          <p:cNvGrpSpPr/>
          <p:nvPr/>
        </p:nvGrpSpPr>
        <p:grpSpPr>
          <a:xfrm>
            <a:off x="8048089" y="3889428"/>
            <a:ext cx="125147" cy="109194"/>
            <a:chOff x="1129997" y="1785758"/>
            <a:chExt cx="560442" cy="489002"/>
          </a:xfrm>
        </p:grpSpPr>
        <p:sp>
          <p:nvSpPr>
            <p:cNvPr id="1783" name="Google Shape;1783;p89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9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5" name="Google Shape;1785;p89"/>
          <p:cNvGrpSpPr/>
          <p:nvPr/>
        </p:nvGrpSpPr>
        <p:grpSpPr>
          <a:xfrm flipH="1">
            <a:off x="925952" y="498353"/>
            <a:ext cx="125147" cy="109194"/>
            <a:chOff x="1129997" y="1785758"/>
            <a:chExt cx="560442" cy="489002"/>
          </a:xfrm>
        </p:grpSpPr>
        <p:sp>
          <p:nvSpPr>
            <p:cNvPr id="1786" name="Google Shape;1786;p89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9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89"/>
          <p:cNvGrpSpPr/>
          <p:nvPr/>
        </p:nvGrpSpPr>
        <p:grpSpPr>
          <a:xfrm>
            <a:off x="8430829" y="2167959"/>
            <a:ext cx="225578" cy="196823"/>
            <a:chOff x="1129997" y="1785758"/>
            <a:chExt cx="560442" cy="489002"/>
          </a:xfrm>
        </p:grpSpPr>
        <p:sp>
          <p:nvSpPr>
            <p:cNvPr id="1789" name="Google Shape;1789;p89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9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89"/>
          <p:cNvGrpSpPr/>
          <p:nvPr/>
        </p:nvGrpSpPr>
        <p:grpSpPr>
          <a:xfrm>
            <a:off x="7492232" y="535070"/>
            <a:ext cx="1249472" cy="736055"/>
            <a:chOff x="7492232" y="535070"/>
            <a:chExt cx="1249472" cy="736055"/>
          </a:xfrm>
        </p:grpSpPr>
        <p:sp>
          <p:nvSpPr>
            <p:cNvPr id="1795" name="Google Shape;1795;p89"/>
            <p:cNvSpPr/>
            <p:nvPr/>
          </p:nvSpPr>
          <p:spPr>
            <a:xfrm>
              <a:off x="7807225" y="997600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6" name="Google Shape;1796;p89"/>
            <p:cNvSpPr/>
            <p:nvPr/>
          </p:nvSpPr>
          <p:spPr>
            <a:xfrm>
              <a:off x="7534377" y="577133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89"/>
            <p:cNvGrpSpPr/>
            <p:nvPr/>
          </p:nvGrpSpPr>
          <p:grpSpPr>
            <a:xfrm>
              <a:off x="7492232" y="535070"/>
              <a:ext cx="1249472" cy="736055"/>
              <a:chOff x="3354887" y="4040758"/>
              <a:chExt cx="1612222" cy="949748"/>
            </a:xfrm>
          </p:grpSpPr>
          <p:sp>
            <p:nvSpPr>
              <p:cNvPr id="1798" name="Google Shape;1798;p89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89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89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89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89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89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89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329512" y="402358"/>
            <a:ext cx="2484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u="sng" dirty="0">
                <a:solidFill>
                  <a:schemeClr val="bg1"/>
                </a:solidFill>
              </a:rPr>
              <a:t>Isi Kandungan</a:t>
            </a:r>
            <a:endParaRPr lang="ms-MY" sz="2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413;p23">
            <a:extLst>
              <a:ext uri="{FF2B5EF4-FFF2-40B4-BE49-F238E27FC236}">
                <a16:creationId xmlns:a16="http://schemas.microsoft.com/office/drawing/2014/main" id="{3A2B3A3C-7CC5-483C-B5DE-CC50AD050422}"/>
              </a:ext>
            </a:extLst>
          </p:cNvPr>
          <p:cNvGrpSpPr/>
          <p:nvPr/>
        </p:nvGrpSpPr>
        <p:grpSpPr>
          <a:xfrm rot="1683481">
            <a:off x="8415806" y="4096946"/>
            <a:ext cx="344380" cy="339611"/>
            <a:chOff x="588850" y="618775"/>
            <a:chExt cx="703975" cy="694225"/>
          </a:xfrm>
        </p:grpSpPr>
        <p:sp>
          <p:nvSpPr>
            <p:cNvPr id="18" name="Google Shape;414;p23">
              <a:extLst>
                <a:ext uri="{FF2B5EF4-FFF2-40B4-BE49-F238E27FC236}">
                  <a16:creationId xmlns:a16="http://schemas.microsoft.com/office/drawing/2014/main" id="{8BDD1B83-CE19-417E-8BFD-CBB6058A68DA}"/>
                </a:ext>
              </a:extLst>
            </p:cNvPr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415;p23">
              <a:extLst>
                <a:ext uri="{FF2B5EF4-FFF2-40B4-BE49-F238E27FC236}">
                  <a16:creationId xmlns:a16="http://schemas.microsoft.com/office/drawing/2014/main" id="{9B42A4FF-FC1A-4DEC-8D46-78E45138314D}"/>
                </a:ext>
              </a:extLst>
            </p:cNvPr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417;p23">
            <a:extLst>
              <a:ext uri="{FF2B5EF4-FFF2-40B4-BE49-F238E27FC236}">
                <a16:creationId xmlns:a16="http://schemas.microsoft.com/office/drawing/2014/main" id="{123BE68D-51AC-418D-B7C9-344231495AE6}"/>
              </a:ext>
            </a:extLst>
          </p:cNvPr>
          <p:cNvGrpSpPr/>
          <p:nvPr/>
        </p:nvGrpSpPr>
        <p:grpSpPr>
          <a:xfrm>
            <a:off x="934227" y="562459"/>
            <a:ext cx="521153" cy="513935"/>
            <a:chOff x="588850" y="618775"/>
            <a:chExt cx="703975" cy="694225"/>
          </a:xfrm>
        </p:grpSpPr>
        <p:sp>
          <p:nvSpPr>
            <p:cNvPr id="22" name="Google Shape;418;p23">
              <a:extLst>
                <a:ext uri="{FF2B5EF4-FFF2-40B4-BE49-F238E27FC236}">
                  <a16:creationId xmlns:a16="http://schemas.microsoft.com/office/drawing/2014/main" id="{EAFD2B83-F679-4FB5-858F-90E973823187}"/>
                </a:ext>
              </a:extLst>
            </p:cNvPr>
            <p:cNvSpPr/>
            <p:nvPr/>
          </p:nvSpPr>
          <p:spPr>
            <a:xfrm>
              <a:off x="612650" y="684225"/>
              <a:ext cx="625100" cy="608400"/>
            </a:xfrm>
            <a:custGeom>
              <a:avLst/>
              <a:gdLst/>
              <a:ahLst/>
              <a:cxnLst/>
              <a:rect l="l" t="t" r="r" b="b"/>
              <a:pathLst>
                <a:path w="25004" h="24336" extrusionOk="0">
                  <a:moveTo>
                    <a:pt x="10686" y="0"/>
                  </a:moveTo>
                  <a:cubicBezTo>
                    <a:pt x="10158" y="0"/>
                    <a:pt x="9636" y="288"/>
                    <a:pt x="9442" y="826"/>
                  </a:cubicBezTo>
                  <a:cubicBezTo>
                    <a:pt x="9323" y="945"/>
                    <a:pt x="9335" y="1314"/>
                    <a:pt x="9359" y="1659"/>
                  </a:cubicBezTo>
                  <a:cubicBezTo>
                    <a:pt x="9323" y="1743"/>
                    <a:pt x="9299" y="1826"/>
                    <a:pt x="9275" y="1909"/>
                  </a:cubicBezTo>
                  <a:cubicBezTo>
                    <a:pt x="8835" y="4124"/>
                    <a:pt x="8371" y="6338"/>
                    <a:pt x="7894" y="8541"/>
                  </a:cubicBezTo>
                  <a:cubicBezTo>
                    <a:pt x="7263" y="8601"/>
                    <a:pt x="6608" y="8660"/>
                    <a:pt x="5942" y="8743"/>
                  </a:cubicBezTo>
                  <a:cubicBezTo>
                    <a:pt x="5596" y="8779"/>
                    <a:pt x="5263" y="8815"/>
                    <a:pt x="4930" y="8851"/>
                  </a:cubicBezTo>
                  <a:cubicBezTo>
                    <a:pt x="4620" y="8874"/>
                    <a:pt x="4322" y="8934"/>
                    <a:pt x="4025" y="8993"/>
                  </a:cubicBezTo>
                  <a:cubicBezTo>
                    <a:pt x="3144" y="9101"/>
                    <a:pt x="2239" y="9208"/>
                    <a:pt x="1417" y="9565"/>
                  </a:cubicBezTo>
                  <a:cubicBezTo>
                    <a:pt x="905" y="9744"/>
                    <a:pt x="382" y="10113"/>
                    <a:pt x="262" y="10672"/>
                  </a:cubicBezTo>
                  <a:cubicBezTo>
                    <a:pt x="167" y="10982"/>
                    <a:pt x="203" y="11303"/>
                    <a:pt x="334" y="11577"/>
                  </a:cubicBezTo>
                  <a:cubicBezTo>
                    <a:pt x="1" y="12196"/>
                    <a:pt x="239" y="13030"/>
                    <a:pt x="870" y="13387"/>
                  </a:cubicBezTo>
                  <a:cubicBezTo>
                    <a:pt x="3084" y="14089"/>
                    <a:pt x="4501" y="14423"/>
                    <a:pt x="5942" y="15161"/>
                  </a:cubicBezTo>
                  <a:cubicBezTo>
                    <a:pt x="6073" y="15208"/>
                    <a:pt x="6192" y="15268"/>
                    <a:pt x="6311" y="15316"/>
                  </a:cubicBezTo>
                  <a:cubicBezTo>
                    <a:pt x="6180" y="15804"/>
                    <a:pt x="6073" y="16292"/>
                    <a:pt x="5942" y="16780"/>
                  </a:cubicBezTo>
                  <a:cubicBezTo>
                    <a:pt x="5525" y="18268"/>
                    <a:pt x="5025" y="19733"/>
                    <a:pt x="4668" y="21245"/>
                  </a:cubicBezTo>
                  <a:cubicBezTo>
                    <a:pt x="4465" y="21971"/>
                    <a:pt x="4275" y="22769"/>
                    <a:pt x="4644" y="23471"/>
                  </a:cubicBezTo>
                  <a:cubicBezTo>
                    <a:pt x="4842" y="24031"/>
                    <a:pt x="5387" y="24335"/>
                    <a:pt x="5941" y="24335"/>
                  </a:cubicBezTo>
                  <a:cubicBezTo>
                    <a:pt x="6187" y="24335"/>
                    <a:pt x="6436" y="24275"/>
                    <a:pt x="6656" y="24150"/>
                  </a:cubicBezTo>
                  <a:cubicBezTo>
                    <a:pt x="7847" y="23162"/>
                    <a:pt x="7561" y="23174"/>
                    <a:pt x="8609" y="22221"/>
                  </a:cubicBezTo>
                  <a:cubicBezTo>
                    <a:pt x="9907" y="20935"/>
                    <a:pt x="11383" y="19852"/>
                    <a:pt x="12681" y="18566"/>
                  </a:cubicBezTo>
                  <a:cubicBezTo>
                    <a:pt x="12824" y="18435"/>
                    <a:pt x="12966" y="18304"/>
                    <a:pt x="13109" y="18161"/>
                  </a:cubicBezTo>
                  <a:cubicBezTo>
                    <a:pt x="13836" y="18435"/>
                    <a:pt x="15907" y="19745"/>
                    <a:pt x="17348" y="20435"/>
                  </a:cubicBezTo>
                  <a:cubicBezTo>
                    <a:pt x="18200" y="20770"/>
                    <a:pt x="19673" y="21592"/>
                    <a:pt x="20761" y="21592"/>
                  </a:cubicBezTo>
                  <a:cubicBezTo>
                    <a:pt x="21451" y="21592"/>
                    <a:pt x="21986" y="21262"/>
                    <a:pt x="22110" y="20269"/>
                  </a:cubicBezTo>
                  <a:cubicBezTo>
                    <a:pt x="21598" y="18411"/>
                    <a:pt x="20408" y="16768"/>
                    <a:pt x="19574" y="15030"/>
                  </a:cubicBezTo>
                  <a:cubicBezTo>
                    <a:pt x="19217" y="14411"/>
                    <a:pt x="18848" y="13804"/>
                    <a:pt x="18479" y="13196"/>
                  </a:cubicBezTo>
                  <a:cubicBezTo>
                    <a:pt x="18479" y="13184"/>
                    <a:pt x="18479" y="13172"/>
                    <a:pt x="18491" y="13161"/>
                  </a:cubicBezTo>
                  <a:cubicBezTo>
                    <a:pt x="19384" y="12363"/>
                    <a:pt x="20289" y="11577"/>
                    <a:pt x="21229" y="10827"/>
                  </a:cubicBezTo>
                  <a:cubicBezTo>
                    <a:pt x="21944" y="10196"/>
                    <a:pt x="23349" y="9434"/>
                    <a:pt x="24408" y="7958"/>
                  </a:cubicBezTo>
                  <a:cubicBezTo>
                    <a:pt x="25004" y="7029"/>
                    <a:pt x="24361" y="5838"/>
                    <a:pt x="23325" y="5624"/>
                  </a:cubicBezTo>
                  <a:cubicBezTo>
                    <a:pt x="23123" y="5589"/>
                    <a:pt x="22922" y="5573"/>
                    <a:pt x="22720" y="5573"/>
                  </a:cubicBezTo>
                  <a:cubicBezTo>
                    <a:pt x="21696" y="5573"/>
                    <a:pt x="20677" y="5969"/>
                    <a:pt x="19682" y="6148"/>
                  </a:cubicBezTo>
                  <a:cubicBezTo>
                    <a:pt x="19539" y="6184"/>
                    <a:pt x="19396" y="6219"/>
                    <a:pt x="19265" y="6243"/>
                  </a:cubicBezTo>
                  <a:cubicBezTo>
                    <a:pt x="18812" y="6255"/>
                    <a:pt x="18336" y="6350"/>
                    <a:pt x="17919" y="6434"/>
                  </a:cubicBezTo>
                  <a:cubicBezTo>
                    <a:pt x="17110" y="6600"/>
                    <a:pt x="16324" y="6898"/>
                    <a:pt x="15538" y="7184"/>
                  </a:cubicBezTo>
                  <a:cubicBezTo>
                    <a:pt x="15324" y="7243"/>
                    <a:pt x="15098" y="7291"/>
                    <a:pt x="14883" y="7350"/>
                  </a:cubicBezTo>
                  <a:cubicBezTo>
                    <a:pt x="14133" y="6136"/>
                    <a:pt x="13336" y="4957"/>
                    <a:pt x="12669" y="3707"/>
                  </a:cubicBezTo>
                  <a:cubicBezTo>
                    <a:pt x="12490" y="2552"/>
                    <a:pt x="12323" y="1326"/>
                    <a:pt x="11645" y="385"/>
                  </a:cubicBezTo>
                  <a:cubicBezTo>
                    <a:pt x="11385" y="125"/>
                    <a:pt x="11034" y="0"/>
                    <a:pt x="10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19;p23">
              <a:extLst>
                <a:ext uri="{FF2B5EF4-FFF2-40B4-BE49-F238E27FC236}">
                  <a16:creationId xmlns:a16="http://schemas.microsoft.com/office/drawing/2014/main" id="{FFCFD283-D5F8-47E1-8D76-807784DE05C6}"/>
                </a:ext>
              </a:extLst>
            </p:cNvPr>
            <p:cNvSpPr/>
            <p:nvPr/>
          </p:nvSpPr>
          <p:spPr>
            <a:xfrm>
              <a:off x="588850" y="618775"/>
              <a:ext cx="703975" cy="694225"/>
            </a:xfrm>
            <a:custGeom>
              <a:avLst/>
              <a:gdLst/>
              <a:ahLst/>
              <a:cxnLst/>
              <a:rect l="l" t="t" r="r" b="b"/>
              <a:pathLst>
                <a:path w="28159" h="27769" extrusionOk="0">
                  <a:moveTo>
                    <a:pt x="11656" y="1301"/>
                  </a:moveTo>
                  <a:cubicBezTo>
                    <a:pt x="11680" y="1563"/>
                    <a:pt x="11787" y="1860"/>
                    <a:pt x="11894" y="2098"/>
                  </a:cubicBezTo>
                  <a:cubicBezTo>
                    <a:pt x="12132" y="2682"/>
                    <a:pt x="12311" y="3277"/>
                    <a:pt x="12561" y="3860"/>
                  </a:cubicBezTo>
                  <a:cubicBezTo>
                    <a:pt x="13216" y="5444"/>
                    <a:pt x="14157" y="6897"/>
                    <a:pt x="14954" y="8421"/>
                  </a:cubicBezTo>
                  <a:cubicBezTo>
                    <a:pt x="15323" y="9040"/>
                    <a:pt x="15526" y="9766"/>
                    <a:pt x="15966" y="10349"/>
                  </a:cubicBezTo>
                  <a:cubicBezTo>
                    <a:pt x="16143" y="10619"/>
                    <a:pt x="16435" y="10700"/>
                    <a:pt x="16736" y="10700"/>
                  </a:cubicBezTo>
                  <a:cubicBezTo>
                    <a:pt x="16821" y="10700"/>
                    <a:pt x="16906" y="10693"/>
                    <a:pt x="16990" y="10683"/>
                  </a:cubicBezTo>
                  <a:cubicBezTo>
                    <a:pt x="17597" y="10647"/>
                    <a:pt x="18193" y="10552"/>
                    <a:pt x="18800" y="10480"/>
                  </a:cubicBezTo>
                  <a:cubicBezTo>
                    <a:pt x="21253" y="10254"/>
                    <a:pt x="23979" y="9325"/>
                    <a:pt x="26146" y="9123"/>
                  </a:cubicBezTo>
                  <a:lnTo>
                    <a:pt x="26146" y="9123"/>
                  </a:lnTo>
                  <a:cubicBezTo>
                    <a:pt x="25194" y="10230"/>
                    <a:pt x="24063" y="11159"/>
                    <a:pt x="23003" y="12159"/>
                  </a:cubicBezTo>
                  <a:cubicBezTo>
                    <a:pt x="21908" y="13195"/>
                    <a:pt x="20931" y="14338"/>
                    <a:pt x="19943" y="15481"/>
                  </a:cubicBezTo>
                  <a:cubicBezTo>
                    <a:pt x="19681" y="16005"/>
                    <a:pt x="20086" y="16564"/>
                    <a:pt x="20229" y="17064"/>
                  </a:cubicBezTo>
                  <a:cubicBezTo>
                    <a:pt x="20753" y="19077"/>
                    <a:pt x="21562" y="21005"/>
                    <a:pt x="22193" y="22982"/>
                  </a:cubicBezTo>
                  <a:cubicBezTo>
                    <a:pt x="22289" y="23339"/>
                    <a:pt x="22372" y="23625"/>
                    <a:pt x="22443" y="23875"/>
                  </a:cubicBezTo>
                  <a:cubicBezTo>
                    <a:pt x="21634" y="23577"/>
                    <a:pt x="20288" y="22672"/>
                    <a:pt x="19098" y="22208"/>
                  </a:cubicBezTo>
                  <a:cubicBezTo>
                    <a:pt x="17490" y="21636"/>
                    <a:pt x="16478" y="20958"/>
                    <a:pt x="14418" y="20220"/>
                  </a:cubicBezTo>
                  <a:cubicBezTo>
                    <a:pt x="14254" y="20175"/>
                    <a:pt x="14102" y="20155"/>
                    <a:pt x="13959" y="20155"/>
                  </a:cubicBezTo>
                  <a:cubicBezTo>
                    <a:pt x="13378" y="20155"/>
                    <a:pt x="12944" y="20487"/>
                    <a:pt x="12418" y="20851"/>
                  </a:cubicBezTo>
                  <a:cubicBezTo>
                    <a:pt x="11704" y="21327"/>
                    <a:pt x="10989" y="21779"/>
                    <a:pt x="10323" y="22315"/>
                  </a:cubicBezTo>
                  <a:cubicBezTo>
                    <a:pt x="9192" y="23149"/>
                    <a:pt x="7727" y="24613"/>
                    <a:pt x="6679" y="25601"/>
                  </a:cubicBezTo>
                  <a:cubicBezTo>
                    <a:pt x="6727" y="25173"/>
                    <a:pt x="6775" y="24756"/>
                    <a:pt x="6798" y="24327"/>
                  </a:cubicBezTo>
                  <a:cubicBezTo>
                    <a:pt x="7049" y="21982"/>
                    <a:pt x="7370" y="19648"/>
                    <a:pt x="7322" y="17291"/>
                  </a:cubicBezTo>
                  <a:cubicBezTo>
                    <a:pt x="7299" y="16850"/>
                    <a:pt x="7441" y="16255"/>
                    <a:pt x="6977" y="15993"/>
                  </a:cubicBezTo>
                  <a:cubicBezTo>
                    <a:pt x="5525" y="14862"/>
                    <a:pt x="2953" y="13778"/>
                    <a:pt x="1893" y="13016"/>
                  </a:cubicBezTo>
                  <a:cubicBezTo>
                    <a:pt x="1976" y="12993"/>
                    <a:pt x="2048" y="12981"/>
                    <a:pt x="2131" y="12945"/>
                  </a:cubicBezTo>
                  <a:cubicBezTo>
                    <a:pt x="4501" y="12183"/>
                    <a:pt x="7584" y="11457"/>
                    <a:pt x="9501" y="10921"/>
                  </a:cubicBezTo>
                  <a:cubicBezTo>
                    <a:pt x="9977" y="10468"/>
                    <a:pt x="9704" y="10076"/>
                    <a:pt x="9882" y="9671"/>
                  </a:cubicBezTo>
                  <a:cubicBezTo>
                    <a:pt x="10120" y="8301"/>
                    <a:pt x="10382" y="6932"/>
                    <a:pt x="10751" y="5587"/>
                  </a:cubicBezTo>
                  <a:cubicBezTo>
                    <a:pt x="11061" y="4170"/>
                    <a:pt x="11430" y="2741"/>
                    <a:pt x="11656" y="1301"/>
                  </a:cubicBezTo>
                  <a:close/>
                  <a:moveTo>
                    <a:pt x="11368" y="0"/>
                  </a:moveTo>
                  <a:cubicBezTo>
                    <a:pt x="11186" y="0"/>
                    <a:pt x="11004" y="100"/>
                    <a:pt x="10954" y="312"/>
                  </a:cubicBezTo>
                  <a:cubicBezTo>
                    <a:pt x="10525" y="3337"/>
                    <a:pt x="9525" y="6254"/>
                    <a:pt x="9037" y="9278"/>
                  </a:cubicBezTo>
                  <a:cubicBezTo>
                    <a:pt x="9037" y="9433"/>
                    <a:pt x="8930" y="9718"/>
                    <a:pt x="8858" y="9945"/>
                  </a:cubicBezTo>
                  <a:cubicBezTo>
                    <a:pt x="8823" y="9945"/>
                    <a:pt x="8787" y="9956"/>
                    <a:pt x="8727" y="9968"/>
                  </a:cubicBezTo>
                  <a:cubicBezTo>
                    <a:pt x="6358" y="10552"/>
                    <a:pt x="4012" y="11183"/>
                    <a:pt x="1679" y="11861"/>
                  </a:cubicBezTo>
                  <a:cubicBezTo>
                    <a:pt x="1012" y="12016"/>
                    <a:pt x="1131" y="11957"/>
                    <a:pt x="548" y="12028"/>
                  </a:cubicBezTo>
                  <a:cubicBezTo>
                    <a:pt x="0" y="12183"/>
                    <a:pt x="0" y="12838"/>
                    <a:pt x="333" y="13207"/>
                  </a:cubicBezTo>
                  <a:cubicBezTo>
                    <a:pt x="1262" y="14481"/>
                    <a:pt x="2762" y="14957"/>
                    <a:pt x="4346" y="15898"/>
                  </a:cubicBezTo>
                  <a:cubicBezTo>
                    <a:pt x="4703" y="16005"/>
                    <a:pt x="5536" y="16672"/>
                    <a:pt x="5977" y="16969"/>
                  </a:cubicBezTo>
                  <a:cubicBezTo>
                    <a:pt x="6036" y="19708"/>
                    <a:pt x="5596" y="22422"/>
                    <a:pt x="5382" y="25149"/>
                  </a:cubicBezTo>
                  <a:cubicBezTo>
                    <a:pt x="5322" y="25732"/>
                    <a:pt x="5239" y="26316"/>
                    <a:pt x="5215" y="26899"/>
                  </a:cubicBezTo>
                  <a:cubicBezTo>
                    <a:pt x="5167" y="27197"/>
                    <a:pt x="5274" y="27518"/>
                    <a:pt x="5548" y="27673"/>
                  </a:cubicBezTo>
                  <a:cubicBezTo>
                    <a:pt x="5672" y="27740"/>
                    <a:pt x="5794" y="27768"/>
                    <a:pt x="5914" y="27768"/>
                  </a:cubicBezTo>
                  <a:cubicBezTo>
                    <a:pt x="6350" y="27768"/>
                    <a:pt x="6757" y="27391"/>
                    <a:pt x="7084" y="27101"/>
                  </a:cubicBezTo>
                  <a:cubicBezTo>
                    <a:pt x="7691" y="26542"/>
                    <a:pt x="8287" y="25947"/>
                    <a:pt x="8882" y="25363"/>
                  </a:cubicBezTo>
                  <a:cubicBezTo>
                    <a:pt x="10585" y="23708"/>
                    <a:pt x="11859" y="22815"/>
                    <a:pt x="13847" y="21541"/>
                  </a:cubicBezTo>
                  <a:lnTo>
                    <a:pt x="14121" y="21541"/>
                  </a:lnTo>
                  <a:cubicBezTo>
                    <a:pt x="14752" y="21708"/>
                    <a:pt x="15669" y="22244"/>
                    <a:pt x="16669" y="22660"/>
                  </a:cubicBezTo>
                  <a:cubicBezTo>
                    <a:pt x="17859" y="23184"/>
                    <a:pt x="19038" y="23553"/>
                    <a:pt x="20610" y="24494"/>
                  </a:cubicBezTo>
                  <a:cubicBezTo>
                    <a:pt x="21241" y="24851"/>
                    <a:pt x="21896" y="25161"/>
                    <a:pt x="22586" y="25351"/>
                  </a:cubicBezTo>
                  <a:cubicBezTo>
                    <a:pt x="22794" y="25397"/>
                    <a:pt x="23022" y="25478"/>
                    <a:pt x="23241" y="25478"/>
                  </a:cubicBezTo>
                  <a:cubicBezTo>
                    <a:pt x="23360" y="25478"/>
                    <a:pt x="23477" y="25454"/>
                    <a:pt x="23586" y="25387"/>
                  </a:cubicBezTo>
                  <a:cubicBezTo>
                    <a:pt x="24051" y="25089"/>
                    <a:pt x="23943" y="24470"/>
                    <a:pt x="23872" y="23994"/>
                  </a:cubicBezTo>
                  <a:cubicBezTo>
                    <a:pt x="23682" y="23089"/>
                    <a:pt x="23384" y="22220"/>
                    <a:pt x="23074" y="21339"/>
                  </a:cubicBezTo>
                  <a:cubicBezTo>
                    <a:pt x="22408" y="19577"/>
                    <a:pt x="21848" y="17779"/>
                    <a:pt x="21276" y="15981"/>
                  </a:cubicBezTo>
                  <a:cubicBezTo>
                    <a:pt x="22586" y="14528"/>
                    <a:pt x="23896" y="13076"/>
                    <a:pt x="25396" y="11826"/>
                  </a:cubicBezTo>
                  <a:cubicBezTo>
                    <a:pt x="26158" y="11147"/>
                    <a:pt x="26872" y="10433"/>
                    <a:pt x="27492" y="9623"/>
                  </a:cubicBezTo>
                  <a:cubicBezTo>
                    <a:pt x="27730" y="9278"/>
                    <a:pt x="28134" y="9004"/>
                    <a:pt x="28158" y="8563"/>
                  </a:cubicBezTo>
                  <a:cubicBezTo>
                    <a:pt x="28112" y="7906"/>
                    <a:pt x="27507" y="7698"/>
                    <a:pt x="26722" y="7698"/>
                  </a:cubicBezTo>
                  <a:cubicBezTo>
                    <a:pt x="25489" y="7698"/>
                    <a:pt x="23812" y="8210"/>
                    <a:pt x="23158" y="8290"/>
                  </a:cubicBezTo>
                  <a:cubicBezTo>
                    <a:pt x="20776" y="8837"/>
                    <a:pt x="19133" y="9147"/>
                    <a:pt x="16931" y="9325"/>
                  </a:cubicBezTo>
                  <a:cubicBezTo>
                    <a:pt x="16395" y="8325"/>
                    <a:pt x="15240" y="6039"/>
                    <a:pt x="14442" y="4706"/>
                  </a:cubicBezTo>
                  <a:cubicBezTo>
                    <a:pt x="13823" y="3491"/>
                    <a:pt x="13692" y="3039"/>
                    <a:pt x="13228" y="1801"/>
                  </a:cubicBezTo>
                  <a:cubicBezTo>
                    <a:pt x="13045" y="1327"/>
                    <a:pt x="12911" y="571"/>
                    <a:pt x="12332" y="571"/>
                  </a:cubicBezTo>
                  <a:cubicBezTo>
                    <a:pt x="12271" y="571"/>
                    <a:pt x="12204" y="580"/>
                    <a:pt x="12132" y="598"/>
                  </a:cubicBezTo>
                  <a:cubicBezTo>
                    <a:pt x="11894" y="670"/>
                    <a:pt x="11775" y="801"/>
                    <a:pt x="11704" y="955"/>
                  </a:cubicBezTo>
                  <a:cubicBezTo>
                    <a:pt x="11740" y="765"/>
                    <a:pt x="11775" y="562"/>
                    <a:pt x="11799" y="360"/>
                  </a:cubicBezTo>
                  <a:cubicBezTo>
                    <a:pt x="11780" y="127"/>
                    <a:pt x="11574" y="0"/>
                    <a:pt x="113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420;p23">
            <a:extLst>
              <a:ext uri="{FF2B5EF4-FFF2-40B4-BE49-F238E27FC236}">
                <a16:creationId xmlns:a16="http://schemas.microsoft.com/office/drawing/2014/main" id="{822FCB01-7D6D-4766-9C64-4399B3E550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72476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Objektif Pembelajaran </a:t>
            </a:r>
            <a:r>
              <a:rPr lang="en-MY" b="1" dirty="0" err="1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Kenali</a:t>
            </a:r>
            <a:r>
              <a:rPr lang="en-MY" b="1" dirty="0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 11 </a:t>
            </a:r>
            <a:r>
              <a:rPr lang="en-MY" b="1" dirty="0" err="1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Hingga</a:t>
            </a:r>
            <a:r>
              <a:rPr lang="en-MY" b="1" dirty="0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 20</a:t>
            </a:r>
            <a:endParaRPr dirty="0">
              <a:ln>
                <a:solidFill>
                  <a:schemeClr val="accent2"/>
                </a:solidFill>
              </a:ln>
              <a:pattFill prst="pct5">
                <a:fgClr>
                  <a:schemeClr val="accent3">
                    <a:lumMod val="75000"/>
                  </a:schemeClr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5" name="Google Shape;421;p23">
            <a:extLst>
              <a:ext uri="{FF2B5EF4-FFF2-40B4-BE49-F238E27FC236}">
                <a16:creationId xmlns:a16="http://schemas.microsoft.com/office/drawing/2014/main" id="{AAF157BC-A04B-4B08-BD4F-362E73156FD1}"/>
              </a:ext>
            </a:extLst>
          </p:cNvPr>
          <p:cNvGrpSpPr/>
          <p:nvPr/>
        </p:nvGrpSpPr>
        <p:grpSpPr>
          <a:xfrm>
            <a:off x="8162975" y="3928575"/>
            <a:ext cx="193200" cy="171550"/>
            <a:chOff x="1141700" y="1345000"/>
            <a:chExt cx="193200" cy="171550"/>
          </a:xfrm>
        </p:grpSpPr>
        <p:sp>
          <p:nvSpPr>
            <p:cNvPr id="26" name="Google Shape;422;p23">
              <a:extLst>
                <a:ext uri="{FF2B5EF4-FFF2-40B4-BE49-F238E27FC236}">
                  <a16:creationId xmlns:a16="http://schemas.microsoft.com/office/drawing/2014/main" id="{FDEEB944-B443-44E3-BCC5-9A9009A0C200}"/>
                </a:ext>
              </a:extLst>
            </p:cNvPr>
            <p:cNvSpPr/>
            <p:nvPr/>
          </p:nvSpPr>
          <p:spPr>
            <a:xfrm>
              <a:off x="1157775" y="1362850"/>
              <a:ext cx="149825" cy="136225"/>
            </a:xfrm>
            <a:custGeom>
              <a:avLst/>
              <a:gdLst/>
              <a:ahLst/>
              <a:cxnLst/>
              <a:rect l="l" t="t" r="r" b="b"/>
              <a:pathLst>
                <a:path w="5993" h="5449" extrusionOk="0">
                  <a:moveTo>
                    <a:pt x="2636" y="0"/>
                  </a:moveTo>
                  <a:cubicBezTo>
                    <a:pt x="1842" y="0"/>
                    <a:pt x="1009" y="409"/>
                    <a:pt x="381" y="1400"/>
                  </a:cubicBezTo>
                  <a:cubicBezTo>
                    <a:pt x="36" y="2019"/>
                    <a:pt x="0" y="2697"/>
                    <a:pt x="155" y="3293"/>
                  </a:cubicBezTo>
                  <a:cubicBezTo>
                    <a:pt x="131" y="3543"/>
                    <a:pt x="131" y="3793"/>
                    <a:pt x="203" y="4055"/>
                  </a:cubicBezTo>
                  <a:cubicBezTo>
                    <a:pt x="512" y="5023"/>
                    <a:pt x="1335" y="5448"/>
                    <a:pt x="2210" y="5448"/>
                  </a:cubicBezTo>
                  <a:cubicBezTo>
                    <a:pt x="3120" y="5448"/>
                    <a:pt x="4086" y="4987"/>
                    <a:pt x="4584" y="4198"/>
                  </a:cubicBezTo>
                  <a:cubicBezTo>
                    <a:pt x="5992" y="2056"/>
                    <a:pt x="4416" y="0"/>
                    <a:pt x="2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23;p23">
              <a:extLst>
                <a:ext uri="{FF2B5EF4-FFF2-40B4-BE49-F238E27FC236}">
                  <a16:creationId xmlns:a16="http://schemas.microsoft.com/office/drawing/2014/main" id="{30CAC136-2565-4305-9736-C9DE2497EE45}"/>
                </a:ext>
              </a:extLst>
            </p:cNvPr>
            <p:cNvSpPr/>
            <p:nvPr/>
          </p:nvSpPr>
          <p:spPr>
            <a:xfrm>
              <a:off x="1141700" y="1345000"/>
              <a:ext cx="193200" cy="171550"/>
            </a:xfrm>
            <a:custGeom>
              <a:avLst/>
              <a:gdLst/>
              <a:ahLst/>
              <a:cxnLst/>
              <a:rect l="l" t="t" r="r" b="b"/>
              <a:pathLst>
                <a:path w="7728" h="6862" extrusionOk="0">
                  <a:moveTo>
                    <a:pt x="3786" y="1363"/>
                  </a:moveTo>
                  <a:cubicBezTo>
                    <a:pt x="4298" y="1363"/>
                    <a:pt x="5096" y="1530"/>
                    <a:pt x="5358" y="2268"/>
                  </a:cubicBezTo>
                  <a:cubicBezTo>
                    <a:pt x="5754" y="3705"/>
                    <a:pt x="4574" y="5479"/>
                    <a:pt x="3180" y="5479"/>
                  </a:cubicBezTo>
                  <a:cubicBezTo>
                    <a:pt x="2981" y="5479"/>
                    <a:pt x="2776" y="5443"/>
                    <a:pt x="2572" y="5364"/>
                  </a:cubicBezTo>
                  <a:cubicBezTo>
                    <a:pt x="2048" y="5304"/>
                    <a:pt x="1393" y="4209"/>
                    <a:pt x="1369" y="3376"/>
                  </a:cubicBezTo>
                  <a:cubicBezTo>
                    <a:pt x="1239" y="2923"/>
                    <a:pt x="2251" y="1935"/>
                    <a:pt x="2893" y="1756"/>
                  </a:cubicBezTo>
                  <a:cubicBezTo>
                    <a:pt x="3191" y="1637"/>
                    <a:pt x="3572" y="1613"/>
                    <a:pt x="3786" y="1363"/>
                  </a:cubicBezTo>
                  <a:close/>
                  <a:moveTo>
                    <a:pt x="3862" y="1"/>
                  </a:moveTo>
                  <a:cubicBezTo>
                    <a:pt x="3664" y="1"/>
                    <a:pt x="3465" y="21"/>
                    <a:pt x="3286" y="101"/>
                  </a:cubicBezTo>
                  <a:cubicBezTo>
                    <a:pt x="3203" y="149"/>
                    <a:pt x="3144" y="185"/>
                    <a:pt x="3108" y="209"/>
                  </a:cubicBezTo>
                  <a:cubicBezTo>
                    <a:pt x="3060" y="232"/>
                    <a:pt x="3024" y="268"/>
                    <a:pt x="2989" y="304"/>
                  </a:cubicBezTo>
                  <a:cubicBezTo>
                    <a:pt x="1548" y="673"/>
                    <a:pt x="36" y="1792"/>
                    <a:pt x="0" y="3399"/>
                  </a:cubicBezTo>
                  <a:cubicBezTo>
                    <a:pt x="84" y="5289"/>
                    <a:pt x="1442" y="6861"/>
                    <a:pt x="3134" y="6861"/>
                  </a:cubicBezTo>
                  <a:cubicBezTo>
                    <a:pt x="3618" y="6861"/>
                    <a:pt x="4128" y="6733"/>
                    <a:pt x="4644" y="6447"/>
                  </a:cubicBezTo>
                  <a:cubicBezTo>
                    <a:pt x="7442" y="5090"/>
                    <a:pt x="7727" y="244"/>
                    <a:pt x="4060" y="6"/>
                  </a:cubicBezTo>
                  <a:cubicBezTo>
                    <a:pt x="3995" y="3"/>
                    <a:pt x="3929" y="1"/>
                    <a:pt x="3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E4EC03C-AEF9-4EE8-8B1C-BC2AC156BD03}"/>
              </a:ext>
            </a:extLst>
          </p:cNvPr>
          <p:cNvSpPr txBox="1"/>
          <p:nvPr/>
        </p:nvSpPr>
        <p:spPr>
          <a:xfrm>
            <a:off x="1029522" y="1890801"/>
            <a:ext cx="7084956" cy="2860358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ms-MY" sz="1800" b="0" i="0" u="none" strike="noStrike" kern="0" cap="none" spc="0" normalizeH="0" baseline="0" noProof="0" dirty="0">
                <a:ln>
                  <a:noFill/>
                </a:ln>
                <a:solidFill>
                  <a:srgbClr val="00DFE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Menyatakan dua kombinasi nombor satu digit.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ms-MY" sz="1800" b="0" i="0" u="none" strike="noStrike" kern="0" cap="none" spc="0" normalizeH="0" baseline="0" noProof="0" dirty="0">
                <a:ln>
                  <a:noFill/>
                </a:ln>
                <a:solidFill>
                  <a:srgbClr val="00DFE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Menamakan nombor hingga 100 dengan membilang objek dalam kumpulan.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ms-MY" sz="1800" b="0" i="0" u="none" strike="noStrike" kern="0" cap="none" spc="0" normalizeH="0" baseline="0" noProof="0" dirty="0">
                <a:ln>
                  <a:noFill/>
                </a:ln>
                <a:solidFill>
                  <a:srgbClr val="00DFE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Menamakan nombor hingga 100 dengan menamakan nombor bagi kumpulan objek sebagai mewakili kuantiti.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ms-MY" sz="1800" b="0" i="0" u="none" strike="noStrike" kern="0" cap="none" spc="0" normalizeH="0" baseline="0" noProof="0" dirty="0">
                <a:ln>
                  <a:noFill/>
                </a:ln>
                <a:solidFill>
                  <a:srgbClr val="00DFE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Menentukan nilai nombor hingga 100 dengan menunjukkan kuantiti bagi nombor yang diberi.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ms-MY" sz="1800" b="0" i="0" u="none" strike="noStrike" kern="0" cap="none" spc="0" normalizeH="0" baseline="0" noProof="0" dirty="0">
                <a:ln>
                  <a:noFill/>
                </a:ln>
                <a:solidFill>
                  <a:srgbClr val="00DFE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Menentukan nilai nombor hingga 100 dengan memadankan kumpulan objek dengan nombor.</a:t>
            </a:r>
          </a:p>
        </p:txBody>
      </p:sp>
    </p:spTree>
    <p:extLst>
      <p:ext uri="{BB962C8B-B14F-4D97-AF65-F5344CB8AC3E}">
        <p14:creationId xmlns:p14="http://schemas.microsoft.com/office/powerpoint/2010/main" val="3483828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"/>
          <p:cNvSpPr txBox="1"/>
          <p:nvPr/>
        </p:nvSpPr>
        <p:spPr>
          <a:xfrm>
            <a:off x="3450816" y="1888651"/>
            <a:ext cx="2330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dan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13973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66946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4046764" y="3474179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 flipH="1">
            <a:off x="1472675" y="1812975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41" name="Google Shape;441;p2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b="1" dirty="0" err="1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Kombinasi</a:t>
            </a:r>
            <a:r>
              <a:rPr lang="en-MY" b="1" dirty="0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MY" b="1" dirty="0" err="1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Nombor</a:t>
            </a:r>
            <a:endParaRPr dirty="0"/>
          </a:p>
        </p:txBody>
      </p:sp>
      <p:sp>
        <p:nvSpPr>
          <p:cNvPr id="442" name="Google Shape;442;p24"/>
          <p:cNvSpPr txBox="1"/>
          <p:nvPr/>
        </p:nvSpPr>
        <p:spPr>
          <a:xfrm>
            <a:off x="3762617" y="1138925"/>
            <a:ext cx="1618766" cy="57862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rgbClr val="FFC138">
                    <a:lumMod val="75000"/>
                  </a:srgbClr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10 dan 1</a:t>
            </a:r>
            <a:endParaRPr kumimoji="0" sz="1900" b="1" i="0" u="none" strike="noStrike" kern="0" cap="none" spc="0" normalizeH="0" baseline="0" noProof="0" dirty="0">
              <a:ln>
                <a:noFill/>
              </a:ln>
              <a:solidFill>
                <a:srgbClr val="FFC138">
                  <a:lumMod val="75000"/>
                </a:srgbClr>
              </a:solidFill>
              <a:effectLst/>
              <a:uLnTx/>
              <a:uFillTx/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 flipH="1">
            <a:off x="4112427" y="3474175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11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 flipH="1">
            <a:off x="6745700" y="1812975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445" name="Google Shape;445;p24"/>
          <p:cNvCxnSpPr>
            <a:stCxn id="440" idx="1"/>
            <a:endCxn id="443" idx="3"/>
          </p:cNvCxnSpPr>
          <p:nvPr/>
        </p:nvCxnSpPr>
        <p:spPr>
          <a:xfrm>
            <a:off x="2410475" y="2130375"/>
            <a:ext cx="1701900" cy="16611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4"/>
          <p:cNvCxnSpPr>
            <a:stCxn id="443" idx="1"/>
            <a:endCxn id="444" idx="3"/>
          </p:cNvCxnSpPr>
          <p:nvPr/>
        </p:nvCxnSpPr>
        <p:spPr>
          <a:xfrm rot="10800000" flipH="1">
            <a:off x="5050227" y="2130475"/>
            <a:ext cx="1695600" cy="16611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54664" t="1500" r="-50" b="57062"/>
          <a:stretch/>
        </p:blipFill>
        <p:spPr>
          <a:xfrm>
            <a:off x="3937012" y="2399151"/>
            <a:ext cx="1664339" cy="76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8417" t="27364" r="2626"/>
          <a:stretch/>
        </p:blipFill>
        <p:spPr>
          <a:xfrm>
            <a:off x="798728" y="3168826"/>
            <a:ext cx="2490162" cy="125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7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429;p24"/>
          <p:cNvSpPr txBox="1"/>
          <p:nvPr/>
        </p:nvSpPr>
        <p:spPr>
          <a:xfrm>
            <a:off x="3406950" y="1888651"/>
            <a:ext cx="2330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dan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3" name="Google Shape;437;p24"/>
          <p:cNvSpPr/>
          <p:nvPr/>
        </p:nvSpPr>
        <p:spPr>
          <a:xfrm>
            <a:off x="13973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438;p24"/>
          <p:cNvSpPr/>
          <p:nvPr/>
        </p:nvSpPr>
        <p:spPr>
          <a:xfrm>
            <a:off x="66946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439;p24"/>
          <p:cNvSpPr/>
          <p:nvPr/>
        </p:nvSpPr>
        <p:spPr>
          <a:xfrm>
            <a:off x="4018844" y="3474179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440;p24"/>
          <p:cNvSpPr txBox="1"/>
          <p:nvPr/>
        </p:nvSpPr>
        <p:spPr>
          <a:xfrm flipH="1">
            <a:off x="1513695" y="1827813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9" name="Google Shape;443;p24"/>
          <p:cNvSpPr txBox="1"/>
          <p:nvPr/>
        </p:nvSpPr>
        <p:spPr>
          <a:xfrm flipH="1">
            <a:off x="4103100" y="3490751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12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0" name="Google Shape;444;p24"/>
          <p:cNvSpPr txBox="1"/>
          <p:nvPr/>
        </p:nvSpPr>
        <p:spPr>
          <a:xfrm flipH="1">
            <a:off x="6808875" y="1858498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2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121" name="Google Shape;445;p24"/>
          <p:cNvCxnSpPr>
            <a:stCxn id="116" idx="1"/>
            <a:endCxn id="119" idx="3"/>
          </p:cNvCxnSpPr>
          <p:nvPr/>
        </p:nvCxnSpPr>
        <p:spPr>
          <a:xfrm>
            <a:off x="2451495" y="2145213"/>
            <a:ext cx="1651605" cy="166293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446;p24"/>
          <p:cNvCxnSpPr>
            <a:stCxn id="119" idx="1"/>
            <a:endCxn id="120" idx="3"/>
          </p:cNvCxnSpPr>
          <p:nvPr/>
        </p:nvCxnSpPr>
        <p:spPr>
          <a:xfrm flipV="1">
            <a:off x="5040900" y="2175898"/>
            <a:ext cx="1767975" cy="163225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2264" t="5493" r="912" b="22390"/>
          <a:stretch/>
        </p:blipFill>
        <p:spPr>
          <a:xfrm>
            <a:off x="3604715" y="2231209"/>
            <a:ext cx="1934570" cy="914138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3"/>
          <a:srcRect t="-670" r="64269"/>
          <a:stretch/>
        </p:blipFill>
        <p:spPr>
          <a:xfrm>
            <a:off x="845237" y="3129281"/>
            <a:ext cx="1796635" cy="1553010"/>
          </a:xfrm>
          <a:prstGeom prst="rect">
            <a:avLst/>
          </a:prstGeom>
        </p:spPr>
      </p:pic>
      <p:sp>
        <p:nvSpPr>
          <p:cNvPr id="15" name="Google Shape;441;p24">
            <a:extLst>
              <a:ext uri="{FF2B5EF4-FFF2-40B4-BE49-F238E27FC236}">
                <a16:creationId xmlns:a16="http://schemas.microsoft.com/office/drawing/2014/main" id="{7BB072EE-42E5-4EF7-BE83-B67BAB5EB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b="1" dirty="0" err="1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Kombinasi</a:t>
            </a:r>
            <a:r>
              <a:rPr lang="en-MY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MY" b="1" dirty="0" err="1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Nombor</a:t>
            </a:r>
            <a:endParaRPr dirty="0">
              <a:ln>
                <a:solidFill>
                  <a:schemeClr val="accent1">
                    <a:lumMod val="50000"/>
                  </a:schemeClr>
                </a:solidFill>
              </a:ln>
              <a:pattFill prst="pct5">
                <a:fgClr>
                  <a:schemeClr val="accent1">
                    <a:lumMod val="50000"/>
                  </a:schemeClr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700000" algn="tl" rotWithShape="0">
                  <a:schemeClr val="tx2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Google Shape;442;p24">
            <a:extLst>
              <a:ext uri="{FF2B5EF4-FFF2-40B4-BE49-F238E27FC236}">
                <a16:creationId xmlns:a16="http://schemas.microsoft.com/office/drawing/2014/main" id="{18897DC7-C32E-4488-A5E0-B27B40B19541}"/>
              </a:ext>
            </a:extLst>
          </p:cNvPr>
          <p:cNvSpPr txBox="1"/>
          <p:nvPr/>
        </p:nvSpPr>
        <p:spPr>
          <a:xfrm>
            <a:off x="3762617" y="1138925"/>
            <a:ext cx="1618766" cy="57862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rgbClr val="FFA6B0">
                    <a:lumMod val="75000"/>
                  </a:srgbClr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10 dan 2</a:t>
            </a:r>
            <a:endParaRPr kumimoji="0" sz="1900" b="1" i="0" u="none" strike="noStrike" kern="0" cap="none" spc="0" normalizeH="0" baseline="0" noProof="0" dirty="0">
              <a:ln>
                <a:noFill/>
              </a:ln>
              <a:solidFill>
                <a:srgbClr val="FFA6B0">
                  <a:lumMod val="75000"/>
                </a:srgbClr>
              </a:solidFill>
              <a:effectLst/>
              <a:uLnTx/>
              <a:uFillTx/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474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429;p24"/>
          <p:cNvSpPr txBox="1"/>
          <p:nvPr/>
        </p:nvSpPr>
        <p:spPr>
          <a:xfrm>
            <a:off x="3406950" y="1888651"/>
            <a:ext cx="2330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dan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60" name="Google Shape;437;p24"/>
          <p:cNvSpPr/>
          <p:nvPr/>
        </p:nvSpPr>
        <p:spPr>
          <a:xfrm>
            <a:off x="13973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438;p24"/>
          <p:cNvSpPr/>
          <p:nvPr/>
        </p:nvSpPr>
        <p:spPr>
          <a:xfrm>
            <a:off x="66946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439;p24"/>
          <p:cNvSpPr/>
          <p:nvPr/>
        </p:nvSpPr>
        <p:spPr>
          <a:xfrm>
            <a:off x="4027645" y="3474179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440;p24"/>
          <p:cNvSpPr txBox="1"/>
          <p:nvPr/>
        </p:nvSpPr>
        <p:spPr>
          <a:xfrm flipH="1">
            <a:off x="1476552" y="1841926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66" name="Google Shape;443;p24"/>
          <p:cNvSpPr txBox="1"/>
          <p:nvPr/>
        </p:nvSpPr>
        <p:spPr>
          <a:xfrm flipH="1">
            <a:off x="4103100" y="3474395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13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67" name="Google Shape;444;p24"/>
          <p:cNvSpPr txBox="1"/>
          <p:nvPr/>
        </p:nvSpPr>
        <p:spPr>
          <a:xfrm flipH="1">
            <a:off x="6770080" y="1871585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3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68" name="Google Shape;445;p24"/>
          <p:cNvCxnSpPr>
            <a:stCxn id="63" idx="1"/>
            <a:endCxn id="66" idx="3"/>
          </p:cNvCxnSpPr>
          <p:nvPr/>
        </p:nvCxnSpPr>
        <p:spPr>
          <a:xfrm>
            <a:off x="2414352" y="2159326"/>
            <a:ext cx="1688748" cy="163246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446;p24"/>
          <p:cNvCxnSpPr>
            <a:stCxn id="66" idx="1"/>
            <a:endCxn id="67" idx="3"/>
          </p:cNvCxnSpPr>
          <p:nvPr/>
        </p:nvCxnSpPr>
        <p:spPr>
          <a:xfrm flipV="1">
            <a:off x="5040900" y="2188985"/>
            <a:ext cx="1729180" cy="160281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816" r="1715" b="79743"/>
          <a:stretch/>
        </p:blipFill>
        <p:spPr>
          <a:xfrm>
            <a:off x="3744840" y="2339624"/>
            <a:ext cx="1654321" cy="797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22" t="-6554" r="64893" b="78784"/>
          <a:stretch/>
        </p:blipFill>
        <p:spPr>
          <a:xfrm>
            <a:off x="1176557" y="2735022"/>
            <a:ext cx="1667179" cy="1635322"/>
          </a:xfrm>
          <a:prstGeom prst="rect">
            <a:avLst/>
          </a:prstGeom>
        </p:spPr>
      </p:pic>
      <p:sp>
        <p:nvSpPr>
          <p:cNvPr id="15" name="Google Shape;441;p24">
            <a:extLst>
              <a:ext uri="{FF2B5EF4-FFF2-40B4-BE49-F238E27FC236}">
                <a16:creationId xmlns:a16="http://schemas.microsoft.com/office/drawing/2014/main" id="{2B499712-DF24-4977-B9BC-A9352346E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b="1" dirty="0" err="1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pattFill prst="pct5">
                  <a:fgClr>
                    <a:schemeClr val="bg2">
                      <a:lumMod val="75000"/>
                    </a:schemeClr>
                  </a:fgClr>
                  <a:bgClr>
                    <a:schemeClr val="bg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bg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Kombinasi</a:t>
            </a:r>
            <a:r>
              <a:rPr lang="en-MY" b="1" dirty="0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pattFill prst="pct5">
                  <a:fgClr>
                    <a:schemeClr val="bg2">
                      <a:lumMod val="75000"/>
                    </a:schemeClr>
                  </a:fgClr>
                  <a:bgClr>
                    <a:schemeClr val="bg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bg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MY" b="1" dirty="0" err="1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pattFill prst="pct5">
                  <a:fgClr>
                    <a:schemeClr val="bg2">
                      <a:lumMod val="75000"/>
                    </a:schemeClr>
                  </a:fgClr>
                  <a:bgClr>
                    <a:schemeClr val="bg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bg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Nombor</a:t>
            </a:r>
            <a:endParaRPr dirty="0">
              <a:ln>
                <a:solidFill>
                  <a:schemeClr val="bg2">
                    <a:lumMod val="75000"/>
                  </a:schemeClr>
                </a:solidFill>
              </a:ln>
              <a:pattFill prst="pct5">
                <a:fgClr>
                  <a:schemeClr val="bg2">
                    <a:lumMod val="75000"/>
                  </a:schemeClr>
                </a:fgClr>
                <a:bgClr>
                  <a:schemeClr val="bg2">
                    <a:lumMod val="20000"/>
                    <a:lumOff val="80000"/>
                  </a:schemeClr>
                </a:bgClr>
              </a:pattFill>
              <a:effectLst>
                <a:outerShdw dist="38100" dir="2700000" algn="tl" rotWithShape="0">
                  <a:schemeClr val="bg2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Google Shape;442;p24">
            <a:extLst>
              <a:ext uri="{FF2B5EF4-FFF2-40B4-BE49-F238E27FC236}">
                <a16:creationId xmlns:a16="http://schemas.microsoft.com/office/drawing/2014/main" id="{E517D77A-861A-4C6E-AEAB-AFED0F7EF6F8}"/>
              </a:ext>
            </a:extLst>
          </p:cNvPr>
          <p:cNvSpPr txBox="1"/>
          <p:nvPr/>
        </p:nvSpPr>
        <p:spPr>
          <a:xfrm>
            <a:off x="3762617" y="1138925"/>
            <a:ext cx="1618766" cy="578624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rgbClr val="00DFE8">
                    <a:lumMod val="75000"/>
                  </a:srgbClr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10 dan 3</a:t>
            </a:r>
            <a:endParaRPr kumimoji="0" sz="1900" b="1" i="0" u="none" strike="noStrike" kern="0" cap="none" spc="0" normalizeH="0" baseline="0" noProof="0" dirty="0">
              <a:ln>
                <a:noFill/>
              </a:ln>
              <a:solidFill>
                <a:srgbClr val="00DFE8">
                  <a:lumMod val="75000"/>
                </a:srgbClr>
              </a:solidFill>
              <a:effectLst/>
              <a:uLnTx/>
              <a:uFillTx/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8032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"/>
          <p:cNvSpPr txBox="1"/>
          <p:nvPr/>
        </p:nvSpPr>
        <p:spPr>
          <a:xfrm>
            <a:off x="3406950" y="1888651"/>
            <a:ext cx="2330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dan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13973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66946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4027645" y="3474179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 flipH="1">
            <a:off x="1472675" y="1812975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 flipH="1">
            <a:off x="4103100" y="3474179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14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 flipH="1">
            <a:off x="6745700" y="1812975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4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445" name="Google Shape;445;p24"/>
          <p:cNvCxnSpPr>
            <a:stCxn id="440" idx="1"/>
            <a:endCxn id="443" idx="3"/>
          </p:cNvCxnSpPr>
          <p:nvPr/>
        </p:nvCxnSpPr>
        <p:spPr>
          <a:xfrm>
            <a:off x="2410475" y="2130375"/>
            <a:ext cx="1692625" cy="166120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4"/>
          <p:cNvCxnSpPr>
            <a:stCxn id="443" idx="1"/>
            <a:endCxn id="444" idx="3"/>
          </p:cNvCxnSpPr>
          <p:nvPr/>
        </p:nvCxnSpPr>
        <p:spPr>
          <a:xfrm flipV="1">
            <a:off x="5040900" y="2130375"/>
            <a:ext cx="1704800" cy="166120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1465" r="64265" b="65352"/>
          <a:stretch/>
        </p:blipFill>
        <p:spPr>
          <a:xfrm>
            <a:off x="1024022" y="3130468"/>
            <a:ext cx="1875704" cy="7817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2434" t="23620" r="4479" b="59388"/>
          <a:stretch/>
        </p:blipFill>
        <p:spPr>
          <a:xfrm>
            <a:off x="3931760" y="2445675"/>
            <a:ext cx="1368213" cy="609600"/>
          </a:xfrm>
          <a:prstGeom prst="rect">
            <a:avLst/>
          </a:prstGeom>
        </p:spPr>
      </p:pic>
      <p:sp>
        <p:nvSpPr>
          <p:cNvPr id="21" name="Google Shape;441;p24">
            <a:extLst>
              <a:ext uri="{FF2B5EF4-FFF2-40B4-BE49-F238E27FC236}">
                <a16:creationId xmlns:a16="http://schemas.microsoft.com/office/drawing/2014/main" id="{72B3339F-15A0-438F-96C5-DB42FE40C4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b="1" dirty="0" err="1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Kombinasi</a:t>
            </a:r>
            <a:r>
              <a:rPr lang="en-MY" b="1" dirty="0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MY" b="1" dirty="0" err="1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Nombor</a:t>
            </a:r>
            <a:endParaRPr dirty="0"/>
          </a:p>
        </p:txBody>
      </p:sp>
      <p:sp>
        <p:nvSpPr>
          <p:cNvPr id="22" name="Google Shape;442;p24">
            <a:extLst>
              <a:ext uri="{FF2B5EF4-FFF2-40B4-BE49-F238E27FC236}">
                <a16:creationId xmlns:a16="http://schemas.microsoft.com/office/drawing/2014/main" id="{DA8F46E5-65C5-4EE9-B90F-1472BE5B0DE8}"/>
              </a:ext>
            </a:extLst>
          </p:cNvPr>
          <p:cNvSpPr txBox="1"/>
          <p:nvPr/>
        </p:nvSpPr>
        <p:spPr>
          <a:xfrm>
            <a:off x="3762617" y="1138925"/>
            <a:ext cx="1618766" cy="57862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rgbClr val="FFC138">
                    <a:lumMod val="75000"/>
                  </a:srgbClr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10 dan 3</a:t>
            </a:r>
            <a:endParaRPr kumimoji="0" sz="1900" b="1" i="0" u="none" strike="noStrike" kern="0" cap="none" spc="0" normalizeH="0" baseline="0" noProof="0" dirty="0">
              <a:ln>
                <a:noFill/>
              </a:ln>
              <a:solidFill>
                <a:srgbClr val="FFC138">
                  <a:lumMod val="75000"/>
                </a:srgbClr>
              </a:solidFill>
              <a:effectLst/>
              <a:uLnTx/>
              <a:uFillTx/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8049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429;p24"/>
          <p:cNvSpPr txBox="1"/>
          <p:nvPr/>
        </p:nvSpPr>
        <p:spPr>
          <a:xfrm>
            <a:off x="3406950" y="1888651"/>
            <a:ext cx="2330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dan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3" name="Google Shape;437;p24"/>
          <p:cNvSpPr/>
          <p:nvPr/>
        </p:nvSpPr>
        <p:spPr>
          <a:xfrm>
            <a:off x="13973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438;p24"/>
          <p:cNvSpPr/>
          <p:nvPr/>
        </p:nvSpPr>
        <p:spPr>
          <a:xfrm>
            <a:off x="66946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439;p24"/>
          <p:cNvSpPr/>
          <p:nvPr/>
        </p:nvSpPr>
        <p:spPr>
          <a:xfrm>
            <a:off x="4027645" y="3474179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440;p24"/>
          <p:cNvSpPr txBox="1"/>
          <p:nvPr/>
        </p:nvSpPr>
        <p:spPr>
          <a:xfrm flipH="1">
            <a:off x="1472780" y="1842670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9" name="Google Shape;443;p24"/>
          <p:cNvSpPr txBox="1"/>
          <p:nvPr/>
        </p:nvSpPr>
        <p:spPr>
          <a:xfrm flipH="1">
            <a:off x="4103100" y="3490751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15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0" name="Google Shape;444;p24"/>
          <p:cNvSpPr txBox="1"/>
          <p:nvPr/>
        </p:nvSpPr>
        <p:spPr>
          <a:xfrm flipH="1">
            <a:off x="6827106" y="1842670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5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121" name="Google Shape;445;p24"/>
          <p:cNvCxnSpPr>
            <a:stCxn id="116" idx="1"/>
            <a:endCxn id="119" idx="3"/>
          </p:cNvCxnSpPr>
          <p:nvPr/>
        </p:nvCxnSpPr>
        <p:spPr>
          <a:xfrm>
            <a:off x="2410580" y="2160070"/>
            <a:ext cx="1692520" cy="164808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446;p24"/>
          <p:cNvCxnSpPr>
            <a:stCxn id="119" idx="1"/>
            <a:endCxn id="120" idx="3"/>
          </p:cNvCxnSpPr>
          <p:nvPr/>
        </p:nvCxnSpPr>
        <p:spPr>
          <a:xfrm flipV="1">
            <a:off x="5040900" y="2160070"/>
            <a:ext cx="1786206" cy="164808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0944" t="41425" r="3956" b="40937"/>
          <a:stretch/>
        </p:blipFill>
        <p:spPr>
          <a:xfrm>
            <a:off x="3843867" y="2388065"/>
            <a:ext cx="1456267" cy="6434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272" t="41232" r="64695" b="41027"/>
          <a:stretch/>
        </p:blipFill>
        <p:spPr>
          <a:xfrm>
            <a:off x="714875" y="3048143"/>
            <a:ext cx="2028325" cy="1194596"/>
          </a:xfrm>
          <a:prstGeom prst="rect">
            <a:avLst/>
          </a:prstGeom>
        </p:spPr>
      </p:pic>
      <p:sp>
        <p:nvSpPr>
          <p:cNvPr id="21" name="Google Shape;441;p24">
            <a:extLst>
              <a:ext uri="{FF2B5EF4-FFF2-40B4-BE49-F238E27FC236}">
                <a16:creationId xmlns:a16="http://schemas.microsoft.com/office/drawing/2014/main" id="{2ADA915E-DBAD-412A-BFB0-5613F0E1C0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b="1" dirty="0" err="1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Kombinasi</a:t>
            </a:r>
            <a:r>
              <a:rPr lang="en-MY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MY" b="1" dirty="0" err="1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Nombor</a:t>
            </a:r>
            <a:endParaRPr dirty="0">
              <a:ln>
                <a:solidFill>
                  <a:schemeClr val="accent1">
                    <a:lumMod val="50000"/>
                  </a:schemeClr>
                </a:solidFill>
              </a:ln>
              <a:pattFill prst="pct5">
                <a:fgClr>
                  <a:schemeClr val="accent1">
                    <a:lumMod val="50000"/>
                  </a:schemeClr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700000" algn="tl" rotWithShape="0">
                  <a:schemeClr val="tx2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Google Shape;442;p24">
            <a:extLst>
              <a:ext uri="{FF2B5EF4-FFF2-40B4-BE49-F238E27FC236}">
                <a16:creationId xmlns:a16="http://schemas.microsoft.com/office/drawing/2014/main" id="{54F16C8C-ABAC-4EA5-8064-0B4A11E110C3}"/>
              </a:ext>
            </a:extLst>
          </p:cNvPr>
          <p:cNvSpPr txBox="1"/>
          <p:nvPr/>
        </p:nvSpPr>
        <p:spPr>
          <a:xfrm>
            <a:off x="3762617" y="1138925"/>
            <a:ext cx="1618766" cy="57862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rgbClr val="FFA6B0">
                    <a:lumMod val="75000"/>
                  </a:srgbClr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10 dan 5</a:t>
            </a:r>
            <a:endParaRPr kumimoji="0" sz="1900" b="1" i="0" u="none" strike="noStrike" kern="0" cap="none" spc="0" normalizeH="0" baseline="0" noProof="0" dirty="0">
              <a:ln>
                <a:noFill/>
              </a:ln>
              <a:solidFill>
                <a:srgbClr val="FFA6B0">
                  <a:lumMod val="75000"/>
                </a:srgbClr>
              </a:solidFill>
              <a:effectLst/>
              <a:uLnTx/>
              <a:uFillTx/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13382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"/>
          <p:cNvSpPr txBox="1"/>
          <p:nvPr/>
        </p:nvSpPr>
        <p:spPr>
          <a:xfrm>
            <a:off x="3406950" y="1888651"/>
            <a:ext cx="2330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dan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13973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66946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4027645" y="3474179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 flipH="1">
            <a:off x="1472675" y="1812975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 flipH="1">
            <a:off x="4103100" y="3490103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16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 flipH="1">
            <a:off x="6745700" y="1812975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6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445" name="Google Shape;445;p24"/>
          <p:cNvCxnSpPr>
            <a:stCxn id="440" idx="1"/>
            <a:endCxn id="443" idx="3"/>
          </p:cNvCxnSpPr>
          <p:nvPr/>
        </p:nvCxnSpPr>
        <p:spPr>
          <a:xfrm>
            <a:off x="2410475" y="2130375"/>
            <a:ext cx="1692625" cy="167712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4"/>
          <p:cNvCxnSpPr>
            <a:stCxn id="443" idx="1"/>
            <a:endCxn id="444" idx="3"/>
          </p:cNvCxnSpPr>
          <p:nvPr/>
        </p:nvCxnSpPr>
        <p:spPr>
          <a:xfrm flipV="1">
            <a:off x="5040900" y="2130375"/>
            <a:ext cx="1704800" cy="167712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2004" t="59899" r="7861" b="20445"/>
          <a:stretch/>
        </p:blipFill>
        <p:spPr>
          <a:xfrm>
            <a:off x="3842575" y="2439628"/>
            <a:ext cx="1458851" cy="8071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2908" t="58134" r="64998" b="20514"/>
          <a:stretch/>
        </p:blipFill>
        <p:spPr>
          <a:xfrm>
            <a:off x="1112227" y="3156373"/>
            <a:ext cx="1732573" cy="1302260"/>
          </a:xfrm>
          <a:prstGeom prst="rect">
            <a:avLst/>
          </a:prstGeom>
        </p:spPr>
      </p:pic>
      <p:sp>
        <p:nvSpPr>
          <p:cNvPr id="18" name="Google Shape;441;p24">
            <a:extLst>
              <a:ext uri="{FF2B5EF4-FFF2-40B4-BE49-F238E27FC236}">
                <a16:creationId xmlns:a16="http://schemas.microsoft.com/office/drawing/2014/main" id="{B96C09A3-09EE-4BB5-8C5E-35AA915BE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b="1" dirty="0" err="1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Kombinasi</a:t>
            </a:r>
            <a:r>
              <a:rPr lang="en-MY" b="1" dirty="0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MY" b="1" dirty="0" err="1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Nombor</a:t>
            </a:r>
            <a:endParaRPr dirty="0"/>
          </a:p>
        </p:txBody>
      </p:sp>
      <p:sp>
        <p:nvSpPr>
          <p:cNvPr id="19" name="Google Shape;442;p24">
            <a:extLst>
              <a:ext uri="{FF2B5EF4-FFF2-40B4-BE49-F238E27FC236}">
                <a16:creationId xmlns:a16="http://schemas.microsoft.com/office/drawing/2014/main" id="{1AF9BAC0-3428-4ADC-B968-FD12B4D12765}"/>
              </a:ext>
            </a:extLst>
          </p:cNvPr>
          <p:cNvSpPr txBox="1"/>
          <p:nvPr/>
        </p:nvSpPr>
        <p:spPr>
          <a:xfrm>
            <a:off x="3762617" y="1138925"/>
            <a:ext cx="1618766" cy="57862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rgbClr val="FFC138">
                    <a:lumMod val="75000"/>
                  </a:srgbClr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10 dan 6</a:t>
            </a:r>
            <a:endParaRPr kumimoji="0" sz="1900" b="1" i="0" u="none" strike="noStrike" kern="0" cap="none" spc="0" normalizeH="0" baseline="0" noProof="0" dirty="0">
              <a:ln>
                <a:noFill/>
              </a:ln>
              <a:solidFill>
                <a:srgbClr val="FFC138">
                  <a:lumMod val="75000"/>
                </a:srgbClr>
              </a:solidFill>
              <a:effectLst/>
              <a:uLnTx/>
              <a:uFillTx/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5278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429;p24"/>
          <p:cNvSpPr txBox="1"/>
          <p:nvPr/>
        </p:nvSpPr>
        <p:spPr>
          <a:xfrm>
            <a:off x="3406950" y="1888651"/>
            <a:ext cx="2330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dan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60" name="Google Shape;437;p24"/>
          <p:cNvSpPr/>
          <p:nvPr/>
        </p:nvSpPr>
        <p:spPr>
          <a:xfrm>
            <a:off x="13973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438;p24"/>
          <p:cNvSpPr/>
          <p:nvPr/>
        </p:nvSpPr>
        <p:spPr>
          <a:xfrm>
            <a:off x="66946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439;p24"/>
          <p:cNvSpPr/>
          <p:nvPr/>
        </p:nvSpPr>
        <p:spPr>
          <a:xfrm>
            <a:off x="4027645" y="3474179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440;p24"/>
          <p:cNvSpPr txBox="1"/>
          <p:nvPr/>
        </p:nvSpPr>
        <p:spPr>
          <a:xfrm flipH="1">
            <a:off x="1489910" y="1841926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66" name="Google Shape;443;p24"/>
          <p:cNvSpPr txBox="1"/>
          <p:nvPr/>
        </p:nvSpPr>
        <p:spPr>
          <a:xfrm flipH="1">
            <a:off x="4103100" y="3490751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17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67" name="Google Shape;444;p24"/>
          <p:cNvSpPr txBox="1"/>
          <p:nvPr/>
        </p:nvSpPr>
        <p:spPr>
          <a:xfrm flipH="1">
            <a:off x="6770080" y="1842271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7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68" name="Google Shape;445;p24"/>
          <p:cNvCxnSpPr>
            <a:stCxn id="63" idx="1"/>
            <a:endCxn id="66" idx="3"/>
          </p:cNvCxnSpPr>
          <p:nvPr/>
        </p:nvCxnSpPr>
        <p:spPr>
          <a:xfrm>
            <a:off x="2427710" y="2159326"/>
            <a:ext cx="1675390" cy="16488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446;p24"/>
          <p:cNvCxnSpPr>
            <a:stCxn id="66" idx="1"/>
            <a:endCxn id="67" idx="3"/>
          </p:cNvCxnSpPr>
          <p:nvPr/>
        </p:nvCxnSpPr>
        <p:spPr>
          <a:xfrm flipV="1">
            <a:off x="5040900" y="2159671"/>
            <a:ext cx="1729180" cy="164848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1799" t="79014" r="1750" b="2954"/>
          <a:stretch/>
        </p:blipFill>
        <p:spPr>
          <a:xfrm>
            <a:off x="3822061" y="2445675"/>
            <a:ext cx="1499879" cy="6578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79374" r="64906"/>
          <a:stretch/>
        </p:blipFill>
        <p:spPr>
          <a:xfrm>
            <a:off x="868515" y="2899001"/>
            <a:ext cx="2073449" cy="1376801"/>
          </a:xfrm>
          <a:prstGeom prst="rect">
            <a:avLst/>
          </a:prstGeom>
        </p:spPr>
      </p:pic>
      <p:sp>
        <p:nvSpPr>
          <p:cNvPr id="19" name="Google Shape;441;p24">
            <a:extLst>
              <a:ext uri="{FF2B5EF4-FFF2-40B4-BE49-F238E27FC236}">
                <a16:creationId xmlns:a16="http://schemas.microsoft.com/office/drawing/2014/main" id="{C54A773E-15E3-4187-A6D2-27ABEE9E35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b="1" dirty="0" err="1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pattFill prst="pct5">
                  <a:fgClr>
                    <a:schemeClr val="bg2">
                      <a:lumMod val="75000"/>
                    </a:schemeClr>
                  </a:fgClr>
                  <a:bgClr>
                    <a:schemeClr val="bg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bg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Kombinasi</a:t>
            </a:r>
            <a:r>
              <a:rPr lang="en-MY" b="1" dirty="0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pattFill prst="pct5">
                  <a:fgClr>
                    <a:schemeClr val="bg2">
                      <a:lumMod val="75000"/>
                    </a:schemeClr>
                  </a:fgClr>
                  <a:bgClr>
                    <a:schemeClr val="bg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bg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MY" b="1" dirty="0" err="1">
                <a:ln w="12700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pattFill prst="pct5">
                  <a:fgClr>
                    <a:schemeClr val="bg2">
                      <a:lumMod val="75000"/>
                    </a:schemeClr>
                  </a:fgClr>
                  <a:bgClr>
                    <a:schemeClr val="bg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bg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Nombor</a:t>
            </a:r>
            <a:endParaRPr dirty="0">
              <a:ln>
                <a:solidFill>
                  <a:schemeClr val="bg2">
                    <a:lumMod val="75000"/>
                  </a:schemeClr>
                </a:solidFill>
              </a:ln>
              <a:pattFill prst="pct5">
                <a:fgClr>
                  <a:schemeClr val="bg2">
                    <a:lumMod val="75000"/>
                  </a:schemeClr>
                </a:fgClr>
                <a:bgClr>
                  <a:schemeClr val="bg2">
                    <a:lumMod val="20000"/>
                    <a:lumOff val="80000"/>
                  </a:schemeClr>
                </a:bgClr>
              </a:pattFill>
              <a:effectLst>
                <a:outerShdw dist="38100" dir="2700000" algn="tl" rotWithShape="0">
                  <a:schemeClr val="bg2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Google Shape;442;p24">
            <a:extLst>
              <a:ext uri="{FF2B5EF4-FFF2-40B4-BE49-F238E27FC236}">
                <a16:creationId xmlns:a16="http://schemas.microsoft.com/office/drawing/2014/main" id="{2B4C8A9B-1F62-4CCB-AAED-3E65FD586442}"/>
              </a:ext>
            </a:extLst>
          </p:cNvPr>
          <p:cNvSpPr txBox="1"/>
          <p:nvPr/>
        </p:nvSpPr>
        <p:spPr>
          <a:xfrm>
            <a:off x="3762617" y="1138925"/>
            <a:ext cx="1618766" cy="578624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rgbClr val="00DFE8">
                    <a:lumMod val="75000"/>
                  </a:srgbClr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10 dan 7</a:t>
            </a:r>
            <a:endParaRPr kumimoji="0" sz="1900" b="1" i="0" u="none" strike="noStrike" kern="0" cap="none" spc="0" normalizeH="0" baseline="0" noProof="0" dirty="0">
              <a:ln>
                <a:noFill/>
              </a:ln>
              <a:solidFill>
                <a:srgbClr val="00DFE8">
                  <a:lumMod val="75000"/>
                </a:srgbClr>
              </a:solidFill>
              <a:effectLst/>
              <a:uLnTx/>
              <a:uFillTx/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2672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429;p24"/>
          <p:cNvSpPr txBox="1"/>
          <p:nvPr/>
        </p:nvSpPr>
        <p:spPr>
          <a:xfrm>
            <a:off x="3406950" y="1888651"/>
            <a:ext cx="2330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dan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3" name="Google Shape;437;p24"/>
          <p:cNvSpPr/>
          <p:nvPr/>
        </p:nvSpPr>
        <p:spPr>
          <a:xfrm>
            <a:off x="13973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438;p24"/>
          <p:cNvSpPr/>
          <p:nvPr/>
        </p:nvSpPr>
        <p:spPr>
          <a:xfrm>
            <a:off x="66946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439;p24"/>
          <p:cNvSpPr/>
          <p:nvPr/>
        </p:nvSpPr>
        <p:spPr>
          <a:xfrm>
            <a:off x="4027645" y="3474179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440;p24"/>
          <p:cNvSpPr txBox="1"/>
          <p:nvPr/>
        </p:nvSpPr>
        <p:spPr>
          <a:xfrm flipH="1">
            <a:off x="1472780" y="1858498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9" name="Google Shape;443;p24"/>
          <p:cNvSpPr txBox="1"/>
          <p:nvPr/>
        </p:nvSpPr>
        <p:spPr>
          <a:xfrm flipH="1">
            <a:off x="4055470" y="3490751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18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0" name="Google Shape;444;p24"/>
          <p:cNvSpPr txBox="1"/>
          <p:nvPr/>
        </p:nvSpPr>
        <p:spPr>
          <a:xfrm flipH="1">
            <a:off x="6770080" y="1839791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8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121" name="Google Shape;445;p24"/>
          <p:cNvCxnSpPr>
            <a:stCxn id="116" idx="1"/>
            <a:endCxn id="119" idx="3"/>
          </p:cNvCxnSpPr>
          <p:nvPr/>
        </p:nvCxnSpPr>
        <p:spPr>
          <a:xfrm>
            <a:off x="2410580" y="2175898"/>
            <a:ext cx="1644890" cy="163225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446;p24"/>
          <p:cNvCxnSpPr>
            <a:stCxn id="119" idx="1"/>
            <a:endCxn id="120" idx="3"/>
          </p:cNvCxnSpPr>
          <p:nvPr/>
        </p:nvCxnSpPr>
        <p:spPr>
          <a:xfrm flipV="1">
            <a:off x="4993270" y="2157191"/>
            <a:ext cx="1776810" cy="165096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386" t="2359" r="-10" b="71283"/>
          <a:stretch/>
        </p:blipFill>
        <p:spPr>
          <a:xfrm>
            <a:off x="3829720" y="2391452"/>
            <a:ext cx="1484561" cy="705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37" r="59766" b="65289"/>
          <a:stretch/>
        </p:blipFill>
        <p:spPr>
          <a:xfrm>
            <a:off x="741934" y="3252146"/>
            <a:ext cx="1788409" cy="1078658"/>
          </a:xfrm>
          <a:prstGeom prst="rect">
            <a:avLst/>
          </a:prstGeom>
        </p:spPr>
      </p:pic>
      <p:sp>
        <p:nvSpPr>
          <p:cNvPr id="19" name="Google Shape;441;p24">
            <a:extLst>
              <a:ext uri="{FF2B5EF4-FFF2-40B4-BE49-F238E27FC236}">
                <a16:creationId xmlns:a16="http://schemas.microsoft.com/office/drawing/2014/main" id="{024B60D9-4BCF-4325-8544-55F012867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b="1" dirty="0" err="1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Kombinasi</a:t>
            </a:r>
            <a:r>
              <a:rPr lang="en-MY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MY" b="1" dirty="0" err="1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Nombor</a:t>
            </a:r>
            <a:endParaRPr dirty="0">
              <a:ln>
                <a:solidFill>
                  <a:schemeClr val="accent1">
                    <a:lumMod val="50000"/>
                  </a:schemeClr>
                </a:solidFill>
              </a:ln>
              <a:pattFill prst="pct5">
                <a:fgClr>
                  <a:schemeClr val="accent1">
                    <a:lumMod val="50000"/>
                  </a:schemeClr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700000" algn="tl" rotWithShape="0">
                  <a:schemeClr val="tx2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Google Shape;442;p24">
            <a:extLst>
              <a:ext uri="{FF2B5EF4-FFF2-40B4-BE49-F238E27FC236}">
                <a16:creationId xmlns:a16="http://schemas.microsoft.com/office/drawing/2014/main" id="{27BEACA0-F0F0-4888-BCF4-FAF5D9E5D811}"/>
              </a:ext>
            </a:extLst>
          </p:cNvPr>
          <p:cNvSpPr txBox="1"/>
          <p:nvPr/>
        </p:nvSpPr>
        <p:spPr>
          <a:xfrm>
            <a:off x="3762617" y="1138925"/>
            <a:ext cx="1618766" cy="57862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rgbClr val="FFA6B0">
                    <a:lumMod val="75000"/>
                  </a:srgbClr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10 dan 8</a:t>
            </a:r>
            <a:endParaRPr kumimoji="0" sz="1900" b="1" i="0" u="none" strike="noStrike" kern="0" cap="none" spc="0" normalizeH="0" baseline="0" noProof="0" dirty="0">
              <a:ln>
                <a:noFill/>
              </a:ln>
              <a:solidFill>
                <a:srgbClr val="FFA6B0">
                  <a:lumMod val="75000"/>
                </a:srgbClr>
              </a:solidFill>
              <a:effectLst/>
              <a:uLnTx/>
              <a:uFillTx/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875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429;p24"/>
          <p:cNvSpPr txBox="1"/>
          <p:nvPr/>
        </p:nvSpPr>
        <p:spPr>
          <a:xfrm>
            <a:off x="3406950" y="1888651"/>
            <a:ext cx="2330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dan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3" name="Google Shape;437;p24"/>
          <p:cNvSpPr/>
          <p:nvPr/>
        </p:nvSpPr>
        <p:spPr>
          <a:xfrm>
            <a:off x="13973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438;p24"/>
          <p:cNvSpPr/>
          <p:nvPr/>
        </p:nvSpPr>
        <p:spPr>
          <a:xfrm>
            <a:off x="66946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439;p24"/>
          <p:cNvSpPr/>
          <p:nvPr/>
        </p:nvSpPr>
        <p:spPr>
          <a:xfrm>
            <a:off x="4027645" y="3474179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440;p24"/>
          <p:cNvSpPr txBox="1"/>
          <p:nvPr/>
        </p:nvSpPr>
        <p:spPr>
          <a:xfrm flipH="1">
            <a:off x="1469108" y="1851009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9" name="Google Shape;443;p24"/>
          <p:cNvSpPr txBox="1"/>
          <p:nvPr/>
        </p:nvSpPr>
        <p:spPr>
          <a:xfrm flipH="1">
            <a:off x="4103100" y="3474179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19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0" name="Google Shape;444;p24"/>
          <p:cNvSpPr txBox="1"/>
          <p:nvPr/>
        </p:nvSpPr>
        <p:spPr>
          <a:xfrm flipH="1">
            <a:off x="6824048" y="1858498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9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121" name="Google Shape;445;p24"/>
          <p:cNvCxnSpPr>
            <a:stCxn id="116" idx="1"/>
            <a:endCxn id="119" idx="3"/>
          </p:cNvCxnSpPr>
          <p:nvPr/>
        </p:nvCxnSpPr>
        <p:spPr>
          <a:xfrm>
            <a:off x="2406908" y="2168409"/>
            <a:ext cx="1696192" cy="162317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446;p24"/>
          <p:cNvCxnSpPr>
            <a:stCxn id="119" idx="1"/>
            <a:endCxn id="120" idx="3"/>
          </p:cNvCxnSpPr>
          <p:nvPr/>
        </p:nvCxnSpPr>
        <p:spPr>
          <a:xfrm flipV="1">
            <a:off x="5040900" y="2175898"/>
            <a:ext cx="1783148" cy="161568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6508" t="28685" r="24" b="39466"/>
          <a:stretch/>
        </p:blipFill>
        <p:spPr>
          <a:xfrm>
            <a:off x="3804067" y="2376299"/>
            <a:ext cx="1535866" cy="8648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321" t="34881" r="60775" b="38486"/>
          <a:stretch/>
        </p:blipFill>
        <p:spPr>
          <a:xfrm>
            <a:off x="628793" y="3117562"/>
            <a:ext cx="2088276" cy="1158240"/>
          </a:xfrm>
          <a:prstGeom prst="rect">
            <a:avLst/>
          </a:prstGeom>
        </p:spPr>
      </p:pic>
      <p:sp>
        <p:nvSpPr>
          <p:cNvPr id="19" name="Google Shape;441;p24">
            <a:extLst>
              <a:ext uri="{FF2B5EF4-FFF2-40B4-BE49-F238E27FC236}">
                <a16:creationId xmlns:a16="http://schemas.microsoft.com/office/drawing/2014/main" id="{FFDDF0DD-007C-4AB1-8E27-AA9DD1F1AC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b="1" dirty="0" err="1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Kombinasi</a:t>
            </a:r>
            <a:r>
              <a:rPr lang="en-MY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MY" b="1" dirty="0" err="1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pattFill prst="pct5">
                  <a:fgClr>
                    <a:schemeClr val="accent1">
                      <a:lumMod val="50000"/>
                    </a:schemeClr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tx2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Nombor</a:t>
            </a:r>
            <a:endParaRPr dirty="0">
              <a:ln>
                <a:solidFill>
                  <a:schemeClr val="accent1">
                    <a:lumMod val="50000"/>
                  </a:schemeClr>
                </a:solidFill>
              </a:ln>
              <a:pattFill prst="pct5">
                <a:fgClr>
                  <a:schemeClr val="accent1">
                    <a:lumMod val="50000"/>
                  </a:schemeClr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700000" algn="tl" rotWithShape="0">
                  <a:schemeClr val="tx2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Google Shape;442;p24">
            <a:extLst>
              <a:ext uri="{FF2B5EF4-FFF2-40B4-BE49-F238E27FC236}">
                <a16:creationId xmlns:a16="http://schemas.microsoft.com/office/drawing/2014/main" id="{AE8CDEFB-EE7B-4EEF-9018-038D6D289F78}"/>
              </a:ext>
            </a:extLst>
          </p:cNvPr>
          <p:cNvSpPr txBox="1"/>
          <p:nvPr/>
        </p:nvSpPr>
        <p:spPr>
          <a:xfrm>
            <a:off x="3762617" y="1138925"/>
            <a:ext cx="1618766" cy="57862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rgbClr val="FFA6B0">
                    <a:lumMod val="75000"/>
                  </a:srgbClr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10 dan 9</a:t>
            </a:r>
            <a:endParaRPr kumimoji="0" sz="1900" b="1" i="0" u="none" strike="noStrike" kern="0" cap="none" spc="0" normalizeH="0" baseline="0" noProof="0" dirty="0">
              <a:ln>
                <a:noFill/>
              </a:ln>
              <a:solidFill>
                <a:srgbClr val="FFA6B0">
                  <a:lumMod val="75000"/>
                </a:srgbClr>
              </a:solidFill>
              <a:effectLst/>
              <a:uLnTx/>
              <a:uFillTx/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028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9"/>
          <p:cNvSpPr txBox="1">
            <a:spLocks noGrp="1"/>
          </p:cNvSpPr>
          <p:nvPr>
            <p:ph type="title"/>
          </p:nvPr>
        </p:nvSpPr>
        <p:spPr>
          <a:xfrm>
            <a:off x="3163645" y="1945104"/>
            <a:ext cx="5600702" cy="124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01. Banyak </a:t>
            </a:r>
            <a:r>
              <a:rPr lang="en-MY" sz="6600" dirty="0"/>
              <a:t>dan</a:t>
            </a:r>
            <a:r>
              <a:rPr lang="en" sz="6600" dirty="0"/>
              <a:t> Sedikit</a:t>
            </a:r>
            <a:endParaRPr sz="6600" dirty="0"/>
          </a:p>
        </p:txBody>
      </p:sp>
      <p:sp>
        <p:nvSpPr>
          <p:cNvPr id="1193" name="Google Shape;1193;p79"/>
          <p:cNvSpPr/>
          <p:nvPr/>
        </p:nvSpPr>
        <p:spPr>
          <a:xfrm flipH="1">
            <a:off x="7739297" y="-191213"/>
            <a:ext cx="465" cy="100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79"/>
          <p:cNvSpPr/>
          <p:nvPr/>
        </p:nvSpPr>
        <p:spPr>
          <a:xfrm flipH="1">
            <a:off x="7998425" y="329897"/>
            <a:ext cx="399" cy="86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79"/>
          <p:cNvSpPr/>
          <p:nvPr/>
        </p:nvSpPr>
        <p:spPr>
          <a:xfrm flipH="1">
            <a:off x="8764347" y="1997749"/>
            <a:ext cx="798" cy="428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6" name="Google Shape;1196;p79"/>
          <p:cNvGrpSpPr/>
          <p:nvPr/>
        </p:nvGrpSpPr>
        <p:grpSpPr>
          <a:xfrm rot="5400000">
            <a:off x="1742488" y="1019816"/>
            <a:ext cx="870198" cy="901360"/>
            <a:chOff x="6312829" y="1278758"/>
            <a:chExt cx="694547" cy="719419"/>
          </a:xfrm>
        </p:grpSpPr>
        <p:sp>
          <p:nvSpPr>
            <p:cNvPr id="1197" name="Google Shape;1197;p79"/>
            <p:cNvSpPr/>
            <p:nvPr/>
          </p:nvSpPr>
          <p:spPr>
            <a:xfrm>
              <a:off x="7006578" y="1997749"/>
              <a:ext cx="798" cy="428"/>
            </a:xfrm>
            <a:custGeom>
              <a:avLst/>
              <a:gdLst/>
              <a:ahLst/>
              <a:cxnLst/>
              <a:rect l="l" t="t" r="r" b="b"/>
              <a:pathLst>
                <a:path w="28" h="15" extrusionOk="0">
                  <a:moveTo>
                    <a:pt x="0" y="0"/>
                  </a:moveTo>
                  <a:cubicBezTo>
                    <a:pt x="9" y="5"/>
                    <a:pt x="13" y="10"/>
                    <a:pt x="27" y="14"/>
                  </a:cubicBezTo>
                  <a:cubicBezTo>
                    <a:pt x="22" y="10"/>
                    <a:pt x="18" y="10"/>
                    <a:pt x="13" y="5"/>
                  </a:cubicBezTo>
                  <a:cubicBezTo>
                    <a:pt x="9" y="5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9"/>
            <p:cNvSpPr/>
            <p:nvPr/>
          </p:nvSpPr>
          <p:spPr>
            <a:xfrm rot="-5400000">
              <a:off x="6306673" y="1284914"/>
              <a:ext cx="678467" cy="666155"/>
            </a:xfrm>
            <a:custGeom>
              <a:avLst/>
              <a:gdLst/>
              <a:ahLst/>
              <a:cxnLst/>
              <a:rect l="l" t="t" r="r" b="b"/>
              <a:pathLst>
                <a:path w="13859" h="12175" extrusionOk="0">
                  <a:moveTo>
                    <a:pt x="11052" y="1084"/>
                  </a:moveTo>
                  <a:cubicBezTo>
                    <a:pt x="11082" y="1101"/>
                    <a:pt x="11119" y="1111"/>
                    <a:pt x="11145" y="1130"/>
                  </a:cubicBezTo>
                  <a:cubicBezTo>
                    <a:pt x="12466" y="2014"/>
                    <a:pt x="13303" y="3218"/>
                    <a:pt x="13514" y="4800"/>
                  </a:cubicBezTo>
                  <a:cubicBezTo>
                    <a:pt x="13680" y="6031"/>
                    <a:pt x="13296" y="7137"/>
                    <a:pt x="12588" y="8139"/>
                  </a:cubicBezTo>
                  <a:cubicBezTo>
                    <a:pt x="12002" y="8970"/>
                    <a:pt x="11215" y="9539"/>
                    <a:pt x="10268" y="9897"/>
                  </a:cubicBezTo>
                  <a:cubicBezTo>
                    <a:pt x="9798" y="10071"/>
                    <a:pt x="9325" y="10241"/>
                    <a:pt x="8848" y="10396"/>
                  </a:cubicBezTo>
                  <a:cubicBezTo>
                    <a:pt x="8775" y="10421"/>
                    <a:pt x="8711" y="10434"/>
                    <a:pt x="8654" y="10434"/>
                  </a:cubicBezTo>
                  <a:cubicBezTo>
                    <a:pt x="8532" y="10434"/>
                    <a:pt x="8441" y="10373"/>
                    <a:pt x="8349" y="10224"/>
                  </a:cubicBezTo>
                  <a:cubicBezTo>
                    <a:pt x="8739" y="10102"/>
                    <a:pt x="9126" y="9992"/>
                    <a:pt x="9503" y="9860"/>
                  </a:cubicBezTo>
                  <a:cubicBezTo>
                    <a:pt x="10394" y="9546"/>
                    <a:pt x="11198" y="9083"/>
                    <a:pt x="11893" y="8437"/>
                  </a:cubicBezTo>
                  <a:cubicBezTo>
                    <a:pt x="13031" y="7382"/>
                    <a:pt x="13455" y="6097"/>
                    <a:pt x="13161" y="4576"/>
                  </a:cubicBezTo>
                  <a:cubicBezTo>
                    <a:pt x="12909" y="3275"/>
                    <a:pt x="12283" y="2183"/>
                    <a:pt x="11287" y="1309"/>
                  </a:cubicBezTo>
                  <a:cubicBezTo>
                    <a:pt x="11208" y="1236"/>
                    <a:pt x="11125" y="1170"/>
                    <a:pt x="11052" y="1084"/>
                  </a:cubicBezTo>
                  <a:close/>
                  <a:moveTo>
                    <a:pt x="3825" y="10237"/>
                  </a:moveTo>
                  <a:lnTo>
                    <a:pt x="3825" y="10237"/>
                  </a:lnTo>
                  <a:cubicBezTo>
                    <a:pt x="4451" y="10326"/>
                    <a:pt x="5116" y="10422"/>
                    <a:pt x="5798" y="10519"/>
                  </a:cubicBezTo>
                  <a:cubicBezTo>
                    <a:pt x="5791" y="10542"/>
                    <a:pt x="5778" y="10584"/>
                    <a:pt x="5768" y="10624"/>
                  </a:cubicBezTo>
                  <a:cubicBezTo>
                    <a:pt x="5070" y="10604"/>
                    <a:pt x="4196" y="10426"/>
                    <a:pt x="3825" y="10237"/>
                  </a:cubicBezTo>
                  <a:close/>
                  <a:moveTo>
                    <a:pt x="8018" y="233"/>
                  </a:moveTo>
                  <a:cubicBezTo>
                    <a:pt x="8028" y="233"/>
                    <a:pt x="8038" y="233"/>
                    <a:pt x="8048" y="234"/>
                  </a:cubicBezTo>
                  <a:cubicBezTo>
                    <a:pt x="11284" y="459"/>
                    <a:pt x="12995" y="3033"/>
                    <a:pt x="13057" y="5456"/>
                  </a:cubicBezTo>
                  <a:cubicBezTo>
                    <a:pt x="13084" y="6485"/>
                    <a:pt x="12684" y="7351"/>
                    <a:pt x="11976" y="8086"/>
                  </a:cubicBezTo>
                  <a:cubicBezTo>
                    <a:pt x="11032" y="9069"/>
                    <a:pt x="9855" y="9615"/>
                    <a:pt x="8561" y="9956"/>
                  </a:cubicBezTo>
                  <a:cubicBezTo>
                    <a:pt x="8547" y="9959"/>
                    <a:pt x="8531" y="9963"/>
                    <a:pt x="8518" y="9966"/>
                  </a:cubicBezTo>
                  <a:cubicBezTo>
                    <a:pt x="8296" y="10005"/>
                    <a:pt x="8130" y="10059"/>
                    <a:pt x="8022" y="10323"/>
                  </a:cubicBezTo>
                  <a:cubicBezTo>
                    <a:pt x="7809" y="10836"/>
                    <a:pt x="7346" y="11134"/>
                    <a:pt x="6860" y="11375"/>
                  </a:cubicBezTo>
                  <a:cubicBezTo>
                    <a:pt x="6363" y="11627"/>
                    <a:pt x="5834" y="11783"/>
                    <a:pt x="5285" y="11875"/>
                  </a:cubicBezTo>
                  <a:cubicBezTo>
                    <a:pt x="5255" y="11882"/>
                    <a:pt x="5225" y="11882"/>
                    <a:pt x="5155" y="11885"/>
                  </a:cubicBezTo>
                  <a:cubicBezTo>
                    <a:pt x="5477" y="11545"/>
                    <a:pt x="5725" y="11197"/>
                    <a:pt x="5894" y="10803"/>
                  </a:cubicBezTo>
                  <a:cubicBezTo>
                    <a:pt x="5950" y="10674"/>
                    <a:pt x="5993" y="10538"/>
                    <a:pt x="6033" y="10399"/>
                  </a:cubicBezTo>
                  <a:cubicBezTo>
                    <a:pt x="6056" y="10326"/>
                    <a:pt x="6039" y="10264"/>
                    <a:pt x="5934" y="10257"/>
                  </a:cubicBezTo>
                  <a:cubicBezTo>
                    <a:pt x="5483" y="10230"/>
                    <a:pt x="5030" y="10234"/>
                    <a:pt x="4587" y="10164"/>
                  </a:cubicBezTo>
                  <a:cubicBezTo>
                    <a:pt x="3643" y="10019"/>
                    <a:pt x="2763" y="9698"/>
                    <a:pt x="1989" y="9115"/>
                  </a:cubicBezTo>
                  <a:cubicBezTo>
                    <a:pt x="410" y="7937"/>
                    <a:pt x="0" y="6207"/>
                    <a:pt x="460" y="4562"/>
                  </a:cubicBezTo>
                  <a:cubicBezTo>
                    <a:pt x="752" y="3510"/>
                    <a:pt x="1274" y="2597"/>
                    <a:pt x="2095" y="1865"/>
                  </a:cubicBezTo>
                  <a:cubicBezTo>
                    <a:pt x="2650" y="1375"/>
                    <a:pt x="3296" y="1038"/>
                    <a:pt x="3991" y="796"/>
                  </a:cubicBezTo>
                  <a:cubicBezTo>
                    <a:pt x="4992" y="448"/>
                    <a:pt x="6017" y="249"/>
                    <a:pt x="7074" y="249"/>
                  </a:cubicBezTo>
                  <a:cubicBezTo>
                    <a:pt x="7132" y="249"/>
                    <a:pt x="7189" y="249"/>
                    <a:pt x="7247" y="251"/>
                  </a:cubicBezTo>
                  <a:cubicBezTo>
                    <a:pt x="7366" y="254"/>
                    <a:pt x="7487" y="277"/>
                    <a:pt x="7606" y="277"/>
                  </a:cubicBezTo>
                  <a:cubicBezTo>
                    <a:pt x="7613" y="277"/>
                    <a:pt x="7620" y="277"/>
                    <a:pt x="7628" y="277"/>
                  </a:cubicBezTo>
                  <a:cubicBezTo>
                    <a:pt x="7733" y="277"/>
                    <a:pt x="7836" y="251"/>
                    <a:pt x="7942" y="237"/>
                  </a:cubicBezTo>
                  <a:cubicBezTo>
                    <a:pt x="7968" y="235"/>
                    <a:pt x="7993" y="233"/>
                    <a:pt x="8018" y="233"/>
                  </a:cubicBezTo>
                  <a:close/>
                  <a:moveTo>
                    <a:pt x="8220" y="10406"/>
                  </a:moveTo>
                  <a:cubicBezTo>
                    <a:pt x="8488" y="10624"/>
                    <a:pt x="8550" y="10627"/>
                    <a:pt x="8273" y="10925"/>
                  </a:cubicBezTo>
                  <a:cubicBezTo>
                    <a:pt x="7856" y="11379"/>
                    <a:pt x="7296" y="11627"/>
                    <a:pt x="6728" y="11832"/>
                  </a:cubicBezTo>
                  <a:cubicBezTo>
                    <a:pt x="6466" y="11928"/>
                    <a:pt x="6181" y="11951"/>
                    <a:pt x="5897" y="11981"/>
                  </a:cubicBezTo>
                  <a:cubicBezTo>
                    <a:pt x="6814" y="11660"/>
                    <a:pt x="7697" y="11313"/>
                    <a:pt x="8220" y="10406"/>
                  </a:cubicBezTo>
                  <a:close/>
                  <a:moveTo>
                    <a:pt x="7426" y="1"/>
                  </a:moveTo>
                  <a:cubicBezTo>
                    <a:pt x="5982" y="1"/>
                    <a:pt x="4576" y="266"/>
                    <a:pt x="3256" y="903"/>
                  </a:cubicBezTo>
                  <a:cubicBezTo>
                    <a:pt x="1181" y="1902"/>
                    <a:pt x="165" y="3629"/>
                    <a:pt x="103" y="5909"/>
                  </a:cubicBezTo>
                  <a:cubicBezTo>
                    <a:pt x="80" y="6882"/>
                    <a:pt x="414" y="7768"/>
                    <a:pt x="1049" y="8503"/>
                  </a:cubicBezTo>
                  <a:cubicBezTo>
                    <a:pt x="2253" y="9906"/>
                    <a:pt x="3796" y="10681"/>
                    <a:pt x="5665" y="10843"/>
                  </a:cubicBezTo>
                  <a:cubicBezTo>
                    <a:pt x="5470" y="11230"/>
                    <a:pt x="5219" y="11571"/>
                    <a:pt x="4901" y="11858"/>
                  </a:cubicBezTo>
                  <a:cubicBezTo>
                    <a:pt x="4865" y="11892"/>
                    <a:pt x="4828" y="11951"/>
                    <a:pt x="4834" y="11994"/>
                  </a:cubicBezTo>
                  <a:cubicBezTo>
                    <a:pt x="4838" y="12024"/>
                    <a:pt x="4901" y="12064"/>
                    <a:pt x="4944" y="12074"/>
                  </a:cubicBezTo>
                  <a:cubicBezTo>
                    <a:pt x="5226" y="12138"/>
                    <a:pt x="5509" y="12174"/>
                    <a:pt x="5793" y="12174"/>
                  </a:cubicBezTo>
                  <a:cubicBezTo>
                    <a:pt x="5958" y="12174"/>
                    <a:pt x="6124" y="12162"/>
                    <a:pt x="6291" y="12136"/>
                  </a:cubicBezTo>
                  <a:cubicBezTo>
                    <a:pt x="6976" y="12034"/>
                    <a:pt x="7562" y="11696"/>
                    <a:pt x="8124" y="11322"/>
                  </a:cubicBezTo>
                  <a:cubicBezTo>
                    <a:pt x="8342" y="11177"/>
                    <a:pt x="8515" y="10985"/>
                    <a:pt x="8630" y="10743"/>
                  </a:cubicBezTo>
                  <a:cubicBezTo>
                    <a:pt x="8657" y="10687"/>
                    <a:pt x="8726" y="10644"/>
                    <a:pt x="8789" y="10621"/>
                  </a:cubicBezTo>
                  <a:cubicBezTo>
                    <a:pt x="9322" y="10429"/>
                    <a:pt x="9861" y="10254"/>
                    <a:pt x="10394" y="10052"/>
                  </a:cubicBezTo>
                  <a:cubicBezTo>
                    <a:pt x="11761" y="9532"/>
                    <a:pt x="12720" y="8579"/>
                    <a:pt x="13316" y="7252"/>
                  </a:cubicBezTo>
                  <a:cubicBezTo>
                    <a:pt x="13706" y="6382"/>
                    <a:pt x="13859" y="5469"/>
                    <a:pt x="13670" y="4532"/>
                  </a:cubicBezTo>
                  <a:cubicBezTo>
                    <a:pt x="13326" y="2809"/>
                    <a:pt x="12347" y="1534"/>
                    <a:pt x="10801" y="714"/>
                  </a:cubicBezTo>
                  <a:cubicBezTo>
                    <a:pt x="10010" y="293"/>
                    <a:pt x="9143" y="88"/>
                    <a:pt x="8257" y="29"/>
                  </a:cubicBezTo>
                  <a:cubicBezTo>
                    <a:pt x="7978" y="10"/>
                    <a:pt x="7701" y="1"/>
                    <a:pt x="7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9"/>
            <p:cNvSpPr/>
            <p:nvPr/>
          </p:nvSpPr>
          <p:spPr>
            <a:xfrm rot="-5400000">
              <a:off x="6657417" y="1834953"/>
              <a:ext cx="53851" cy="137620"/>
            </a:xfrm>
            <a:custGeom>
              <a:avLst/>
              <a:gdLst/>
              <a:ahLst/>
              <a:cxnLst/>
              <a:rect l="l" t="t" r="r" b="b"/>
              <a:pathLst>
                <a:path w="1100" h="2811" extrusionOk="0">
                  <a:moveTo>
                    <a:pt x="255" y="0"/>
                  </a:moveTo>
                  <a:cubicBezTo>
                    <a:pt x="216" y="0"/>
                    <a:pt x="164" y="25"/>
                    <a:pt x="140" y="54"/>
                  </a:cubicBezTo>
                  <a:cubicBezTo>
                    <a:pt x="113" y="86"/>
                    <a:pt x="110" y="140"/>
                    <a:pt x="100" y="182"/>
                  </a:cubicBezTo>
                  <a:cubicBezTo>
                    <a:pt x="1" y="695"/>
                    <a:pt x="120" y="1182"/>
                    <a:pt x="292" y="1655"/>
                  </a:cubicBezTo>
                  <a:cubicBezTo>
                    <a:pt x="441" y="2062"/>
                    <a:pt x="633" y="2449"/>
                    <a:pt x="931" y="2767"/>
                  </a:cubicBezTo>
                  <a:cubicBezTo>
                    <a:pt x="964" y="2803"/>
                    <a:pt x="1039" y="2797"/>
                    <a:pt x="1096" y="2810"/>
                  </a:cubicBezTo>
                  <a:cubicBezTo>
                    <a:pt x="1090" y="2757"/>
                    <a:pt x="1099" y="2687"/>
                    <a:pt x="1070" y="2652"/>
                  </a:cubicBezTo>
                  <a:cubicBezTo>
                    <a:pt x="491" y="1900"/>
                    <a:pt x="170" y="1076"/>
                    <a:pt x="325" y="100"/>
                  </a:cubicBezTo>
                  <a:cubicBezTo>
                    <a:pt x="305" y="66"/>
                    <a:pt x="285" y="4"/>
                    <a:pt x="262" y="1"/>
                  </a:cubicBezTo>
                  <a:cubicBezTo>
                    <a:pt x="260" y="0"/>
                    <a:pt x="258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9"/>
            <p:cNvSpPr/>
            <p:nvPr/>
          </p:nvSpPr>
          <p:spPr>
            <a:xfrm rot="-5400000">
              <a:off x="6507855" y="1843325"/>
              <a:ext cx="57082" cy="102370"/>
            </a:xfrm>
            <a:custGeom>
              <a:avLst/>
              <a:gdLst/>
              <a:ahLst/>
              <a:cxnLst/>
              <a:rect l="l" t="t" r="r" b="b"/>
              <a:pathLst>
                <a:path w="1166" h="2091" extrusionOk="0">
                  <a:moveTo>
                    <a:pt x="1058" y="1"/>
                  </a:moveTo>
                  <a:cubicBezTo>
                    <a:pt x="1041" y="1"/>
                    <a:pt x="1026" y="3"/>
                    <a:pt x="1016" y="12"/>
                  </a:cubicBezTo>
                  <a:cubicBezTo>
                    <a:pt x="940" y="68"/>
                    <a:pt x="877" y="141"/>
                    <a:pt x="818" y="217"/>
                  </a:cubicBezTo>
                  <a:cubicBezTo>
                    <a:pt x="463" y="674"/>
                    <a:pt x="225" y="1184"/>
                    <a:pt x="77" y="1736"/>
                  </a:cubicBezTo>
                  <a:cubicBezTo>
                    <a:pt x="54" y="1819"/>
                    <a:pt x="30" y="1902"/>
                    <a:pt x="0" y="2004"/>
                  </a:cubicBezTo>
                  <a:cubicBezTo>
                    <a:pt x="20" y="2030"/>
                    <a:pt x="43" y="2084"/>
                    <a:pt x="73" y="2090"/>
                  </a:cubicBezTo>
                  <a:cubicBezTo>
                    <a:pt x="75" y="2090"/>
                    <a:pt x="76" y="2090"/>
                    <a:pt x="78" y="2090"/>
                  </a:cubicBezTo>
                  <a:cubicBezTo>
                    <a:pt x="110" y="2090"/>
                    <a:pt x="154" y="2059"/>
                    <a:pt x="182" y="2034"/>
                  </a:cubicBezTo>
                  <a:cubicBezTo>
                    <a:pt x="202" y="2011"/>
                    <a:pt x="208" y="1968"/>
                    <a:pt x="219" y="1934"/>
                  </a:cubicBezTo>
                  <a:cubicBezTo>
                    <a:pt x="397" y="1270"/>
                    <a:pt x="652" y="651"/>
                    <a:pt x="1138" y="144"/>
                  </a:cubicBezTo>
                  <a:cubicBezTo>
                    <a:pt x="1165" y="118"/>
                    <a:pt x="1149" y="55"/>
                    <a:pt x="1152" y="8"/>
                  </a:cubicBezTo>
                  <a:cubicBezTo>
                    <a:pt x="1123" y="8"/>
                    <a:pt x="1088" y="1"/>
                    <a:pt x="10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9"/>
            <p:cNvSpPr/>
            <p:nvPr/>
          </p:nvSpPr>
          <p:spPr>
            <a:xfrm rot="-5400000">
              <a:off x="6689727" y="1337510"/>
              <a:ext cx="45577" cy="58553"/>
            </a:xfrm>
            <a:custGeom>
              <a:avLst/>
              <a:gdLst/>
              <a:ahLst/>
              <a:cxnLst/>
              <a:rect l="l" t="t" r="r" b="b"/>
              <a:pathLst>
                <a:path w="931" h="1196" extrusionOk="0">
                  <a:moveTo>
                    <a:pt x="884" y="1"/>
                  </a:moveTo>
                  <a:cubicBezTo>
                    <a:pt x="841" y="18"/>
                    <a:pt x="798" y="27"/>
                    <a:pt x="758" y="50"/>
                  </a:cubicBezTo>
                  <a:cubicBezTo>
                    <a:pt x="738" y="61"/>
                    <a:pt x="732" y="93"/>
                    <a:pt x="721" y="117"/>
                  </a:cubicBezTo>
                  <a:cubicBezTo>
                    <a:pt x="579" y="441"/>
                    <a:pt x="358" y="709"/>
                    <a:pt x="96" y="944"/>
                  </a:cubicBezTo>
                  <a:cubicBezTo>
                    <a:pt x="63" y="974"/>
                    <a:pt x="17" y="1006"/>
                    <a:pt x="7" y="1046"/>
                  </a:cubicBezTo>
                  <a:cubicBezTo>
                    <a:pt x="0" y="1090"/>
                    <a:pt x="27" y="1139"/>
                    <a:pt x="43" y="1195"/>
                  </a:cubicBezTo>
                  <a:cubicBezTo>
                    <a:pt x="103" y="1169"/>
                    <a:pt x="129" y="1165"/>
                    <a:pt x="149" y="1149"/>
                  </a:cubicBezTo>
                  <a:cubicBezTo>
                    <a:pt x="483" y="867"/>
                    <a:pt x="758" y="540"/>
                    <a:pt x="917" y="133"/>
                  </a:cubicBezTo>
                  <a:cubicBezTo>
                    <a:pt x="930" y="97"/>
                    <a:pt x="897" y="44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9"/>
            <p:cNvSpPr/>
            <p:nvPr/>
          </p:nvSpPr>
          <p:spPr>
            <a:xfrm rot="-5400000">
              <a:off x="6684219" y="1368328"/>
              <a:ext cx="45381" cy="45384"/>
            </a:xfrm>
            <a:custGeom>
              <a:avLst/>
              <a:gdLst/>
              <a:ahLst/>
              <a:cxnLst/>
              <a:rect l="l" t="t" r="r" b="b"/>
              <a:pathLst>
                <a:path w="927" h="927" extrusionOk="0">
                  <a:moveTo>
                    <a:pt x="862" y="1"/>
                  </a:moveTo>
                  <a:cubicBezTo>
                    <a:pt x="861" y="1"/>
                    <a:pt x="861" y="1"/>
                    <a:pt x="860" y="1"/>
                  </a:cubicBezTo>
                  <a:cubicBezTo>
                    <a:pt x="811" y="10"/>
                    <a:pt x="755" y="27"/>
                    <a:pt x="718" y="64"/>
                  </a:cubicBezTo>
                  <a:cubicBezTo>
                    <a:pt x="493" y="288"/>
                    <a:pt x="272" y="517"/>
                    <a:pt x="57" y="752"/>
                  </a:cubicBezTo>
                  <a:cubicBezTo>
                    <a:pt x="20" y="792"/>
                    <a:pt x="17" y="867"/>
                    <a:pt x="0" y="927"/>
                  </a:cubicBezTo>
                  <a:cubicBezTo>
                    <a:pt x="57" y="917"/>
                    <a:pt x="136" y="927"/>
                    <a:pt x="173" y="894"/>
                  </a:cubicBezTo>
                  <a:cubicBezTo>
                    <a:pt x="404" y="666"/>
                    <a:pt x="625" y="434"/>
                    <a:pt x="851" y="199"/>
                  </a:cubicBezTo>
                  <a:cubicBezTo>
                    <a:pt x="880" y="166"/>
                    <a:pt x="897" y="123"/>
                    <a:pt x="927" y="77"/>
                  </a:cubicBezTo>
                  <a:cubicBezTo>
                    <a:pt x="901" y="48"/>
                    <a:pt x="875" y="1"/>
                    <a:pt x="8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9"/>
            <p:cNvSpPr/>
            <p:nvPr/>
          </p:nvSpPr>
          <p:spPr>
            <a:xfrm rot="-5400000">
              <a:off x="6595070" y="1866407"/>
              <a:ext cx="14784" cy="57672"/>
            </a:xfrm>
            <a:custGeom>
              <a:avLst/>
              <a:gdLst/>
              <a:ahLst/>
              <a:cxnLst/>
              <a:rect l="l" t="t" r="r" b="b"/>
              <a:pathLst>
                <a:path w="302" h="1178" extrusionOk="0">
                  <a:moveTo>
                    <a:pt x="228" y="1"/>
                  </a:moveTo>
                  <a:cubicBezTo>
                    <a:pt x="195" y="1"/>
                    <a:pt x="154" y="13"/>
                    <a:pt x="139" y="33"/>
                  </a:cubicBezTo>
                  <a:cubicBezTo>
                    <a:pt x="100" y="85"/>
                    <a:pt x="63" y="155"/>
                    <a:pt x="54" y="221"/>
                  </a:cubicBezTo>
                  <a:cubicBezTo>
                    <a:pt x="27" y="370"/>
                    <a:pt x="17" y="522"/>
                    <a:pt x="0" y="681"/>
                  </a:cubicBezTo>
                  <a:cubicBezTo>
                    <a:pt x="10" y="810"/>
                    <a:pt x="14" y="949"/>
                    <a:pt x="37" y="1081"/>
                  </a:cubicBezTo>
                  <a:cubicBezTo>
                    <a:pt x="43" y="1118"/>
                    <a:pt x="100" y="1145"/>
                    <a:pt x="136" y="1177"/>
                  </a:cubicBezTo>
                  <a:cubicBezTo>
                    <a:pt x="162" y="1141"/>
                    <a:pt x="196" y="1105"/>
                    <a:pt x="212" y="1065"/>
                  </a:cubicBezTo>
                  <a:cubicBezTo>
                    <a:pt x="222" y="1035"/>
                    <a:pt x="208" y="996"/>
                    <a:pt x="208" y="959"/>
                  </a:cubicBezTo>
                  <a:cubicBezTo>
                    <a:pt x="199" y="678"/>
                    <a:pt x="173" y="394"/>
                    <a:pt x="288" y="122"/>
                  </a:cubicBezTo>
                  <a:cubicBezTo>
                    <a:pt x="301" y="93"/>
                    <a:pt x="281" y="19"/>
                    <a:pt x="258" y="6"/>
                  </a:cubicBezTo>
                  <a:cubicBezTo>
                    <a:pt x="250" y="3"/>
                    <a:pt x="240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9"/>
          <p:cNvGrpSpPr/>
          <p:nvPr/>
        </p:nvGrpSpPr>
        <p:grpSpPr>
          <a:xfrm flipH="1">
            <a:off x="130217" y="-182257"/>
            <a:ext cx="1284144" cy="1445964"/>
            <a:chOff x="6548464" y="589964"/>
            <a:chExt cx="1102270" cy="1241171"/>
          </a:xfrm>
        </p:grpSpPr>
        <p:sp>
          <p:nvSpPr>
            <p:cNvPr id="1205" name="Google Shape;1205;p79"/>
            <p:cNvSpPr/>
            <p:nvPr/>
          </p:nvSpPr>
          <p:spPr>
            <a:xfrm>
              <a:off x="6817747" y="1054489"/>
              <a:ext cx="594063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6" name="Google Shape;1206;p79"/>
            <p:cNvGrpSpPr/>
            <p:nvPr/>
          </p:nvGrpSpPr>
          <p:grpSpPr>
            <a:xfrm rot="-463497">
              <a:off x="6619536" y="649401"/>
              <a:ext cx="960126" cy="1122298"/>
              <a:chOff x="6246600" y="3562450"/>
              <a:chExt cx="840768" cy="982780"/>
            </a:xfrm>
          </p:grpSpPr>
          <p:sp>
            <p:nvSpPr>
              <p:cNvPr id="1207" name="Google Shape;1207;p79"/>
              <p:cNvSpPr/>
              <p:nvPr/>
            </p:nvSpPr>
            <p:spPr>
              <a:xfrm>
                <a:off x="6357979" y="3901087"/>
                <a:ext cx="597582" cy="562038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989" extrusionOk="0">
                    <a:moveTo>
                      <a:pt x="4045" y="164"/>
                    </a:moveTo>
                    <a:cubicBezTo>
                      <a:pt x="4855" y="164"/>
                      <a:pt x="5844" y="566"/>
                      <a:pt x="6401" y="1126"/>
                    </a:cubicBezTo>
                    <a:cubicBezTo>
                      <a:pt x="7160" y="1895"/>
                      <a:pt x="7288" y="2821"/>
                      <a:pt x="7205" y="3843"/>
                    </a:cubicBezTo>
                    <a:cubicBezTo>
                      <a:pt x="7135" y="4689"/>
                      <a:pt x="7048" y="5354"/>
                      <a:pt x="6445" y="5970"/>
                    </a:cubicBezTo>
                    <a:cubicBezTo>
                      <a:pt x="5881" y="6549"/>
                      <a:pt x="5325" y="6822"/>
                      <a:pt x="4514" y="6822"/>
                    </a:cubicBezTo>
                    <a:cubicBezTo>
                      <a:pt x="4469" y="6822"/>
                      <a:pt x="4424" y="6821"/>
                      <a:pt x="4377" y="6819"/>
                    </a:cubicBezTo>
                    <a:cubicBezTo>
                      <a:pt x="3559" y="6792"/>
                      <a:pt x="2353" y="6629"/>
                      <a:pt x="1688" y="6119"/>
                    </a:cubicBezTo>
                    <a:cubicBezTo>
                      <a:pt x="885" y="5506"/>
                      <a:pt x="507" y="4331"/>
                      <a:pt x="479" y="3354"/>
                    </a:cubicBezTo>
                    <a:cubicBezTo>
                      <a:pt x="448" y="2298"/>
                      <a:pt x="808" y="1223"/>
                      <a:pt x="1789" y="690"/>
                    </a:cubicBezTo>
                    <a:cubicBezTo>
                      <a:pt x="2420" y="344"/>
                      <a:pt x="3231" y="243"/>
                      <a:pt x="3937" y="167"/>
                    </a:cubicBezTo>
                    <a:cubicBezTo>
                      <a:pt x="3973" y="165"/>
                      <a:pt x="4009" y="164"/>
                      <a:pt x="4045" y="164"/>
                    </a:cubicBezTo>
                    <a:close/>
                    <a:moveTo>
                      <a:pt x="4068" y="1"/>
                    </a:moveTo>
                    <a:cubicBezTo>
                      <a:pt x="4030" y="1"/>
                      <a:pt x="3991" y="1"/>
                      <a:pt x="3953" y="3"/>
                    </a:cubicBezTo>
                    <a:lnTo>
                      <a:pt x="3953" y="3"/>
                    </a:lnTo>
                    <a:cubicBezTo>
                      <a:pt x="3952" y="3"/>
                      <a:pt x="3951" y="3"/>
                      <a:pt x="3949" y="3"/>
                    </a:cubicBezTo>
                    <a:cubicBezTo>
                      <a:pt x="3946" y="3"/>
                      <a:pt x="3942" y="3"/>
                      <a:pt x="3937" y="4"/>
                    </a:cubicBezTo>
                    <a:cubicBezTo>
                      <a:pt x="3937" y="4"/>
                      <a:pt x="3937" y="4"/>
                      <a:pt x="3937" y="4"/>
                    </a:cubicBezTo>
                    <a:lnTo>
                      <a:pt x="3937" y="4"/>
                    </a:lnTo>
                    <a:cubicBezTo>
                      <a:pt x="3932" y="4"/>
                      <a:pt x="3928" y="4"/>
                      <a:pt x="3923" y="5"/>
                    </a:cubicBezTo>
                    <a:lnTo>
                      <a:pt x="3923" y="5"/>
                    </a:lnTo>
                    <a:cubicBezTo>
                      <a:pt x="2589" y="151"/>
                      <a:pt x="1112" y="453"/>
                      <a:pt x="559" y="1844"/>
                    </a:cubicBezTo>
                    <a:cubicBezTo>
                      <a:pt x="1" y="3247"/>
                      <a:pt x="362" y="5423"/>
                      <a:pt x="1671" y="6320"/>
                    </a:cubicBezTo>
                    <a:cubicBezTo>
                      <a:pt x="2295" y="6750"/>
                      <a:pt x="3210" y="6864"/>
                      <a:pt x="3944" y="6950"/>
                    </a:cubicBezTo>
                    <a:cubicBezTo>
                      <a:pt x="4142" y="6973"/>
                      <a:pt x="4352" y="6988"/>
                      <a:pt x="4564" y="6988"/>
                    </a:cubicBezTo>
                    <a:cubicBezTo>
                      <a:pt x="5071" y="6988"/>
                      <a:pt x="5591" y="6901"/>
                      <a:pt x="5999" y="6614"/>
                    </a:cubicBezTo>
                    <a:cubicBezTo>
                      <a:pt x="7218" y="5762"/>
                      <a:pt x="7426" y="4484"/>
                      <a:pt x="7430" y="3070"/>
                    </a:cubicBezTo>
                    <a:cubicBezTo>
                      <a:pt x="7430" y="1369"/>
                      <a:pt x="5701" y="1"/>
                      <a:pt x="4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79"/>
              <p:cNvSpPr/>
              <p:nvPr/>
            </p:nvSpPr>
            <p:spPr>
              <a:xfrm>
                <a:off x="6276676" y="3845840"/>
                <a:ext cx="754316" cy="677759"/>
              </a:xfrm>
              <a:custGeom>
                <a:avLst/>
                <a:gdLst/>
                <a:ahLst/>
                <a:cxnLst/>
                <a:rect l="l" t="t" r="r" b="b"/>
                <a:pathLst>
                  <a:path w="9380" h="8428" extrusionOk="0">
                    <a:moveTo>
                      <a:pt x="4917" y="164"/>
                    </a:moveTo>
                    <a:cubicBezTo>
                      <a:pt x="6119" y="202"/>
                      <a:pt x="7304" y="646"/>
                      <a:pt x="8163" y="1505"/>
                    </a:cubicBezTo>
                    <a:cubicBezTo>
                      <a:pt x="8832" y="2177"/>
                      <a:pt x="9106" y="3393"/>
                      <a:pt x="9092" y="4332"/>
                    </a:cubicBezTo>
                    <a:cubicBezTo>
                      <a:pt x="9078" y="5147"/>
                      <a:pt x="8774" y="6047"/>
                      <a:pt x="8344" y="6730"/>
                    </a:cubicBezTo>
                    <a:cubicBezTo>
                      <a:pt x="7668" y="7808"/>
                      <a:pt x="6524" y="8182"/>
                      <a:pt x="5309" y="8254"/>
                    </a:cubicBezTo>
                    <a:cubicBezTo>
                      <a:pt x="5108" y="8266"/>
                      <a:pt x="4905" y="8273"/>
                      <a:pt x="4702" y="8273"/>
                    </a:cubicBezTo>
                    <a:cubicBezTo>
                      <a:pt x="3662" y="8273"/>
                      <a:pt x="2613" y="8091"/>
                      <a:pt x="1813" y="7375"/>
                    </a:cubicBezTo>
                    <a:cubicBezTo>
                      <a:pt x="901" y="6553"/>
                      <a:pt x="475" y="5347"/>
                      <a:pt x="489" y="4138"/>
                    </a:cubicBezTo>
                    <a:cubicBezTo>
                      <a:pt x="496" y="3535"/>
                      <a:pt x="589" y="2923"/>
                      <a:pt x="783" y="2354"/>
                    </a:cubicBezTo>
                    <a:cubicBezTo>
                      <a:pt x="1023" y="1658"/>
                      <a:pt x="1567" y="1193"/>
                      <a:pt x="2152" y="781"/>
                    </a:cubicBezTo>
                    <a:cubicBezTo>
                      <a:pt x="2974" y="206"/>
                      <a:pt x="3961" y="268"/>
                      <a:pt x="4917" y="164"/>
                    </a:cubicBezTo>
                    <a:close/>
                    <a:moveTo>
                      <a:pt x="4929" y="0"/>
                    </a:moveTo>
                    <a:cubicBezTo>
                      <a:pt x="4925" y="0"/>
                      <a:pt x="4921" y="1"/>
                      <a:pt x="4917" y="1"/>
                    </a:cubicBezTo>
                    <a:cubicBezTo>
                      <a:pt x="4916" y="1"/>
                      <a:pt x="4915" y="1"/>
                      <a:pt x="4914" y="1"/>
                    </a:cubicBezTo>
                    <a:cubicBezTo>
                      <a:pt x="4906" y="1"/>
                      <a:pt x="4899" y="2"/>
                      <a:pt x="4893" y="4"/>
                    </a:cubicBezTo>
                    <a:lnTo>
                      <a:pt x="4893" y="4"/>
                    </a:lnTo>
                    <a:cubicBezTo>
                      <a:pt x="4125" y="83"/>
                      <a:pt x="3232" y="22"/>
                      <a:pt x="2526" y="365"/>
                    </a:cubicBezTo>
                    <a:cubicBezTo>
                      <a:pt x="1722" y="750"/>
                      <a:pt x="915" y="1453"/>
                      <a:pt x="624" y="2309"/>
                    </a:cubicBezTo>
                    <a:cubicBezTo>
                      <a:pt x="1" y="4162"/>
                      <a:pt x="308" y="6467"/>
                      <a:pt x="1951" y="7693"/>
                    </a:cubicBezTo>
                    <a:cubicBezTo>
                      <a:pt x="2775" y="8309"/>
                      <a:pt x="3776" y="8428"/>
                      <a:pt x="4777" y="8428"/>
                    </a:cubicBezTo>
                    <a:cubicBezTo>
                      <a:pt x="4795" y="8428"/>
                      <a:pt x="4813" y="8427"/>
                      <a:pt x="4830" y="8427"/>
                    </a:cubicBezTo>
                    <a:cubicBezTo>
                      <a:pt x="5752" y="8424"/>
                      <a:pt x="6819" y="8317"/>
                      <a:pt x="7599" y="7776"/>
                    </a:cubicBezTo>
                    <a:cubicBezTo>
                      <a:pt x="8680" y="7025"/>
                      <a:pt x="9380" y="5320"/>
                      <a:pt x="9244" y="4010"/>
                    </a:cubicBezTo>
                    <a:cubicBezTo>
                      <a:pt x="9130" y="2888"/>
                      <a:pt x="8873" y="1851"/>
                      <a:pt x="7976" y="1117"/>
                    </a:cubicBezTo>
                    <a:cubicBezTo>
                      <a:pt x="7114" y="409"/>
                      <a:pt x="6051" y="42"/>
                      <a:pt x="4946" y="2"/>
                    </a:cubicBezTo>
                    <a:lnTo>
                      <a:pt x="4946" y="2"/>
                    </a:lnTo>
                    <a:cubicBezTo>
                      <a:pt x="4940" y="1"/>
                      <a:pt x="4935" y="0"/>
                      <a:pt x="4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79"/>
              <p:cNvSpPr/>
              <p:nvPr/>
            </p:nvSpPr>
            <p:spPr>
              <a:xfrm>
                <a:off x="6297987" y="3804345"/>
                <a:ext cx="228547" cy="163167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029" extrusionOk="0">
                    <a:moveTo>
                      <a:pt x="2733" y="0"/>
                    </a:moveTo>
                    <a:cubicBezTo>
                      <a:pt x="2726" y="0"/>
                      <a:pt x="2717" y="1"/>
                      <a:pt x="2709" y="4"/>
                    </a:cubicBezTo>
                    <a:cubicBezTo>
                      <a:pt x="1741" y="295"/>
                      <a:pt x="571" y="1013"/>
                      <a:pt x="37" y="1907"/>
                    </a:cubicBezTo>
                    <a:cubicBezTo>
                      <a:pt x="1" y="1969"/>
                      <a:pt x="57" y="2029"/>
                      <a:pt x="113" y="2029"/>
                    </a:cubicBezTo>
                    <a:cubicBezTo>
                      <a:pt x="137" y="2029"/>
                      <a:pt x="162" y="2017"/>
                      <a:pt x="179" y="1990"/>
                    </a:cubicBezTo>
                    <a:cubicBezTo>
                      <a:pt x="688" y="1134"/>
                      <a:pt x="1831" y="441"/>
                      <a:pt x="2750" y="161"/>
                    </a:cubicBezTo>
                    <a:cubicBezTo>
                      <a:pt x="2841" y="135"/>
                      <a:pt x="2815" y="0"/>
                      <a:pt x="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79"/>
              <p:cNvSpPr/>
              <p:nvPr/>
            </p:nvSpPr>
            <p:spPr>
              <a:xfrm>
                <a:off x="6246600" y="3738564"/>
                <a:ext cx="278968" cy="228949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2847" extrusionOk="0">
                    <a:moveTo>
                      <a:pt x="1999" y="1"/>
                    </a:moveTo>
                    <a:cubicBezTo>
                      <a:pt x="1606" y="1"/>
                      <a:pt x="1205" y="117"/>
                      <a:pt x="877" y="331"/>
                    </a:cubicBezTo>
                    <a:cubicBezTo>
                      <a:pt x="66" y="857"/>
                      <a:pt x="1" y="2146"/>
                      <a:pt x="690" y="2822"/>
                    </a:cubicBezTo>
                    <a:cubicBezTo>
                      <a:pt x="707" y="2839"/>
                      <a:pt x="726" y="2847"/>
                      <a:pt x="745" y="2847"/>
                    </a:cubicBezTo>
                    <a:cubicBezTo>
                      <a:pt x="808" y="2847"/>
                      <a:pt x="863" y="2764"/>
                      <a:pt x="804" y="2707"/>
                    </a:cubicBezTo>
                    <a:cubicBezTo>
                      <a:pt x="121" y="2032"/>
                      <a:pt x="298" y="822"/>
                      <a:pt x="1116" y="379"/>
                    </a:cubicBezTo>
                    <a:cubicBezTo>
                      <a:pt x="1379" y="237"/>
                      <a:pt x="1683" y="162"/>
                      <a:pt x="1983" y="162"/>
                    </a:cubicBezTo>
                    <a:cubicBezTo>
                      <a:pt x="2524" y="162"/>
                      <a:pt x="3051" y="406"/>
                      <a:pt x="3298" y="944"/>
                    </a:cubicBezTo>
                    <a:cubicBezTo>
                      <a:pt x="3311" y="973"/>
                      <a:pt x="3334" y="985"/>
                      <a:pt x="3358" y="985"/>
                    </a:cubicBezTo>
                    <a:cubicBezTo>
                      <a:pt x="3410" y="985"/>
                      <a:pt x="3468" y="925"/>
                      <a:pt x="3437" y="860"/>
                    </a:cubicBezTo>
                    <a:cubicBezTo>
                      <a:pt x="3166" y="266"/>
                      <a:pt x="2592" y="1"/>
                      <a:pt x="19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79"/>
              <p:cNvSpPr/>
              <p:nvPr/>
            </p:nvSpPr>
            <p:spPr>
              <a:xfrm>
                <a:off x="6394810" y="4443341"/>
                <a:ext cx="98431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67" extrusionOk="0">
                    <a:moveTo>
                      <a:pt x="326" y="0"/>
                    </a:moveTo>
                    <a:cubicBezTo>
                      <a:pt x="302" y="0"/>
                      <a:pt x="279" y="12"/>
                      <a:pt x="264" y="41"/>
                    </a:cubicBezTo>
                    <a:cubicBezTo>
                      <a:pt x="153" y="270"/>
                      <a:pt x="80" y="506"/>
                      <a:pt x="56" y="755"/>
                    </a:cubicBezTo>
                    <a:cubicBezTo>
                      <a:pt x="42" y="893"/>
                      <a:pt x="0" y="1147"/>
                      <a:pt x="142" y="1234"/>
                    </a:cubicBezTo>
                    <a:cubicBezTo>
                      <a:pt x="182" y="1257"/>
                      <a:pt x="229" y="1267"/>
                      <a:pt x="278" y="1267"/>
                    </a:cubicBezTo>
                    <a:cubicBezTo>
                      <a:pt x="400" y="1267"/>
                      <a:pt x="539" y="1207"/>
                      <a:pt x="631" y="1160"/>
                    </a:cubicBezTo>
                    <a:cubicBezTo>
                      <a:pt x="843" y="1050"/>
                      <a:pt x="1009" y="873"/>
                      <a:pt x="1168" y="700"/>
                    </a:cubicBezTo>
                    <a:cubicBezTo>
                      <a:pt x="1224" y="641"/>
                      <a:pt x="1168" y="559"/>
                      <a:pt x="1108" y="559"/>
                    </a:cubicBezTo>
                    <a:cubicBezTo>
                      <a:pt x="1089" y="559"/>
                      <a:pt x="1070" y="567"/>
                      <a:pt x="1054" y="586"/>
                    </a:cubicBezTo>
                    <a:cubicBezTo>
                      <a:pt x="896" y="753"/>
                      <a:pt x="615" y="1093"/>
                      <a:pt x="353" y="1093"/>
                    </a:cubicBezTo>
                    <a:cubicBezTo>
                      <a:pt x="344" y="1093"/>
                      <a:pt x="335" y="1092"/>
                      <a:pt x="326" y="1091"/>
                    </a:cubicBezTo>
                    <a:cubicBezTo>
                      <a:pt x="310" y="1098"/>
                      <a:pt x="296" y="1101"/>
                      <a:pt x="283" y="1101"/>
                    </a:cubicBezTo>
                    <a:cubicBezTo>
                      <a:pt x="241" y="1101"/>
                      <a:pt x="217" y="1065"/>
                      <a:pt x="211" y="991"/>
                    </a:cubicBezTo>
                    <a:lnTo>
                      <a:pt x="211" y="914"/>
                    </a:lnTo>
                    <a:cubicBezTo>
                      <a:pt x="205" y="824"/>
                      <a:pt x="222" y="711"/>
                      <a:pt x="240" y="623"/>
                    </a:cubicBezTo>
                    <a:cubicBezTo>
                      <a:pt x="271" y="450"/>
                      <a:pt x="330" y="284"/>
                      <a:pt x="406" y="124"/>
                    </a:cubicBezTo>
                    <a:cubicBezTo>
                      <a:pt x="437" y="60"/>
                      <a:pt x="380" y="0"/>
                      <a:pt x="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79"/>
              <p:cNvSpPr/>
              <p:nvPr/>
            </p:nvSpPr>
            <p:spPr>
              <a:xfrm>
                <a:off x="6846356" y="4432484"/>
                <a:ext cx="98270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1267" extrusionOk="0">
                    <a:moveTo>
                      <a:pt x="897" y="0"/>
                    </a:moveTo>
                    <a:cubicBezTo>
                      <a:pt x="843" y="0"/>
                      <a:pt x="786" y="60"/>
                      <a:pt x="820" y="125"/>
                    </a:cubicBezTo>
                    <a:cubicBezTo>
                      <a:pt x="896" y="284"/>
                      <a:pt x="955" y="446"/>
                      <a:pt x="986" y="624"/>
                    </a:cubicBezTo>
                    <a:cubicBezTo>
                      <a:pt x="999" y="703"/>
                      <a:pt x="1007" y="790"/>
                      <a:pt x="1010" y="873"/>
                    </a:cubicBezTo>
                    <a:cubicBezTo>
                      <a:pt x="1014" y="911"/>
                      <a:pt x="1014" y="949"/>
                      <a:pt x="1010" y="991"/>
                    </a:cubicBezTo>
                    <a:cubicBezTo>
                      <a:pt x="1005" y="1063"/>
                      <a:pt x="981" y="1100"/>
                      <a:pt x="938" y="1100"/>
                    </a:cubicBezTo>
                    <a:cubicBezTo>
                      <a:pt x="925" y="1100"/>
                      <a:pt x="911" y="1097"/>
                      <a:pt x="896" y="1091"/>
                    </a:cubicBezTo>
                    <a:cubicBezTo>
                      <a:pt x="888" y="1091"/>
                      <a:pt x="880" y="1092"/>
                      <a:pt x="872" y="1092"/>
                    </a:cubicBezTo>
                    <a:cubicBezTo>
                      <a:pt x="609" y="1092"/>
                      <a:pt x="330" y="753"/>
                      <a:pt x="172" y="582"/>
                    </a:cubicBezTo>
                    <a:cubicBezTo>
                      <a:pt x="155" y="564"/>
                      <a:pt x="136" y="557"/>
                      <a:pt x="117" y="557"/>
                    </a:cubicBezTo>
                    <a:cubicBezTo>
                      <a:pt x="56" y="557"/>
                      <a:pt x="1" y="639"/>
                      <a:pt x="54" y="700"/>
                    </a:cubicBezTo>
                    <a:cubicBezTo>
                      <a:pt x="217" y="870"/>
                      <a:pt x="383" y="1046"/>
                      <a:pt x="594" y="1157"/>
                    </a:cubicBezTo>
                    <a:cubicBezTo>
                      <a:pt x="684" y="1207"/>
                      <a:pt x="824" y="1266"/>
                      <a:pt x="946" y="1266"/>
                    </a:cubicBezTo>
                    <a:cubicBezTo>
                      <a:pt x="995" y="1266"/>
                      <a:pt x="1041" y="1257"/>
                      <a:pt x="1079" y="1233"/>
                    </a:cubicBezTo>
                    <a:cubicBezTo>
                      <a:pt x="1221" y="1143"/>
                      <a:pt x="1180" y="897"/>
                      <a:pt x="1166" y="755"/>
                    </a:cubicBezTo>
                    <a:cubicBezTo>
                      <a:pt x="1145" y="505"/>
                      <a:pt x="1069" y="267"/>
                      <a:pt x="958" y="41"/>
                    </a:cubicBezTo>
                    <a:cubicBezTo>
                      <a:pt x="944" y="12"/>
                      <a:pt x="921" y="0"/>
                      <a:pt x="8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79"/>
              <p:cNvSpPr/>
              <p:nvPr/>
            </p:nvSpPr>
            <p:spPr>
              <a:xfrm>
                <a:off x="6637672" y="3990994"/>
                <a:ext cx="21632" cy="2229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773" extrusionOk="0">
                    <a:moveTo>
                      <a:pt x="80" y="1"/>
                    </a:moveTo>
                    <a:cubicBezTo>
                      <a:pt x="40" y="1"/>
                      <a:pt x="0" y="28"/>
                      <a:pt x="2" y="81"/>
                    </a:cubicBezTo>
                    <a:cubicBezTo>
                      <a:pt x="23" y="951"/>
                      <a:pt x="68" y="1824"/>
                      <a:pt x="102" y="2693"/>
                    </a:cubicBezTo>
                    <a:cubicBezTo>
                      <a:pt x="104" y="2746"/>
                      <a:pt x="147" y="2773"/>
                      <a:pt x="189" y="2773"/>
                    </a:cubicBezTo>
                    <a:cubicBezTo>
                      <a:pt x="230" y="2773"/>
                      <a:pt x="269" y="2747"/>
                      <a:pt x="265" y="2693"/>
                    </a:cubicBezTo>
                    <a:cubicBezTo>
                      <a:pt x="231" y="1824"/>
                      <a:pt x="185" y="951"/>
                      <a:pt x="164" y="81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79"/>
              <p:cNvSpPr/>
              <p:nvPr/>
            </p:nvSpPr>
            <p:spPr>
              <a:xfrm>
                <a:off x="6566582" y="4216805"/>
                <a:ext cx="93043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346" extrusionOk="0">
                    <a:moveTo>
                      <a:pt x="1042" y="1"/>
                    </a:moveTo>
                    <a:cubicBezTo>
                      <a:pt x="1024" y="1"/>
                      <a:pt x="1005" y="9"/>
                      <a:pt x="990" y="28"/>
                    </a:cubicBezTo>
                    <a:cubicBezTo>
                      <a:pt x="661" y="416"/>
                      <a:pt x="297" y="787"/>
                      <a:pt x="37" y="1223"/>
                    </a:cubicBezTo>
                    <a:cubicBezTo>
                      <a:pt x="1" y="1288"/>
                      <a:pt x="58" y="1346"/>
                      <a:pt x="114" y="1346"/>
                    </a:cubicBezTo>
                    <a:cubicBezTo>
                      <a:pt x="138" y="1346"/>
                      <a:pt x="163" y="1334"/>
                      <a:pt x="179" y="1306"/>
                    </a:cubicBezTo>
                    <a:cubicBezTo>
                      <a:pt x="432" y="880"/>
                      <a:pt x="786" y="520"/>
                      <a:pt x="1104" y="146"/>
                    </a:cubicBezTo>
                    <a:cubicBezTo>
                      <a:pt x="1157" y="84"/>
                      <a:pt x="1101" y="1"/>
                      <a:pt x="10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79"/>
              <p:cNvSpPr/>
              <p:nvPr/>
            </p:nvSpPr>
            <p:spPr>
              <a:xfrm>
                <a:off x="6278365" y="3728029"/>
                <a:ext cx="78487" cy="64897"/>
              </a:xfrm>
              <a:custGeom>
                <a:avLst/>
                <a:gdLst/>
                <a:ahLst/>
                <a:cxnLst/>
                <a:rect l="l" t="t" r="r" b="b"/>
                <a:pathLst>
                  <a:path w="976" h="807" extrusionOk="0">
                    <a:moveTo>
                      <a:pt x="316" y="0"/>
                    </a:moveTo>
                    <a:cubicBezTo>
                      <a:pt x="267" y="0"/>
                      <a:pt x="221" y="14"/>
                      <a:pt x="180" y="49"/>
                    </a:cubicBezTo>
                    <a:cubicBezTo>
                      <a:pt x="1" y="209"/>
                      <a:pt x="215" y="545"/>
                      <a:pt x="236" y="729"/>
                    </a:cubicBezTo>
                    <a:cubicBezTo>
                      <a:pt x="241" y="781"/>
                      <a:pt x="284" y="807"/>
                      <a:pt x="325" y="807"/>
                    </a:cubicBezTo>
                    <a:cubicBezTo>
                      <a:pt x="366" y="807"/>
                      <a:pt x="404" y="781"/>
                      <a:pt x="399" y="729"/>
                    </a:cubicBezTo>
                    <a:cubicBezTo>
                      <a:pt x="388" y="645"/>
                      <a:pt x="367" y="566"/>
                      <a:pt x="343" y="489"/>
                    </a:cubicBezTo>
                    <a:cubicBezTo>
                      <a:pt x="319" y="417"/>
                      <a:pt x="277" y="330"/>
                      <a:pt x="281" y="257"/>
                    </a:cubicBezTo>
                    <a:cubicBezTo>
                      <a:pt x="283" y="199"/>
                      <a:pt x="309" y="180"/>
                      <a:pt x="344" y="180"/>
                    </a:cubicBezTo>
                    <a:cubicBezTo>
                      <a:pt x="403" y="180"/>
                      <a:pt x="490" y="238"/>
                      <a:pt x="534" y="264"/>
                    </a:cubicBezTo>
                    <a:cubicBezTo>
                      <a:pt x="624" y="320"/>
                      <a:pt x="711" y="382"/>
                      <a:pt x="811" y="427"/>
                    </a:cubicBezTo>
                    <a:cubicBezTo>
                      <a:pt x="823" y="432"/>
                      <a:pt x="834" y="434"/>
                      <a:pt x="845" y="434"/>
                    </a:cubicBezTo>
                    <a:cubicBezTo>
                      <a:pt x="922" y="434"/>
                      <a:pt x="975" y="321"/>
                      <a:pt x="890" y="285"/>
                    </a:cubicBezTo>
                    <a:cubicBezTo>
                      <a:pt x="752" y="224"/>
                      <a:pt x="510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79"/>
              <p:cNvSpPr/>
              <p:nvPr/>
            </p:nvSpPr>
            <p:spPr>
              <a:xfrm>
                <a:off x="6710530" y="3804345"/>
                <a:ext cx="251144" cy="124084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1543" extrusionOk="0">
                    <a:moveTo>
                      <a:pt x="92" y="0"/>
                    </a:moveTo>
                    <a:cubicBezTo>
                      <a:pt x="0" y="0"/>
                      <a:pt x="4" y="154"/>
                      <a:pt x="104" y="164"/>
                    </a:cubicBezTo>
                    <a:cubicBezTo>
                      <a:pt x="1060" y="282"/>
                      <a:pt x="2301" y="763"/>
                      <a:pt x="2955" y="1515"/>
                    </a:cubicBezTo>
                    <a:cubicBezTo>
                      <a:pt x="2971" y="1534"/>
                      <a:pt x="2990" y="1542"/>
                      <a:pt x="3008" y="1542"/>
                    </a:cubicBezTo>
                    <a:cubicBezTo>
                      <a:pt x="3067" y="1542"/>
                      <a:pt x="3123" y="1461"/>
                      <a:pt x="3070" y="1401"/>
                    </a:cubicBezTo>
                    <a:cubicBezTo>
                      <a:pt x="2384" y="611"/>
                      <a:pt x="1108" y="126"/>
                      <a:pt x="104" y="1"/>
                    </a:cubicBezTo>
                    <a:cubicBezTo>
                      <a:pt x="100" y="0"/>
                      <a:pt x="96" y="0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79"/>
              <p:cNvSpPr/>
              <p:nvPr/>
            </p:nvSpPr>
            <p:spPr>
              <a:xfrm>
                <a:off x="6711254" y="3717816"/>
                <a:ext cx="289905" cy="210131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2613" extrusionOk="0">
                    <a:moveTo>
                      <a:pt x="1644" y="0"/>
                    </a:moveTo>
                    <a:cubicBezTo>
                      <a:pt x="923" y="0"/>
                      <a:pt x="218" y="373"/>
                      <a:pt x="15" y="1136"/>
                    </a:cubicBezTo>
                    <a:cubicBezTo>
                      <a:pt x="1" y="1198"/>
                      <a:pt x="51" y="1238"/>
                      <a:pt x="100" y="1238"/>
                    </a:cubicBezTo>
                    <a:cubicBezTo>
                      <a:pt x="132" y="1238"/>
                      <a:pt x="164" y="1221"/>
                      <a:pt x="175" y="1181"/>
                    </a:cubicBezTo>
                    <a:cubicBezTo>
                      <a:pt x="357" y="496"/>
                      <a:pt x="998" y="162"/>
                      <a:pt x="1649" y="162"/>
                    </a:cubicBezTo>
                    <a:cubicBezTo>
                      <a:pt x="1876" y="162"/>
                      <a:pt x="2105" y="203"/>
                      <a:pt x="2316" y="284"/>
                    </a:cubicBezTo>
                    <a:cubicBezTo>
                      <a:pt x="3151" y="599"/>
                      <a:pt x="3449" y="1763"/>
                      <a:pt x="2933" y="2494"/>
                    </a:cubicBezTo>
                    <a:cubicBezTo>
                      <a:pt x="2889" y="2555"/>
                      <a:pt x="2946" y="2612"/>
                      <a:pt x="3005" y="2612"/>
                    </a:cubicBezTo>
                    <a:cubicBezTo>
                      <a:pt x="3030" y="2612"/>
                      <a:pt x="3056" y="2602"/>
                      <a:pt x="3074" y="2577"/>
                    </a:cubicBezTo>
                    <a:cubicBezTo>
                      <a:pt x="3605" y="1825"/>
                      <a:pt x="3359" y="589"/>
                      <a:pt x="2521" y="194"/>
                    </a:cubicBezTo>
                    <a:cubicBezTo>
                      <a:pt x="2249" y="65"/>
                      <a:pt x="1945" y="0"/>
                      <a:pt x="1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79"/>
              <p:cNvSpPr/>
              <p:nvPr/>
            </p:nvSpPr>
            <p:spPr>
              <a:xfrm>
                <a:off x="6868230" y="3691439"/>
                <a:ext cx="73904" cy="644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801" extrusionOk="0">
                    <a:moveTo>
                      <a:pt x="623" y="1"/>
                    </a:moveTo>
                    <a:cubicBezTo>
                      <a:pt x="425" y="1"/>
                      <a:pt x="199" y="294"/>
                      <a:pt x="73" y="380"/>
                    </a:cubicBezTo>
                    <a:cubicBezTo>
                      <a:pt x="1" y="426"/>
                      <a:pt x="45" y="532"/>
                      <a:pt x="113" y="532"/>
                    </a:cubicBezTo>
                    <a:cubicBezTo>
                      <a:pt x="127" y="532"/>
                      <a:pt x="141" y="528"/>
                      <a:pt x="156" y="518"/>
                    </a:cubicBezTo>
                    <a:cubicBezTo>
                      <a:pt x="233" y="469"/>
                      <a:pt x="302" y="404"/>
                      <a:pt x="367" y="341"/>
                    </a:cubicBezTo>
                    <a:cubicBezTo>
                      <a:pt x="411" y="304"/>
                      <a:pt x="529" y="182"/>
                      <a:pt x="604" y="182"/>
                    </a:cubicBezTo>
                    <a:cubicBezTo>
                      <a:pt x="626" y="182"/>
                      <a:pt x="643" y="192"/>
                      <a:pt x="655" y="217"/>
                    </a:cubicBezTo>
                    <a:cubicBezTo>
                      <a:pt x="683" y="282"/>
                      <a:pt x="652" y="397"/>
                      <a:pt x="641" y="463"/>
                    </a:cubicBezTo>
                    <a:cubicBezTo>
                      <a:pt x="631" y="549"/>
                      <a:pt x="617" y="636"/>
                      <a:pt x="624" y="722"/>
                    </a:cubicBezTo>
                    <a:cubicBezTo>
                      <a:pt x="627" y="774"/>
                      <a:pt x="670" y="800"/>
                      <a:pt x="711" y="800"/>
                    </a:cubicBezTo>
                    <a:cubicBezTo>
                      <a:pt x="751" y="800"/>
                      <a:pt x="790" y="774"/>
                      <a:pt x="786" y="722"/>
                    </a:cubicBezTo>
                    <a:cubicBezTo>
                      <a:pt x="777" y="532"/>
                      <a:pt x="919" y="189"/>
                      <a:pt x="742" y="44"/>
                    </a:cubicBezTo>
                    <a:cubicBezTo>
                      <a:pt x="704" y="14"/>
                      <a:pt x="664" y="1"/>
                      <a:pt x="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79"/>
              <p:cNvSpPr/>
              <p:nvPr/>
            </p:nvSpPr>
            <p:spPr>
              <a:xfrm>
                <a:off x="6550258" y="3735830"/>
                <a:ext cx="131643" cy="1536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91" extrusionOk="0">
                    <a:moveTo>
                      <a:pt x="1529" y="0"/>
                    </a:moveTo>
                    <a:cubicBezTo>
                      <a:pt x="1054" y="4"/>
                      <a:pt x="583" y="15"/>
                      <a:pt x="108" y="29"/>
                    </a:cubicBezTo>
                    <a:cubicBezTo>
                      <a:pt x="2" y="32"/>
                      <a:pt x="1" y="191"/>
                      <a:pt x="104" y="191"/>
                    </a:cubicBezTo>
                    <a:cubicBezTo>
                      <a:pt x="105" y="191"/>
                      <a:pt x="107" y="191"/>
                      <a:pt x="108" y="191"/>
                    </a:cubicBezTo>
                    <a:cubicBezTo>
                      <a:pt x="583" y="178"/>
                      <a:pt x="1054" y="167"/>
                      <a:pt x="1529" y="163"/>
                    </a:cubicBezTo>
                    <a:cubicBezTo>
                      <a:pt x="1636" y="163"/>
                      <a:pt x="1636" y="0"/>
                      <a:pt x="15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79"/>
              <p:cNvSpPr/>
              <p:nvPr/>
            </p:nvSpPr>
            <p:spPr>
              <a:xfrm>
                <a:off x="6551142" y="3797188"/>
                <a:ext cx="133171" cy="2002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49" extrusionOk="0">
                    <a:moveTo>
                      <a:pt x="1541" y="0"/>
                    </a:moveTo>
                    <a:cubicBezTo>
                      <a:pt x="1534" y="0"/>
                      <a:pt x="1526" y="1"/>
                      <a:pt x="1518" y="3"/>
                    </a:cubicBezTo>
                    <a:cubicBezTo>
                      <a:pt x="1250" y="66"/>
                      <a:pt x="975" y="84"/>
                      <a:pt x="699" y="84"/>
                    </a:cubicBezTo>
                    <a:cubicBezTo>
                      <a:pt x="501" y="84"/>
                      <a:pt x="303" y="74"/>
                      <a:pt x="108" y="66"/>
                    </a:cubicBezTo>
                    <a:cubicBezTo>
                      <a:pt x="107" y="66"/>
                      <a:pt x="106" y="66"/>
                      <a:pt x="104" y="66"/>
                    </a:cubicBezTo>
                    <a:cubicBezTo>
                      <a:pt x="1" y="66"/>
                      <a:pt x="5" y="225"/>
                      <a:pt x="108" y="232"/>
                    </a:cubicBezTo>
                    <a:cubicBezTo>
                      <a:pt x="298" y="240"/>
                      <a:pt x="490" y="248"/>
                      <a:pt x="682" y="248"/>
                    </a:cubicBezTo>
                    <a:cubicBezTo>
                      <a:pt x="979" y="248"/>
                      <a:pt x="1275" y="229"/>
                      <a:pt x="1563" y="160"/>
                    </a:cubicBezTo>
                    <a:cubicBezTo>
                      <a:pt x="1656" y="137"/>
                      <a:pt x="1628" y="0"/>
                      <a:pt x="15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79"/>
              <p:cNvSpPr/>
              <p:nvPr/>
            </p:nvSpPr>
            <p:spPr>
              <a:xfrm>
                <a:off x="6665657" y="3736714"/>
                <a:ext cx="16888" cy="7318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910" extrusionOk="0">
                    <a:moveTo>
                      <a:pt x="108" y="0"/>
                    </a:moveTo>
                    <a:cubicBezTo>
                      <a:pt x="76" y="0"/>
                      <a:pt x="47" y="18"/>
                      <a:pt x="42" y="59"/>
                    </a:cubicBezTo>
                    <a:cubicBezTo>
                      <a:pt x="3" y="319"/>
                      <a:pt x="0" y="572"/>
                      <a:pt x="35" y="832"/>
                    </a:cubicBezTo>
                    <a:cubicBezTo>
                      <a:pt x="42" y="884"/>
                      <a:pt x="86" y="910"/>
                      <a:pt x="127" y="910"/>
                    </a:cubicBezTo>
                    <a:cubicBezTo>
                      <a:pt x="167" y="910"/>
                      <a:pt x="205" y="884"/>
                      <a:pt x="198" y="832"/>
                    </a:cubicBezTo>
                    <a:cubicBezTo>
                      <a:pt x="166" y="589"/>
                      <a:pt x="166" y="346"/>
                      <a:pt x="201" y="101"/>
                    </a:cubicBezTo>
                    <a:cubicBezTo>
                      <a:pt x="210" y="40"/>
                      <a:pt x="156" y="0"/>
                      <a:pt x="1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79"/>
              <p:cNvSpPr/>
              <p:nvPr/>
            </p:nvSpPr>
            <p:spPr>
              <a:xfrm>
                <a:off x="6551946" y="3738242"/>
                <a:ext cx="15118" cy="7454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927" extrusionOk="0">
                    <a:moveTo>
                      <a:pt x="80" y="1"/>
                    </a:moveTo>
                    <a:cubicBezTo>
                      <a:pt x="39" y="1"/>
                      <a:pt x="0" y="28"/>
                      <a:pt x="4" y="82"/>
                    </a:cubicBezTo>
                    <a:cubicBezTo>
                      <a:pt x="25" y="335"/>
                      <a:pt x="0" y="591"/>
                      <a:pt x="15" y="847"/>
                    </a:cubicBezTo>
                    <a:cubicBezTo>
                      <a:pt x="18" y="899"/>
                      <a:pt x="61" y="926"/>
                      <a:pt x="103" y="926"/>
                    </a:cubicBezTo>
                    <a:cubicBezTo>
                      <a:pt x="143" y="926"/>
                      <a:pt x="183" y="900"/>
                      <a:pt x="181" y="847"/>
                    </a:cubicBezTo>
                    <a:cubicBezTo>
                      <a:pt x="163" y="591"/>
                      <a:pt x="188" y="335"/>
                      <a:pt x="167" y="82"/>
                    </a:cubicBezTo>
                    <a:cubicBezTo>
                      <a:pt x="163" y="28"/>
                      <a:pt x="121" y="1"/>
                      <a:pt x="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79"/>
              <p:cNvSpPr/>
              <p:nvPr/>
            </p:nvSpPr>
            <p:spPr>
              <a:xfrm>
                <a:off x="6612099" y="3806918"/>
                <a:ext cx="17451" cy="566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705" extrusionOk="0">
                    <a:moveTo>
                      <a:pt x="132" y="1"/>
                    </a:moveTo>
                    <a:cubicBezTo>
                      <a:pt x="90" y="1"/>
                      <a:pt x="46" y="28"/>
                      <a:pt x="42" y="80"/>
                    </a:cubicBezTo>
                    <a:cubicBezTo>
                      <a:pt x="29" y="271"/>
                      <a:pt x="1" y="458"/>
                      <a:pt x="46" y="645"/>
                    </a:cubicBezTo>
                    <a:cubicBezTo>
                      <a:pt x="56" y="686"/>
                      <a:pt x="86" y="704"/>
                      <a:pt x="118" y="704"/>
                    </a:cubicBezTo>
                    <a:cubicBezTo>
                      <a:pt x="166" y="704"/>
                      <a:pt x="217" y="664"/>
                      <a:pt x="202" y="603"/>
                    </a:cubicBezTo>
                    <a:cubicBezTo>
                      <a:pt x="164" y="430"/>
                      <a:pt x="191" y="253"/>
                      <a:pt x="205" y="80"/>
                    </a:cubicBezTo>
                    <a:cubicBezTo>
                      <a:pt x="211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79"/>
              <p:cNvSpPr/>
              <p:nvPr/>
            </p:nvSpPr>
            <p:spPr>
              <a:xfrm>
                <a:off x="6629469" y="4194771"/>
                <a:ext cx="42380" cy="4238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263" y="0"/>
                    </a:moveTo>
                    <a:cubicBezTo>
                      <a:pt x="117" y="0"/>
                      <a:pt x="0" y="118"/>
                      <a:pt x="0" y="263"/>
                    </a:cubicBezTo>
                    <a:cubicBezTo>
                      <a:pt x="0" y="409"/>
                      <a:pt x="117" y="527"/>
                      <a:pt x="263" y="527"/>
                    </a:cubicBezTo>
                    <a:cubicBezTo>
                      <a:pt x="408" y="527"/>
                      <a:pt x="527" y="409"/>
                      <a:pt x="527" y="263"/>
                    </a:cubicBezTo>
                    <a:cubicBezTo>
                      <a:pt x="527" y="118"/>
                      <a:pt x="408" y="0"/>
                      <a:pt x="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79"/>
              <p:cNvSpPr/>
              <p:nvPr/>
            </p:nvSpPr>
            <p:spPr>
              <a:xfrm>
                <a:off x="6629710" y="3912265"/>
                <a:ext cx="16003" cy="3578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45" extrusionOk="0">
                    <a:moveTo>
                      <a:pt x="98" y="0"/>
                    </a:moveTo>
                    <a:cubicBezTo>
                      <a:pt x="57" y="0"/>
                      <a:pt x="14" y="27"/>
                      <a:pt x="10" y="80"/>
                    </a:cubicBezTo>
                    <a:cubicBezTo>
                      <a:pt x="1" y="180"/>
                      <a:pt x="18" y="270"/>
                      <a:pt x="28" y="367"/>
                    </a:cubicBezTo>
                    <a:cubicBezTo>
                      <a:pt x="35" y="419"/>
                      <a:pt x="79" y="445"/>
                      <a:pt x="120" y="445"/>
                    </a:cubicBezTo>
                    <a:cubicBezTo>
                      <a:pt x="161" y="445"/>
                      <a:pt x="198" y="419"/>
                      <a:pt x="191" y="367"/>
                    </a:cubicBezTo>
                    <a:cubicBezTo>
                      <a:pt x="180" y="270"/>
                      <a:pt x="167" y="180"/>
                      <a:pt x="173" y="80"/>
                    </a:cubicBezTo>
                    <a:cubicBezTo>
                      <a:pt x="177" y="26"/>
                      <a:pt x="139" y="0"/>
                      <a:pt x="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79"/>
              <p:cNvSpPr/>
              <p:nvPr/>
            </p:nvSpPr>
            <p:spPr>
              <a:xfrm>
                <a:off x="6666220" y="4409967"/>
                <a:ext cx="18416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618" extrusionOk="0">
                    <a:moveTo>
                      <a:pt x="101" y="1"/>
                    </a:moveTo>
                    <a:cubicBezTo>
                      <a:pt x="60" y="1"/>
                      <a:pt x="18" y="27"/>
                      <a:pt x="14" y="79"/>
                    </a:cubicBezTo>
                    <a:cubicBezTo>
                      <a:pt x="1" y="242"/>
                      <a:pt x="14" y="401"/>
                      <a:pt x="55" y="560"/>
                    </a:cubicBezTo>
                    <a:cubicBezTo>
                      <a:pt x="65" y="600"/>
                      <a:pt x="96" y="618"/>
                      <a:pt x="128" y="618"/>
                    </a:cubicBezTo>
                    <a:cubicBezTo>
                      <a:pt x="177" y="618"/>
                      <a:pt x="228" y="578"/>
                      <a:pt x="212" y="515"/>
                    </a:cubicBezTo>
                    <a:cubicBezTo>
                      <a:pt x="177" y="370"/>
                      <a:pt x="167" y="227"/>
                      <a:pt x="177" y="79"/>
                    </a:cubicBezTo>
                    <a:cubicBezTo>
                      <a:pt x="180" y="27"/>
                      <a:pt x="141" y="1"/>
                      <a:pt x="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79"/>
              <p:cNvSpPr/>
              <p:nvPr/>
            </p:nvSpPr>
            <p:spPr>
              <a:xfrm>
                <a:off x="6388377" y="4164936"/>
                <a:ext cx="55006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40" extrusionOk="0">
                    <a:moveTo>
                      <a:pt x="136" y="1"/>
                    </a:moveTo>
                    <a:cubicBezTo>
                      <a:pt x="0" y="1"/>
                      <a:pt x="0" y="139"/>
                      <a:pt x="136" y="139"/>
                    </a:cubicBezTo>
                    <a:lnTo>
                      <a:pt x="548" y="139"/>
                    </a:lnTo>
                    <a:cubicBezTo>
                      <a:pt x="683" y="139"/>
                      <a:pt x="683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79"/>
              <p:cNvSpPr/>
              <p:nvPr/>
            </p:nvSpPr>
            <p:spPr>
              <a:xfrm>
                <a:off x="6904418" y="4154080"/>
                <a:ext cx="55006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36" extrusionOk="0">
                    <a:moveTo>
                      <a:pt x="139" y="0"/>
                    </a:moveTo>
                    <a:cubicBezTo>
                      <a:pt x="1" y="0"/>
                      <a:pt x="1" y="136"/>
                      <a:pt x="139" y="136"/>
                    </a:cubicBezTo>
                    <a:lnTo>
                      <a:pt x="548" y="136"/>
                    </a:lnTo>
                    <a:cubicBezTo>
                      <a:pt x="683" y="136"/>
                      <a:pt x="683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79"/>
              <p:cNvSpPr/>
              <p:nvPr/>
            </p:nvSpPr>
            <p:spPr>
              <a:xfrm>
                <a:off x="6437914" y="3992280"/>
                <a:ext cx="39083" cy="3136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90" extrusionOk="0">
                    <a:moveTo>
                      <a:pt x="121" y="1"/>
                    </a:moveTo>
                    <a:cubicBezTo>
                      <a:pt x="57" y="1"/>
                      <a:pt x="1" y="85"/>
                      <a:pt x="60" y="141"/>
                    </a:cubicBezTo>
                    <a:cubicBezTo>
                      <a:pt x="147" y="224"/>
                      <a:pt x="237" y="301"/>
                      <a:pt x="334" y="374"/>
                    </a:cubicBezTo>
                    <a:cubicBezTo>
                      <a:pt x="349" y="385"/>
                      <a:pt x="364" y="389"/>
                      <a:pt x="378" y="389"/>
                    </a:cubicBezTo>
                    <a:cubicBezTo>
                      <a:pt x="443" y="389"/>
                      <a:pt x="486" y="283"/>
                      <a:pt x="417" y="232"/>
                    </a:cubicBezTo>
                    <a:cubicBezTo>
                      <a:pt x="331" y="169"/>
                      <a:pt x="251" y="99"/>
                      <a:pt x="174" y="24"/>
                    </a:cubicBezTo>
                    <a:cubicBezTo>
                      <a:pt x="158" y="8"/>
                      <a:pt x="139" y="1"/>
                      <a:pt x="1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79"/>
              <p:cNvSpPr/>
              <p:nvPr/>
            </p:nvSpPr>
            <p:spPr>
              <a:xfrm>
                <a:off x="6836545" y="4327459"/>
                <a:ext cx="56855" cy="6200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71" extrusionOk="0">
                    <a:moveTo>
                      <a:pt x="113" y="0"/>
                    </a:moveTo>
                    <a:cubicBezTo>
                      <a:pt x="58" y="0"/>
                      <a:pt x="0" y="60"/>
                      <a:pt x="34" y="124"/>
                    </a:cubicBezTo>
                    <a:cubicBezTo>
                      <a:pt x="149" y="350"/>
                      <a:pt x="331" y="588"/>
                      <a:pt x="526" y="751"/>
                    </a:cubicBezTo>
                    <a:cubicBezTo>
                      <a:pt x="544" y="765"/>
                      <a:pt x="562" y="771"/>
                      <a:pt x="581" y="771"/>
                    </a:cubicBezTo>
                    <a:cubicBezTo>
                      <a:pt x="649" y="771"/>
                      <a:pt x="706" y="688"/>
                      <a:pt x="643" y="634"/>
                    </a:cubicBezTo>
                    <a:cubicBezTo>
                      <a:pt x="456" y="478"/>
                      <a:pt x="287" y="260"/>
                      <a:pt x="176" y="41"/>
                    </a:cubicBezTo>
                    <a:cubicBezTo>
                      <a:pt x="161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79"/>
              <p:cNvSpPr/>
              <p:nvPr/>
            </p:nvSpPr>
            <p:spPr>
              <a:xfrm>
                <a:off x="6439924" y="4322876"/>
                <a:ext cx="60554" cy="3940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90" extrusionOk="0">
                    <a:moveTo>
                      <a:pt x="639" y="1"/>
                    </a:moveTo>
                    <a:cubicBezTo>
                      <a:pt x="625" y="1"/>
                      <a:pt x="611" y="5"/>
                      <a:pt x="597" y="15"/>
                    </a:cubicBezTo>
                    <a:cubicBezTo>
                      <a:pt x="430" y="130"/>
                      <a:pt x="258" y="240"/>
                      <a:pt x="80" y="338"/>
                    </a:cubicBezTo>
                    <a:cubicBezTo>
                      <a:pt x="1" y="379"/>
                      <a:pt x="50" y="489"/>
                      <a:pt x="125" y="489"/>
                    </a:cubicBezTo>
                    <a:cubicBezTo>
                      <a:pt x="137" y="489"/>
                      <a:pt x="150" y="486"/>
                      <a:pt x="164" y="479"/>
                    </a:cubicBezTo>
                    <a:cubicBezTo>
                      <a:pt x="341" y="382"/>
                      <a:pt x="510" y="271"/>
                      <a:pt x="680" y="157"/>
                    </a:cubicBezTo>
                    <a:cubicBezTo>
                      <a:pt x="752" y="108"/>
                      <a:pt x="706" y="1"/>
                      <a:pt x="6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79"/>
              <p:cNvSpPr/>
              <p:nvPr/>
            </p:nvSpPr>
            <p:spPr>
              <a:xfrm>
                <a:off x="6798829" y="3981826"/>
                <a:ext cx="41093" cy="3071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82" extrusionOk="0">
                    <a:moveTo>
                      <a:pt x="392" y="1"/>
                    </a:moveTo>
                    <a:cubicBezTo>
                      <a:pt x="373" y="1"/>
                      <a:pt x="354" y="8"/>
                      <a:pt x="336" y="26"/>
                    </a:cubicBezTo>
                    <a:cubicBezTo>
                      <a:pt x="257" y="101"/>
                      <a:pt x="170" y="171"/>
                      <a:pt x="77" y="226"/>
                    </a:cubicBezTo>
                    <a:cubicBezTo>
                      <a:pt x="1" y="273"/>
                      <a:pt x="45" y="381"/>
                      <a:pt x="115" y="381"/>
                    </a:cubicBezTo>
                    <a:cubicBezTo>
                      <a:pt x="128" y="381"/>
                      <a:pt x="142" y="377"/>
                      <a:pt x="156" y="368"/>
                    </a:cubicBezTo>
                    <a:cubicBezTo>
                      <a:pt x="264" y="303"/>
                      <a:pt x="364" y="226"/>
                      <a:pt x="455" y="140"/>
                    </a:cubicBezTo>
                    <a:cubicBezTo>
                      <a:pt x="510" y="84"/>
                      <a:pt x="455" y="1"/>
                      <a:pt x="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79"/>
              <p:cNvSpPr/>
              <p:nvPr/>
            </p:nvSpPr>
            <p:spPr>
              <a:xfrm>
                <a:off x="6295333" y="3799279"/>
                <a:ext cx="44551" cy="13132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633" extrusionOk="0">
                    <a:moveTo>
                      <a:pt x="316" y="0"/>
                    </a:moveTo>
                    <a:cubicBezTo>
                      <a:pt x="291" y="0"/>
                      <a:pt x="268" y="13"/>
                      <a:pt x="254" y="43"/>
                    </a:cubicBezTo>
                    <a:cubicBezTo>
                      <a:pt x="1" y="549"/>
                      <a:pt x="39" y="1132"/>
                      <a:pt x="367" y="1596"/>
                    </a:cubicBezTo>
                    <a:cubicBezTo>
                      <a:pt x="386" y="1621"/>
                      <a:pt x="412" y="1632"/>
                      <a:pt x="437" y="1632"/>
                    </a:cubicBezTo>
                    <a:cubicBezTo>
                      <a:pt x="496" y="1632"/>
                      <a:pt x="553" y="1573"/>
                      <a:pt x="510" y="1512"/>
                    </a:cubicBezTo>
                    <a:cubicBezTo>
                      <a:pt x="215" y="1100"/>
                      <a:pt x="167" y="580"/>
                      <a:pt x="396" y="126"/>
                    </a:cubicBezTo>
                    <a:cubicBezTo>
                      <a:pt x="427" y="60"/>
                      <a:pt x="369" y="0"/>
                      <a:pt x="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79"/>
              <p:cNvSpPr/>
              <p:nvPr/>
            </p:nvSpPr>
            <p:spPr>
              <a:xfrm>
                <a:off x="6917687" y="3808688"/>
                <a:ext cx="30800" cy="87092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083" extrusionOk="0">
                    <a:moveTo>
                      <a:pt x="195" y="0"/>
                    </a:moveTo>
                    <a:cubicBezTo>
                      <a:pt x="145" y="0"/>
                      <a:pt x="96" y="40"/>
                      <a:pt x="117" y="100"/>
                    </a:cubicBezTo>
                    <a:cubicBezTo>
                      <a:pt x="213" y="394"/>
                      <a:pt x="186" y="692"/>
                      <a:pt x="37" y="959"/>
                    </a:cubicBezTo>
                    <a:cubicBezTo>
                      <a:pt x="1" y="1023"/>
                      <a:pt x="57" y="1083"/>
                      <a:pt x="113" y="1083"/>
                    </a:cubicBezTo>
                    <a:cubicBezTo>
                      <a:pt x="138" y="1083"/>
                      <a:pt x="163" y="1071"/>
                      <a:pt x="179" y="1042"/>
                    </a:cubicBezTo>
                    <a:cubicBezTo>
                      <a:pt x="349" y="737"/>
                      <a:pt x="383" y="391"/>
                      <a:pt x="275" y="58"/>
                    </a:cubicBezTo>
                    <a:cubicBezTo>
                      <a:pt x="262" y="18"/>
                      <a:pt x="22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79"/>
              <p:cNvSpPr/>
              <p:nvPr/>
            </p:nvSpPr>
            <p:spPr>
              <a:xfrm>
                <a:off x="6553072" y="3769846"/>
                <a:ext cx="66103" cy="109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6" extrusionOk="0">
                    <a:moveTo>
                      <a:pt x="135" y="1"/>
                    </a:moveTo>
                    <a:cubicBezTo>
                      <a:pt x="1" y="1"/>
                      <a:pt x="1" y="135"/>
                      <a:pt x="135" y="135"/>
                    </a:cubicBezTo>
                    <a:lnTo>
                      <a:pt x="683" y="135"/>
                    </a:lnTo>
                    <a:cubicBezTo>
                      <a:pt x="821" y="135"/>
                      <a:pt x="821" y="1"/>
                      <a:pt x="6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79"/>
              <p:cNvSpPr/>
              <p:nvPr/>
            </p:nvSpPr>
            <p:spPr>
              <a:xfrm>
                <a:off x="6619095" y="3576684"/>
                <a:ext cx="10937" cy="9433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73" extrusionOk="0">
                    <a:moveTo>
                      <a:pt x="68" y="1"/>
                    </a:moveTo>
                    <a:cubicBezTo>
                      <a:pt x="34" y="1"/>
                      <a:pt x="0" y="27"/>
                      <a:pt x="0" y="81"/>
                    </a:cubicBezTo>
                    <a:lnTo>
                      <a:pt x="0" y="1172"/>
                    </a:lnTo>
                    <a:lnTo>
                      <a:pt x="136" y="1172"/>
                    </a:lnTo>
                    <a:lnTo>
                      <a:pt x="136" y="81"/>
                    </a:lnTo>
                    <a:cubicBezTo>
                      <a:pt x="136" y="27"/>
                      <a:pt x="102" y="1"/>
                      <a:pt x="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79"/>
              <p:cNvSpPr/>
              <p:nvPr/>
            </p:nvSpPr>
            <p:spPr>
              <a:xfrm>
                <a:off x="6371006" y="3570572"/>
                <a:ext cx="5589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969" extrusionOk="0">
                    <a:moveTo>
                      <a:pt x="113" y="0"/>
                    </a:moveTo>
                    <a:cubicBezTo>
                      <a:pt x="58" y="0"/>
                      <a:pt x="0" y="60"/>
                      <a:pt x="37" y="122"/>
                    </a:cubicBezTo>
                    <a:cubicBezTo>
                      <a:pt x="186" y="396"/>
                      <a:pt x="345" y="666"/>
                      <a:pt x="512" y="930"/>
                    </a:cubicBezTo>
                    <a:cubicBezTo>
                      <a:pt x="529" y="957"/>
                      <a:pt x="555" y="968"/>
                      <a:pt x="580" y="968"/>
                    </a:cubicBezTo>
                    <a:cubicBezTo>
                      <a:pt x="638" y="968"/>
                      <a:pt x="694" y="909"/>
                      <a:pt x="653" y="846"/>
                    </a:cubicBezTo>
                    <a:cubicBezTo>
                      <a:pt x="487" y="583"/>
                      <a:pt x="328" y="317"/>
                      <a:pt x="175" y="39"/>
                    </a:cubicBezTo>
                    <a:cubicBezTo>
                      <a:pt x="160" y="12"/>
                      <a:pt x="137" y="0"/>
                      <a:pt x="1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79"/>
              <p:cNvSpPr/>
              <p:nvPr/>
            </p:nvSpPr>
            <p:spPr>
              <a:xfrm>
                <a:off x="6809123" y="3562450"/>
                <a:ext cx="46964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584" h="748" extrusionOk="0">
                    <a:moveTo>
                      <a:pt x="469" y="1"/>
                    </a:moveTo>
                    <a:cubicBezTo>
                      <a:pt x="444" y="1"/>
                      <a:pt x="419" y="12"/>
                      <a:pt x="402" y="39"/>
                    </a:cubicBezTo>
                    <a:cubicBezTo>
                      <a:pt x="282" y="234"/>
                      <a:pt x="160" y="431"/>
                      <a:pt x="39" y="626"/>
                    </a:cubicBezTo>
                    <a:cubicBezTo>
                      <a:pt x="0" y="688"/>
                      <a:pt x="57" y="747"/>
                      <a:pt x="114" y="747"/>
                    </a:cubicBezTo>
                    <a:cubicBezTo>
                      <a:pt x="139" y="747"/>
                      <a:pt x="164" y="736"/>
                      <a:pt x="181" y="709"/>
                    </a:cubicBezTo>
                    <a:cubicBezTo>
                      <a:pt x="302" y="514"/>
                      <a:pt x="423" y="317"/>
                      <a:pt x="544" y="123"/>
                    </a:cubicBezTo>
                    <a:cubicBezTo>
                      <a:pt x="583" y="60"/>
                      <a:pt x="526" y="1"/>
                      <a:pt x="4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79"/>
              <p:cNvSpPr/>
              <p:nvPr/>
            </p:nvSpPr>
            <p:spPr>
              <a:xfrm>
                <a:off x="7014992" y="3836592"/>
                <a:ext cx="72376" cy="3176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95" extrusionOk="0">
                    <a:moveTo>
                      <a:pt x="794" y="1"/>
                    </a:moveTo>
                    <a:cubicBezTo>
                      <a:pt x="786" y="1"/>
                      <a:pt x="777" y="2"/>
                      <a:pt x="767" y="6"/>
                    </a:cubicBezTo>
                    <a:cubicBezTo>
                      <a:pt x="541" y="81"/>
                      <a:pt x="316" y="154"/>
                      <a:pt x="92" y="231"/>
                    </a:cubicBezTo>
                    <a:cubicBezTo>
                      <a:pt x="1" y="262"/>
                      <a:pt x="28" y="395"/>
                      <a:pt x="109" y="395"/>
                    </a:cubicBezTo>
                    <a:cubicBezTo>
                      <a:pt x="117" y="395"/>
                      <a:pt x="127" y="393"/>
                      <a:pt x="136" y="390"/>
                    </a:cubicBezTo>
                    <a:cubicBezTo>
                      <a:pt x="362" y="314"/>
                      <a:pt x="586" y="238"/>
                      <a:pt x="812" y="164"/>
                    </a:cubicBezTo>
                    <a:cubicBezTo>
                      <a:pt x="900" y="134"/>
                      <a:pt x="874" y="1"/>
                      <a:pt x="7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0" name="Google Shape;1240;p79"/>
          <p:cNvGrpSpPr/>
          <p:nvPr/>
        </p:nvGrpSpPr>
        <p:grpSpPr>
          <a:xfrm flipH="1">
            <a:off x="301037" y="4108229"/>
            <a:ext cx="1918564" cy="1130212"/>
            <a:chOff x="6506332" y="4146995"/>
            <a:chExt cx="1249472" cy="736055"/>
          </a:xfrm>
        </p:grpSpPr>
        <p:sp>
          <p:nvSpPr>
            <p:cNvPr id="1241" name="Google Shape;1241;p79"/>
            <p:cNvSpPr/>
            <p:nvPr/>
          </p:nvSpPr>
          <p:spPr>
            <a:xfrm>
              <a:off x="6821325" y="4609525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2" name="Google Shape;1242;p79"/>
            <p:cNvSpPr/>
            <p:nvPr/>
          </p:nvSpPr>
          <p:spPr>
            <a:xfrm>
              <a:off x="6548477" y="4189058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3" name="Google Shape;1243;p79"/>
            <p:cNvGrpSpPr/>
            <p:nvPr/>
          </p:nvGrpSpPr>
          <p:grpSpPr>
            <a:xfrm>
              <a:off x="6506332" y="4146995"/>
              <a:ext cx="1249472" cy="736055"/>
              <a:chOff x="3354887" y="4040758"/>
              <a:chExt cx="1612222" cy="949748"/>
            </a:xfrm>
          </p:grpSpPr>
          <p:sp>
            <p:nvSpPr>
              <p:cNvPr id="1244" name="Google Shape;1244;p79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79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79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79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79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79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79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1" name="Google Shape;1251;p79"/>
          <p:cNvSpPr/>
          <p:nvPr/>
        </p:nvSpPr>
        <p:spPr>
          <a:xfrm rot="828044" flipH="1">
            <a:off x="811017" y="2506863"/>
            <a:ext cx="285269" cy="562414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9"/>
          <p:cNvSpPr/>
          <p:nvPr/>
        </p:nvSpPr>
        <p:spPr>
          <a:xfrm rot="-1294551" flipH="1">
            <a:off x="250859" y="1590436"/>
            <a:ext cx="359979" cy="815045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79"/>
          <p:cNvGrpSpPr/>
          <p:nvPr/>
        </p:nvGrpSpPr>
        <p:grpSpPr>
          <a:xfrm rot="2490152" flipH="1">
            <a:off x="2878908" y="4045487"/>
            <a:ext cx="826659" cy="667873"/>
            <a:chOff x="5920959" y="2440517"/>
            <a:chExt cx="1379472" cy="1091877"/>
          </a:xfrm>
        </p:grpSpPr>
        <p:sp>
          <p:nvSpPr>
            <p:cNvPr id="1254" name="Google Shape;1254;p79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9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6" name="Google Shape;1256;p79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1257" name="Google Shape;1257;p79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79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79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79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1" name="Google Shape;1261;p79"/>
          <p:cNvGrpSpPr/>
          <p:nvPr/>
        </p:nvGrpSpPr>
        <p:grpSpPr>
          <a:xfrm flipH="1">
            <a:off x="172034" y="3515447"/>
            <a:ext cx="899563" cy="938288"/>
            <a:chOff x="2433811" y="1483024"/>
            <a:chExt cx="955153" cy="996271"/>
          </a:xfrm>
        </p:grpSpPr>
        <p:sp>
          <p:nvSpPr>
            <p:cNvPr id="1262" name="Google Shape;1262;p79"/>
            <p:cNvSpPr/>
            <p:nvPr/>
          </p:nvSpPr>
          <p:spPr>
            <a:xfrm>
              <a:off x="2433811" y="1483024"/>
              <a:ext cx="955153" cy="996271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9"/>
            <p:cNvSpPr/>
            <p:nvPr/>
          </p:nvSpPr>
          <p:spPr>
            <a:xfrm>
              <a:off x="2940078" y="1855978"/>
              <a:ext cx="216441" cy="248189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9"/>
            <p:cNvSpPr/>
            <p:nvPr/>
          </p:nvSpPr>
          <p:spPr>
            <a:xfrm>
              <a:off x="2858861" y="1606353"/>
              <a:ext cx="156807" cy="171238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9"/>
            <p:cNvSpPr/>
            <p:nvPr/>
          </p:nvSpPr>
          <p:spPr>
            <a:xfrm>
              <a:off x="2671508" y="1758928"/>
              <a:ext cx="172844" cy="1506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9"/>
            <p:cNvSpPr/>
            <p:nvPr/>
          </p:nvSpPr>
          <p:spPr>
            <a:xfrm>
              <a:off x="2628278" y="1969246"/>
              <a:ext cx="182742" cy="156543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9"/>
            <p:cNvSpPr/>
            <p:nvPr/>
          </p:nvSpPr>
          <p:spPr>
            <a:xfrm>
              <a:off x="2725999" y="2164848"/>
              <a:ext cx="205039" cy="181604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79"/>
          <p:cNvGrpSpPr/>
          <p:nvPr/>
        </p:nvGrpSpPr>
        <p:grpSpPr>
          <a:xfrm flipH="1">
            <a:off x="130224" y="4477250"/>
            <a:ext cx="421613" cy="367870"/>
            <a:chOff x="938934" y="1675223"/>
            <a:chExt cx="591571" cy="516163"/>
          </a:xfrm>
        </p:grpSpPr>
        <p:sp>
          <p:nvSpPr>
            <p:cNvPr id="1269" name="Google Shape;1269;p79"/>
            <p:cNvSpPr/>
            <p:nvPr/>
          </p:nvSpPr>
          <p:spPr>
            <a:xfrm>
              <a:off x="938934" y="1675223"/>
              <a:ext cx="591571" cy="516163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9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271;p79"/>
          <p:cNvGrpSpPr/>
          <p:nvPr/>
        </p:nvGrpSpPr>
        <p:grpSpPr>
          <a:xfrm flipH="1">
            <a:off x="1450180" y="329963"/>
            <a:ext cx="667380" cy="794353"/>
            <a:chOff x="2507488" y="622952"/>
            <a:chExt cx="623545" cy="742178"/>
          </a:xfrm>
        </p:grpSpPr>
        <p:sp>
          <p:nvSpPr>
            <p:cNvPr id="1272" name="Google Shape;1272;p79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79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9"/>
          <p:cNvSpPr/>
          <p:nvPr/>
        </p:nvSpPr>
        <p:spPr>
          <a:xfrm flipH="1">
            <a:off x="2409386" y="267512"/>
            <a:ext cx="637403" cy="648294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9"/>
          <p:cNvSpPr/>
          <p:nvPr/>
        </p:nvSpPr>
        <p:spPr>
          <a:xfrm flipH="1">
            <a:off x="113614" y="2546555"/>
            <a:ext cx="264446" cy="341659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79"/>
          <p:cNvSpPr/>
          <p:nvPr/>
        </p:nvSpPr>
        <p:spPr>
          <a:xfrm rot="2245547" flipH="1">
            <a:off x="1412339" y="3569091"/>
            <a:ext cx="217113" cy="527463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" name="Google Shape;1277;p79"/>
          <p:cNvGrpSpPr/>
          <p:nvPr/>
        </p:nvGrpSpPr>
        <p:grpSpPr>
          <a:xfrm flipH="1">
            <a:off x="924793" y="1409041"/>
            <a:ext cx="489124" cy="582316"/>
            <a:chOff x="6653315" y="2815519"/>
            <a:chExt cx="416773" cy="496179"/>
          </a:xfrm>
        </p:grpSpPr>
        <p:sp>
          <p:nvSpPr>
            <p:cNvPr id="1278" name="Google Shape;1278;p79"/>
            <p:cNvSpPr/>
            <p:nvPr/>
          </p:nvSpPr>
          <p:spPr>
            <a:xfrm>
              <a:off x="6653315" y="2815519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9"/>
            <p:cNvSpPr/>
            <p:nvPr/>
          </p:nvSpPr>
          <p:spPr>
            <a:xfrm>
              <a:off x="6865290" y="2948714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0" name="Google Shape;1280;p79"/>
          <p:cNvSpPr/>
          <p:nvPr/>
        </p:nvSpPr>
        <p:spPr>
          <a:xfrm rot="4944500">
            <a:off x="1923390" y="1044514"/>
            <a:ext cx="554839" cy="715837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79"/>
          <p:cNvSpPr/>
          <p:nvPr/>
        </p:nvSpPr>
        <p:spPr>
          <a:xfrm flipH="1">
            <a:off x="2493938" y="4654405"/>
            <a:ext cx="264446" cy="341659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79"/>
          <p:cNvSpPr/>
          <p:nvPr/>
        </p:nvSpPr>
        <p:spPr>
          <a:xfrm flipH="1">
            <a:off x="2265437" y="3590357"/>
            <a:ext cx="492953" cy="501425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79"/>
          <p:cNvSpPr/>
          <p:nvPr/>
        </p:nvSpPr>
        <p:spPr>
          <a:xfrm flipH="1">
            <a:off x="3868071" y="4775552"/>
            <a:ext cx="216819" cy="220524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9"/>
          <p:cNvSpPr/>
          <p:nvPr/>
        </p:nvSpPr>
        <p:spPr>
          <a:xfrm flipH="1">
            <a:off x="3338621" y="219677"/>
            <a:ext cx="216819" cy="220524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79"/>
          <p:cNvGrpSpPr/>
          <p:nvPr/>
        </p:nvGrpSpPr>
        <p:grpSpPr>
          <a:xfrm rot="-832081">
            <a:off x="1418868" y="2071565"/>
            <a:ext cx="939232" cy="1319870"/>
            <a:chOff x="1243187" y="482882"/>
            <a:chExt cx="848552" cy="1192336"/>
          </a:xfrm>
        </p:grpSpPr>
        <p:sp>
          <p:nvSpPr>
            <p:cNvPr id="1286" name="Google Shape;1286;p79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7" name="Google Shape;1287;p79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1288" name="Google Shape;1288;p79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79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79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79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79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79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79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79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79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79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79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"/>
          <p:cNvSpPr txBox="1"/>
          <p:nvPr/>
        </p:nvSpPr>
        <p:spPr>
          <a:xfrm>
            <a:off x="3406950" y="1888651"/>
            <a:ext cx="2330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dan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13973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6694625" y="1825354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4027645" y="3474179"/>
            <a:ext cx="1088711" cy="667944"/>
          </a:xfrm>
          <a:custGeom>
            <a:avLst/>
            <a:gdLst/>
            <a:ahLst/>
            <a:cxnLst/>
            <a:rect l="l" t="t" r="r" b="b"/>
            <a:pathLst>
              <a:path w="82525" h="49828" extrusionOk="0">
                <a:moveTo>
                  <a:pt x="63463" y="14936"/>
                </a:moveTo>
                <a:cubicBezTo>
                  <a:pt x="63499" y="15007"/>
                  <a:pt x="63534" y="15055"/>
                  <a:pt x="63570" y="15115"/>
                </a:cubicBezTo>
                <a:cubicBezTo>
                  <a:pt x="63511" y="15079"/>
                  <a:pt x="63439" y="15055"/>
                  <a:pt x="63380" y="15019"/>
                </a:cubicBezTo>
                <a:cubicBezTo>
                  <a:pt x="63415" y="14996"/>
                  <a:pt x="63439" y="14972"/>
                  <a:pt x="63463" y="14936"/>
                </a:cubicBezTo>
                <a:close/>
                <a:moveTo>
                  <a:pt x="42663" y="30640"/>
                </a:moveTo>
                <a:cubicBezTo>
                  <a:pt x="42651" y="30652"/>
                  <a:pt x="42639" y="30664"/>
                  <a:pt x="42627" y="30676"/>
                </a:cubicBezTo>
                <a:cubicBezTo>
                  <a:pt x="42627" y="30676"/>
                  <a:pt x="42627" y="30664"/>
                  <a:pt x="42627" y="30664"/>
                </a:cubicBezTo>
                <a:cubicBezTo>
                  <a:pt x="42639" y="30652"/>
                  <a:pt x="42651" y="30640"/>
                  <a:pt x="42663" y="30640"/>
                </a:cubicBezTo>
                <a:close/>
                <a:moveTo>
                  <a:pt x="56898" y="1"/>
                </a:moveTo>
                <a:cubicBezTo>
                  <a:pt x="56324" y="1"/>
                  <a:pt x="55747" y="187"/>
                  <a:pt x="55402" y="601"/>
                </a:cubicBezTo>
                <a:cubicBezTo>
                  <a:pt x="54390" y="1827"/>
                  <a:pt x="53366" y="3054"/>
                  <a:pt x="52319" y="4268"/>
                </a:cubicBezTo>
                <a:lnTo>
                  <a:pt x="52521" y="3958"/>
                </a:lnTo>
                <a:cubicBezTo>
                  <a:pt x="53541" y="2401"/>
                  <a:pt x="52099" y="884"/>
                  <a:pt x="50562" y="884"/>
                </a:cubicBezTo>
                <a:cubicBezTo>
                  <a:pt x="50054" y="884"/>
                  <a:pt x="49536" y="1050"/>
                  <a:pt x="49092" y="1434"/>
                </a:cubicBezTo>
                <a:cubicBezTo>
                  <a:pt x="45663" y="4399"/>
                  <a:pt x="42210" y="7387"/>
                  <a:pt x="38484" y="10007"/>
                </a:cubicBezTo>
                <a:cubicBezTo>
                  <a:pt x="39448" y="8911"/>
                  <a:pt x="40436" y="7828"/>
                  <a:pt x="41472" y="6780"/>
                </a:cubicBezTo>
                <a:cubicBezTo>
                  <a:pt x="42827" y="5416"/>
                  <a:pt x="41608" y="3170"/>
                  <a:pt x="39931" y="3170"/>
                </a:cubicBezTo>
                <a:cubicBezTo>
                  <a:pt x="39574" y="3170"/>
                  <a:pt x="39196" y="3272"/>
                  <a:pt x="38817" y="3506"/>
                </a:cubicBezTo>
                <a:cubicBezTo>
                  <a:pt x="38472" y="3720"/>
                  <a:pt x="38138" y="3947"/>
                  <a:pt x="37817" y="4173"/>
                </a:cubicBezTo>
                <a:cubicBezTo>
                  <a:pt x="38014" y="2979"/>
                  <a:pt x="37108" y="1704"/>
                  <a:pt x="35752" y="1704"/>
                </a:cubicBezTo>
                <a:cubicBezTo>
                  <a:pt x="35552" y="1704"/>
                  <a:pt x="35343" y="1732"/>
                  <a:pt x="35126" y="1792"/>
                </a:cubicBezTo>
                <a:cubicBezTo>
                  <a:pt x="32864" y="2399"/>
                  <a:pt x="30816" y="3435"/>
                  <a:pt x="28875" y="4649"/>
                </a:cubicBezTo>
                <a:cubicBezTo>
                  <a:pt x="29030" y="4518"/>
                  <a:pt x="29185" y="4387"/>
                  <a:pt x="29340" y="4256"/>
                </a:cubicBezTo>
                <a:cubicBezTo>
                  <a:pt x="30880" y="2964"/>
                  <a:pt x="29476" y="743"/>
                  <a:pt x="27765" y="743"/>
                </a:cubicBezTo>
                <a:cubicBezTo>
                  <a:pt x="27426" y="743"/>
                  <a:pt x="27075" y="831"/>
                  <a:pt x="26732" y="1030"/>
                </a:cubicBezTo>
                <a:lnTo>
                  <a:pt x="19577" y="5173"/>
                </a:lnTo>
                <a:cubicBezTo>
                  <a:pt x="18993" y="5506"/>
                  <a:pt x="18410" y="5852"/>
                  <a:pt x="17838" y="6185"/>
                </a:cubicBezTo>
                <a:cubicBezTo>
                  <a:pt x="18445" y="5482"/>
                  <a:pt x="19112" y="4804"/>
                  <a:pt x="19803" y="4149"/>
                </a:cubicBezTo>
                <a:cubicBezTo>
                  <a:pt x="19839" y="4152"/>
                  <a:pt x="19875" y="4153"/>
                  <a:pt x="19911" y="4153"/>
                </a:cubicBezTo>
                <a:cubicBezTo>
                  <a:pt x="20316" y="4153"/>
                  <a:pt x="20720" y="3966"/>
                  <a:pt x="20993" y="3518"/>
                </a:cubicBezTo>
                <a:lnTo>
                  <a:pt x="21732" y="2315"/>
                </a:lnTo>
                <a:cubicBezTo>
                  <a:pt x="22442" y="1161"/>
                  <a:pt x="21427" y="113"/>
                  <a:pt x="20279" y="113"/>
                </a:cubicBezTo>
                <a:cubicBezTo>
                  <a:pt x="20042" y="113"/>
                  <a:pt x="19799" y="158"/>
                  <a:pt x="19565" y="256"/>
                </a:cubicBezTo>
                <a:cubicBezTo>
                  <a:pt x="15338" y="2065"/>
                  <a:pt x="12397" y="6078"/>
                  <a:pt x="10802" y="10090"/>
                </a:cubicBezTo>
                <a:cubicBezTo>
                  <a:pt x="10480" y="10900"/>
                  <a:pt x="11016" y="11912"/>
                  <a:pt x="11754" y="12317"/>
                </a:cubicBezTo>
                <a:cubicBezTo>
                  <a:pt x="12298" y="12619"/>
                  <a:pt x="12834" y="12743"/>
                  <a:pt x="13363" y="12743"/>
                </a:cubicBezTo>
                <a:cubicBezTo>
                  <a:pt x="14061" y="12743"/>
                  <a:pt x="14745" y="12526"/>
                  <a:pt x="15409" y="12221"/>
                </a:cubicBezTo>
                <a:lnTo>
                  <a:pt x="15409" y="12221"/>
                </a:lnTo>
                <a:cubicBezTo>
                  <a:pt x="15302" y="12376"/>
                  <a:pt x="15183" y="12531"/>
                  <a:pt x="15076" y="12686"/>
                </a:cubicBezTo>
                <a:cubicBezTo>
                  <a:pt x="14080" y="14148"/>
                  <a:pt x="15477" y="15796"/>
                  <a:pt x="17063" y="15796"/>
                </a:cubicBezTo>
                <a:cubicBezTo>
                  <a:pt x="17221" y="15796"/>
                  <a:pt x="17381" y="15780"/>
                  <a:pt x="17541" y="15746"/>
                </a:cubicBezTo>
                <a:cubicBezTo>
                  <a:pt x="19910" y="15246"/>
                  <a:pt x="22041" y="14222"/>
                  <a:pt x="24053" y="12995"/>
                </a:cubicBezTo>
                <a:lnTo>
                  <a:pt x="24053" y="12995"/>
                </a:lnTo>
                <a:cubicBezTo>
                  <a:pt x="22898" y="14353"/>
                  <a:pt x="21827" y="15758"/>
                  <a:pt x="20874" y="17246"/>
                </a:cubicBezTo>
                <a:cubicBezTo>
                  <a:pt x="20757" y="17226"/>
                  <a:pt x="20636" y="17215"/>
                  <a:pt x="20512" y="17215"/>
                </a:cubicBezTo>
                <a:cubicBezTo>
                  <a:pt x="20046" y="17215"/>
                  <a:pt x="19542" y="17365"/>
                  <a:pt x="19053" y="17722"/>
                </a:cubicBezTo>
                <a:cubicBezTo>
                  <a:pt x="17850" y="18627"/>
                  <a:pt x="16659" y="19544"/>
                  <a:pt x="15457" y="20449"/>
                </a:cubicBezTo>
                <a:cubicBezTo>
                  <a:pt x="15600" y="20258"/>
                  <a:pt x="15743" y="20068"/>
                  <a:pt x="15897" y="19877"/>
                </a:cubicBezTo>
                <a:cubicBezTo>
                  <a:pt x="16588" y="19056"/>
                  <a:pt x="16743" y="17924"/>
                  <a:pt x="15897" y="17115"/>
                </a:cubicBezTo>
                <a:cubicBezTo>
                  <a:pt x="15496" y="16731"/>
                  <a:pt x="14993" y="16552"/>
                  <a:pt x="14486" y="16552"/>
                </a:cubicBezTo>
                <a:cubicBezTo>
                  <a:pt x="13955" y="16552"/>
                  <a:pt x="13419" y="16749"/>
                  <a:pt x="12992" y="17115"/>
                </a:cubicBezTo>
                <a:cubicBezTo>
                  <a:pt x="11099" y="18746"/>
                  <a:pt x="9182" y="20341"/>
                  <a:pt x="7230" y="21913"/>
                </a:cubicBezTo>
                <a:cubicBezTo>
                  <a:pt x="6765" y="22282"/>
                  <a:pt x="6301" y="22663"/>
                  <a:pt x="5837" y="23032"/>
                </a:cubicBezTo>
                <a:cubicBezTo>
                  <a:pt x="5872" y="22973"/>
                  <a:pt x="5896" y="22901"/>
                  <a:pt x="5932" y="22842"/>
                </a:cubicBezTo>
                <a:cubicBezTo>
                  <a:pt x="6337" y="22151"/>
                  <a:pt x="6777" y="21496"/>
                  <a:pt x="7289" y="20889"/>
                </a:cubicBezTo>
                <a:cubicBezTo>
                  <a:pt x="7599" y="20532"/>
                  <a:pt x="7920" y="20187"/>
                  <a:pt x="8266" y="19865"/>
                </a:cubicBezTo>
                <a:cubicBezTo>
                  <a:pt x="8373" y="19746"/>
                  <a:pt x="8599" y="19615"/>
                  <a:pt x="8670" y="19484"/>
                </a:cubicBezTo>
                <a:cubicBezTo>
                  <a:pt x="8682" y="19472"/>
                  <a:pt x="8682" y="19472"/>
                  <a:pt x="8682" y="19460"/>
                </a:cubicBezTo>
                <a:cubicBezTo>
                  <a:pt x="8863" y="19550"/>
                  <a:pt x="9047" y="19590"/>
                  <a:pt x="9227" y="19590"/>
                </a:cubicBezTo>
                <a:cubicBezTo>
                  <a:pt x="10366" y="19590"/>
                  <a:pt x="11350" y="17987"/>
                  <a:pt x="10302" y="17103"/>
                </a:cubicBezTo>
                <a:cubicBezTo>
                  <a:pt x="9771" y="16663"/>
                  <a:pt x="9221" y="16481"/>
                  <a:pt x="8670" y="16481"/>
                </a:cubicBezTo>
                <a:cubicBezTo>
                  <a:pt x="6820" y="16481"/>
                  <a:pt x="4967" y="18534"/>
                  <a:pt x="3884" y="19782"/>
                </a:cubicBezTo>
                <a:cubicBezTo>
                  <a:pt x="2205" y="21734"/>
                  <a:pt x="836" y="24056"/>
                  <a:pt x="253" y="26545"/>
                </a:cubicBezTo>
                <a:cubicBezTo>
                  <a:pt x="1" y="27631"/>
                  <a:pt x="761" y="29004"/>
                  <a:pt x="2056" y="29004"/>
                </a:cubicBezTo>
                <a:cubicBezTo>
                  <a:pt x="2109" y="29004"/>
                  <a:pt x="2163" y="29002"/>
                  <a:pt x="2217" y="28997"/>
                </a:cubicBezTo>
                <a:cubicBezTo>
                  <a:pt x="3420" y="28902"/>
                  <a:pt x="4479" y="28521"/>
                  <a:pt x="5456" y="28009"/>
                </a:cubicBezTo>
                <a:lnTo>
                  <a:pt x="5456" y="28009"/>
                </a:lnTo>
                <a:cubicBezTo>
                  <a:pt x="5420" y="28092"/>
                  <a:pt x="5372" y="28164"/>
                  <a:pt x="5325" y="28235"/>
                </a:cubicBezTo>
                <a:cubicBezTo>
                  <a:pt x="4848" y="29104"/>
                  <a:pt x="5015" y="30176"/>
                  <a:pt x="5861" y="30771"/>
                </a:cubicBezTo>
                <a:cubicBezTo>
                  <a:pt x="6248" y="31049"/>
                  <a:pt x="6658" y="31174"/>
                  <a:pt x="7067" y="31174"/>
                </a:cubicBezTo>
                <a:cubicBezTo>
                  <a:pt x="7589" y="31174"/>
                  <a:pt x="8108" y="30970"/>
                  <a:pt x="8575" y="30616"/>
                </a:cubicBezTo>
                <a:cubicBezTo>
                  <a:pt x="9587" y="29866"/>
                  <a:pt x="10599" y="29092"/>
                  <a:pt x="11611" y="28330"/>
                </a:cubicBezTo>
                <a:lnTo>
                  <a:pt x="11611" y="28330"/>
                </a:lnTo>
                <a:cubicBezTo>
                  <a:pt x="11349" y="28854"/>
                  <a:pt x="11099" y="29390"/>
                  <a:pt x="10873" y="29926"/>
                </a:cubicBezTo>
                <a:cubicBezTo>
                  <a:pt x="10563" y="30640"/>
                  <a:pt x="11028" y="31581"/>
                  <a:pt x="11611" y="32010"/>
                </a:cubicBezTo>
                <a:cubicBezTo>
                  <a:pt x="12003" y="32284"/>
                  <a:pt x="12424" y="32411"/>
                  <a:pt x="12854" y="32411"/>
                </a:cubicBezTo>
                <a:cubicBezTo>
                  <a:pt x="13207" y="32411"/>
                  <a:pt x="13567" y="32325"/>
                  <a:pt x="13921" y="32164"/>
                </a:cubicBezTo>
                <a:cubicBezTo>
                  <a:pt x="15588" y="31402"/>
                  <a:pt x="17124" y="30438"/>
                  <a:pt x="18600" y="29390"/>
                </a:cubicBezTo>
                <a:lnTo>
                  <a:pt x="18600" y="29390"/>
                </a:lnTo>
                <a:cubicBezTo>
                  <a:pt x="18481" y="29581"/>
                  <a:pt x="18362" y="29759"/>
                  <a:pt x="18255" y="29938"/>
                </a:cubicBezTo>
                <a:cubicBezTo>
                  <a:pt x="17437" y="31266"/>
                  <a:pt x="18641" y="32983"/>
                  <a:pt x="20070" y="32983"/>
                </a:cubicBezTo>
                <a:cubicBezTo>
                  <a:pt x="20409" y="32983"/>
                  <a:pt x="20760" y="32886"/>
                  <a:pt x="21101" y="32664"/>
                </a:cubicBezTo>
                <a:cubicBezTo>
                  <a:pt x="22875" y="31498"/>
                  <a:pt x="24660" y="30319"/>
                  <a:pt x="26423" y="29128"/>
                </a:cubicBezTo>
                <a:lnTo>
                  <a:pt x="26423" y="29128"/>
                </a:lnTo>
                <a:cubicBezTo>
                  <a:pt x="26208" y="29819"/>
                  <a:pt x="26399" y="30616"/>
                  <a:pt x="26935" y="31117"/>
                </a:cubicBezTo>
                <a:cubicBezTo>
                  <a:pt x="27089" y="31271"/>
                  <a:pt x="27256" y="31378"/>
                  <a:pt x="27435" y="31462"/>
                </a:cubicBezTo>
                <a:cubicBezTo>
                  <a:pt x="27161" y="31736"/>
                  <a:pt x="26887" y="32010"/>
                  <a:pt x="26613" y="32271"/>
                </a:cubicBezTo>
                <a:cubicBezTo>
                  <a:pt x="24911" y="33926"/>
                  <a:pt x="23208" y="35569"/>
                  <a:pt x="21505" y="37213"/>
                </a:cubicBezTo>
                <a:cubicBezTo>
                  <a:pt x="20815" y="37891"/>
                  <a:pt x="20755" y="38951"/>
                  <a:pt x="21351" y="39689"/>
                </a:cubicBezTo>
                <a:cubicBezTo>
                  <a:pt x="21716" y="40142"/>
                  <a:pt x="22347" y="40441"/>
                  <a:pt x="22967" y="40441"/>
                </a:cubicBezTo>
                <a:cubicBezTo>
                  <a:pt x="23276" y="40441"/>
                  <a:pt x="23582" y="40367"/>
                  <a:pt x="23851" y="40201"/>
                </a:cubicBezTo>
                <a:lnTo>
                  <a:pt x="23851" y="40201"/>
                </a:lnTo>
                <a:cubicBezTo>
                  <a:pt x="23577" y="40534"/>
                  <a:pt x="23303" y="40868"/>
                  <a:pt x="23029" y="41201"/>
                </a:cubicBezTo>
                <a:cubicBezTo>
                  <a:pt x="23029" y="41201"/>
                  <a:pt x="23017" y="41213"/>
                  <a:pt x="23017" y="41213"/>
                </a:cubicBezTo>
                <a:cubicBezTo>
                  <a:pt x="22922" y="41332"/>
                  <a:pt x="22827" y="41451"/>
                  <a:pt x="22732" y="41570"/>
                </a:cubicBezTo>
                <a:cubicBezTo>
                  <a:pt x="22184" y="42249"/>
                  <a:pt x="22541" y="43356"/>
                  <a:pt x="23196" y="43820"/>
                </a:cubicBezTo>
                <a:cubicBezTo>
                  <a:pt x="23363" y="43940"/>
                  <a:pt x="23541" y="44023"/>
                  <a:pt x="23732" y="44082"/>
                </a:cubicBezTo>
                <a:cubicBezTo>
                  <a:pt x="23666" y="45072"/>
                  <a:pt x="24645" y="45718"/>
                  <a:pt x="25627" y="45718"/>
                </a:cubicBezTo>
                <a:cubicBezTo>
                  <a:pt x="26075" y="45718"/>
                  <a:pt x="26524" y="45583"/>
                  <a:pt x="26875" y="45285"/>
                </a:cubicBezTo>
                <a:cubicBezTo>
                  <a:pt x="27101" y="45094"/>
                  <a:pt x="27327" y="44892"/>
                  <a:pt x="27542" y="44690"/>
                </a:cubicBezTo>
                <a:cubicBezTo>
                  <a:pt x="27613" y="44821"/>
                  <a:pt x="27697" y="44940"/>
                  <a:pt x="27792" y="45047"/>
                </a:cubicBezTo>
                <a:cubicBezTo>
                  <a:pt x="27321" y="46354"/>
                  <a:pt x="28484" y="47445"/>
                  <a:pt x="29757" y="47445"/>
                </a:cubicBezTo>
                <a:cubicBezTo>
                  <a:pt x="30224" y="47445"/>
                  <a:pt x="30704" y="47299"/>
                  <a:pt x="31126" y="46964"/>
                </a:cubicBezTo>
                <a:cubicBezTo>
                  <a:pt x="32269" y="46059"/>
                  <a:pt x="33400" y="45142"/>
                  <a:pt x="34507" y="44213"/>
                </a:cubicBezTo>
                <a:lnTo>
                  <a:pt x="34507" y="44213"/>
                </a:lnTo>
                <a:cubicBezTo>
                  <a:pt x="34197" y="44809"/>
                  <a:pt x="33924" y="45428"/>
                  <a:pt x="33697" y="46071"/>
                </a:cubicBezTo>
                <a:cubicBezTo>
                  <a:pt x="33201" y="47482"/>
                  <a:pt x="34468" y="48518"/>
                  <a:pt x="35755" y="48518"/>
                </a:cubicBezTo>
                <a:cubicBezTo>
                  <a:pt x="36260" y="48518"/>
                  <a:pt x="36768" y="48359"/>
                  <a:pt x="37174" y="48000"/>
                </a:cubicBezTo>
                <a:cubicBezTo>
                  <a:pt x="38734" y="46595"/>
                  <a:pt x="40305" y="45202"/>
                  <a:pt x="41865" y="43797"/>
                </a:cubicBezTo>
                <a:lnTo>
                  <a:pt x="41865" y="43797"/>
                </a:lnTo>
                <a:cubicBezTo>
                  <a:pt x="41508" y="44499"/>
                  <a:pt x="41151" y="45190"/>
                  <a:pt x="40793" y="45892"/>
                </a:cubicBezTo>
                <a:cubicBezTo>
                  <a:pt x="40031" y="47369"/>
                  <a:pt x="40996" y="48714"/>
                  <a:pt x="42615" y="48916"/>
                </a:cubicBezTo>
                <a:cubicBezTo>
                  <a:pt x="42760" y="48935"/>
                  <a:pt x="42904" y="48944"/>
                  <a:pt x="43045" y="48944"/>
                </a:cubicBezTo>
                <a:cubicBezTo>
                  <a:pt x="44454" y="48944"/>
                  <a:pt x="45660" y="48062"/>
                  <a:pt x="46699" y="47023"/>
                </a:cubicBezTo>
                <a:lnTo>
                  <a:pt x="46699" y="47023"/>
                </a:lnTo>
                <a:cubicBezTo>
                  <a:pt x="46169" y="48468"/>
                  <a:pt x="47206" y="49827"/>
                  <a:pt x="48636" y="49827"/>
                </a:cubicBezTo>
                <a:cubicBezTo>
                  <a:pt x="48974" y="49827"/>
                  <a:pt x="49333" y="49751"/>
                  <a:pt x="49699" y="49583"/>
                </a:cubicBezTo>
                <a:cubicBezTo>
                  <a:pt x="52176" y="48452"/>
                  <a:pt x="53509" y="46309"/>
                  <a:pt x="54795" y="44178"/>
                </a:cubicBezTo>
                <a:cubicBezTo>
                  <a:pt x="54915" y="44214"/>
                  <a:pt x="55042" y="44235"/>
                  <a:pt x="55173" y="44235"/>
                </a:cubicBezTo>
                <a:cubicBezTo>
                  <a:pt x="55381" y="44235"/>
                  <a:pt x="55600" y="44183"/>
                  <a:pt x="55819" y="44059"/>
                </a:cubicBezTo>
                <a:cubicBezTo>
                  <a:pt x="55843" y="44035"/>
                  <a:pt x="55867" y="44023"/>
                  <a:pt x="55891" y="43999"/>
                </a:cubicBezTo>
                <a:lnTo>
                  <a:pt x="55891" y="43999"/>
                </a:lnTo>
                <a:cubicBezTo>
                  <a:pt x="55605" y="44749"/>
                  <a:pt x="55319" y="45487"/>
                  <a:pt x="55057" y="46237"/>
                </a:cubicBezTo>
                <a:cubicBezTo>
                  <a:pt x="54783" y="47035"/>
                  <a:pt x="55236" y="48023"/>
                  <a:pt x="55986" y="48416"/>
                </a:cubicBezTo>
                <a:cubicBezTo>
                  <a:pt x="56414" y="48644"/>
                  <a:pt x="56820" y="48743"/>
                  <a:pt x="57205" y="48743"/>
                </a:cubicBezTo>
                <a:cubicBezTo>
                  <a:pt x="58973" y="48743"/>
                  <a:pt x="60308" y="46664"/>
                  <a:pt x="61403" y="45452"/>
                </a:cubicBezTo>
                <a:cubicBezTo>
                  <a:pt x="62725" y="43987"/>
                  <a:pt x="64046" y="42511"/>
                  <a:pt x="65380" y="41034"/>
                </a:cubicBezTo>
                <a:cubicBezTo>
                  <a:pt x="66082" y="40249"/>
                  <a:pt x="66189" y="39094"/>
                  <a:pt x="65380" y="38320"/>
                </a:cubicBezTo>
                <a:cubicBezTo>
                  <a:pt x="65003" y="37966"/>
                  <a:pt x="64449" y="37771"/>
                  <a:pt x="63900" y="37771"/>
                </a:cubicBezTo>
                <a:cubicBezTo>
                  <a:pt x="63563" y="37771"/>
                  <a:pt x="63229" y="37844"/>
                  <a:pt x="62939" y="37998"/>
                </a:cubicBezTo>
                <a:cubicBezTo>
                  <a:pt x="63141" y="37617"/>
                  <a:pt x="63344" y="37236"/>
                  <a:pt x="63546" y="36855"/>
                </a:cubicBezTo>
                <a:cubicBezTo>
                  <a:pt x="64034" y="35962"/>
                  <a:pt x="64630" y="34962"/>
                  <a:pt x="64737" y="33938"/>
                </a:cubicBezTo>
                <a:cubicBezTo>
                  <a:pt x="64856" y="33957"/>
                  <a:pt x="64977" y="33967"/>
                  <a:pt x="65099" y="33967"/>
                </a:cubicBezTo>
                <a:cubicBezTo>
                  <a:pt x="65586" y="33967"/>
                  <a:pt x="66087" y="33807"/>
                  <a:pt x="66535" y="33426"/>
                </a:cubicBezTo>
                <a:lnTo>
                  <a:pt x="69952" y="30521"/>
                </a:lnTo>
                <a:cubicBezTo>
                  <a:pt x="70090" y="31506"/>
                  <a:pt x="71118" y="32268"/>
                  <a:pt x="72196" y="32268"/>
                </a:cubicBezTo>
                <a:cubicBezTo>
                  <a:pt x="72696" y="32268"/>
                  <a:pt x="73206" y="32104"/>
                  <a:pt x="73643" y="31724"/>
                </a:cubicBezTo>
                <a:lnTo>
                  <a:pt x="75203" y="30366"/>
                </a:lnTo>
                <a:cubicBezTo>
                  <a:pt x="75369" y="30616"/>
                  <a:pt x="75595" y="30843"/>
                  <a:pt x="75905" y="31021"/>
                </a:cubicBezTo>
                <a:cubicBezTo>
                  <a:pt x="76225" y="31197"/>
                  <a:pt x="76607" y="31285"/>
                  <a:pt x="76992" y="31285"/>
                </a:cubicBezTo>
                <a:cubicBezTo>
                  <a:pt x="77754" y="31285"/>
                  <a:pt x="78530" y="30943"/>
                  <a:pt x="78870" y="30271"/>
                </a:cubicBezTo>
                <a:cubicBezTo>
                  <a:pt x="79858" y="28342"/>
                  <a:pt x="80846" y="26414"/>
                  <a:pt x="81834" y="24473"/>
                </a:cubicBezTo>
                <a:cubicBezTo>
                  <a:pt x="82525" y="23127"/>
                  <a:pt x="81668" y="21794"/>
                  <a:pt x="80465" y="21472"/>
                </a:cubicBezTo>
                <a:cubicBezTo>
                  <a:pt x="80477" y="21461"/>
                  <a:pt x="80489" y="21437"/>
                  <a:pt x="80501" y="21425"/>
                </a:cubicBezTo>
                <a:cubicBezTo>
                  <a:pt x="81505" y="19899"/>
                  <a:pt x="80096" y="18434"/>
                  <a:pt x="78584" y="18434"/>
                </a:cubicBezTo>
                <a:cubicBezTo>
                  <a:pt x="78197" y="18434"/>
                  <a:pt x="77803" y="18530"/>
                  <a:pt x="77441" y="18746"/>
                </a:cubicBezTo>
                <a:cubicBezTo>
                  <a:pt x="77453" y="18234"/>
                  <a:pt x="77274" y="17734"/>
                  <a:pt x="76846" y="17329"/>
                </a:cubicBezTo>
                <a:cubicBezTo>
                  <a:pt x="76432" y="16933"/>
                  <a:pt x="75889" y="16740"/>
                  <a:pt x="75346" y="16740"/>
                </a:cubicBezTo>
                <a:cubicBezTo>
                  <a:pt x="74794" y="16740"/>
                  <a:pt x="74241" y="16939"/>
                  <a:pt x="73821" y="17329"/>
                </a:cubicBezTo>
                <a:cubicBezTo>
                  <a:pt x="72631" y="18424"/>
                  <a:pt x="71428" y="19532"/>
                  <a:pt x="70214" y="20627"/>
                </a:cubicBezTo>
                <a:cubicBezTo>
                  <a:pt x="70488" y="20246"/>
                  <a:pt x="70750" y="19853"/>
                  <a:pt x="71012" y="19472"/>
                </a:cubicBezTo>
                <a:cubicBezTo>
                  <a:pt x="71994" y="18043"/>
                  <a:pt x="70536" y="16412"/>
                  <a:pt x="69068" y="16412"/>
                </a:cubicBezTo>
                <a:cubicBezTo>
                  <a:pt x="68580" y="16412"/>
                  <a:pt x="68091" y="16592"/>
                  <a:pt x="67690" y="17020"/>
                </a:cubicBezTo>
                <a:cubicBezTo>
                  <a:pt x="67225" y="17508"/>
                  <a:pt x="66773" y="18008"/>
                  <a:pt x="66309" y="18496"/>
                </a:cubicBezTo>
                <a:cubicBezTo>
                  <a:pt x="66225" y="17865"/>
                  <a:pt x="65832" y="17246"/>
                  <a:pt x="65273" y="16936"/>
                </a:cubicBezTo>
                <a:cubicBezTo>
                  <a:pt x="64935" y="16745"/>
                  <a:pt x="64590" y="16665"/>
                  <a:pt x="64255" y="16665"/>
                </a:cubicBezTo>
                <a:cubicBezTo>
                  <a:pt x="64153" y="16665"/>
                  <a:pt x="64051" y="16672"/>
                  <a:pt x="63951" y="16686"/>
                </a:cubicBezTo>
                <a:cubicBezTo>
                  <a:pt x="64023" y="16460"/>
                  <a:pt x="64082" y="16234"/>
                  <a:pt x="64154" y="16019"/>
                </a:cubicBezTo>
                <a:cubicBezTo>
                  <a:pt x="64261" y="15638"/>
                  <a:pt x="64261" y="15293"/>
                  <a:pt x="64165" y="14996"/>
                </a:cubicBezTo>
                <a:cubicBezTo>
                  <a:pt x="64189" y="14936"/>
                  <a:pt x="64225" y="14888"/>
                  <a:pt x="64249" y="14829"/>
                </a:cubicBezTo>
                <a:cubicBezTo>
                  <a:pt x="65130" y="12483"/>
                  <a:pt x="66023" y="10138"/>
                  <a:pt x="66904" y="7780"/>
                </a:cubicBezTo>
                <a:cubicBezTo>
                  <a:pt x="67456" y="6347"/>
                  <a:pt x="66067" y="5179"/>
                  <a:pt x="64705" y="5179"/>
                </a:cubicBezTo>
                <a:cubicBezTo>
                  <a:pt x="64539" y="5179"/>
                  <a:pt x="64374" y="5196"/>
                  <a:pt x="64213" y="5232"/>
                </a:cubicBezTo>
                <a:cubicBezTo>
                  <a:pt x="64487" y="4566"/>
                  <a:pt x="64701" y="3863"/>
                  <a:pt x="64808" y="3137"/>
                </a:cubicBezTo>
                <a:cubicBezTo>
                  <a:pt x="64951" y="2208"/>
                  <a:pt x="64713" y="1291"/>
                  <a:pt x="63808" y="791"/>
                </a:cubicBezTo>
                <a:cubicBezTo>
                  <a:pt x="63474" y="603"/>
                  <a:pt x="63098" y="514"/>
                  <a:pt x="62722" y="514"/>
                </a:cubicBezTo>
                <a:cubicBezTo>
                  <a:pt x="62146" y="514"/>
                  <a:pt x="61571" y="724"/>
                  <a:pt x="61153" y="1113"/>
                </a:cubicBezTo>
                <a:cubicBezTo>
                  <a:pt x="60344" y="1863"/>
                  <a:pt x="59582" y="2661"/>
                  <a:pt x="58843" y="3494"/>
                </a:cubicBezTo>
                <a:cubicBezTo>
                  <a:pt x="58927" y="3208"/>
                  <a:pt x="58998" y="2923"/>
                  <a:pt x="59058" y="2625"/>
                </a:cubicBezTo>
                <a:cubicBezTo>
                  <a:pt x="59236" y="1708"/>
                  <a:pt x="58939" y="768"/>
                  <a:pt x="58058" y="279"/>
                </a:cubicBezTo>
                <a:cubicBezTo>
                  <a:pt x="57732" y="99"/>
                  <a:pt x="57316" y="1"/>
                  <a:pt x="568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 flipH="1">
            <a:off x="1472675" y="1812975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 flipH="1">
            <a:off x="4103100" y="3490751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20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 flipH="1">
            <a:off x="6745700" y="1812975"/>
            <a:ext cx="937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lita One"/>
                <a:ea typeface="Lilita One"/>
                <a:cs typeface="Lilita One"/>
                <a:sym typeface="Lilita One"/>
              </a:rPr>
              <a:t>10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445" name="Google Shape;445;p24"/>
          <p:cNvCxnSpPr>
            <a:stCxn id="440" idx="1"/>
            <a:endCxn id="443" idx="3"/>
          </p:cNvCxnSpPr>
          <p:nvPr/>
        </p:nvCxnSpPr>
        <p:spPr>
          <a:xfrm>
            <a:off x="2410475" y="2130375"/>
            <a:ext cx="1692625" cy="167777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4"/>
          <p:cNvCxnSpPr>
            <a:stCxn id="443" idx="1"/>
            <a:endCxn id="444" idx="3"/>
          </p:cNvCxnSpPr>
          <p:nvPr/>
        </p:nvCxnSpPr>
        <p:spPr>
          <a:xfrm flipV="1">
            <a:off x="5040900" y="2130375"/>
            <a:ext cx="1704800" cy="167777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61906" r="59107" b="1818"/>
          <a:stretch/>
        </p:blipFill>
        <p:spPr>
          <a:xfrm>
            <a:off x="741934" y="2825447"/>
            <a:ext cx="1949153" cy="1328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6752" t="61068" r="2100" b="5985"/>
          <a:stretch/>
        </p:blipFill>
        <p:spPr>
          <a:xfrm>
            <a:off x="3733599" y="2409149"/>
            <a:ext cx="1676802" cy="1031878"/>
          </a:xfrm>
          <a:prstGeom prst="rect">
            <a:avLst/>
          </a:prstGeom>
        </p:spPr>
      </p:pic>
      <p:sp>
        <p:nvSpPr>
          <p:cNvPr id="19" name="Google Shape;441;p24">
            <a:extLst>
              <a:ext uri="{FF2B5EF4-FFF2-40B4-BE49-F238E27FC236}">
                <a16:creationId xmlns:a16="http://schemas.microsoft.com/office/drawing/2014/main" id="{6C9F5E90-259A-4A2C-89B1-0AFBE3E64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MY" b="1" dirty="0" err="1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Kombinasi</a:t>
            </a:r>
            <a:r>
              <a:rPr lang="en-MY" b="1" dirty="0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n-MY" b="1" dirty="0" err="1">
                <a:ln w="12700">
                  <a:solidFill>
                    <a:schemeClr val="accent2"/>
                  </a:solidFill>
                  <a:prstDash val="solid"/>
                </a:ln>
                <a:pattFill prst="pct5">
                  <a:fgClr>
                    <a:schemeClr val="accent3">
                      <a:lumMod val="75000"/>
                    </a:schemeClr>
                  </a:fgClr>
                  <a:bgClr>
                    <a:schemeClr val="accent3">
                      <a:lumMod val="20000"/>
                      <a:lumOff val="80000"/>
                    </a:schemeClr>
                  </a:bgClr>
                </a:patt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anose="0208090404030B020404" pitchFamily="18" charset="0"/>
              </a:rPr>
              <a:t>Nombor</a:t>
            </a:r>
            <a:endParaRPr dirty="0"/>
          </a:p>
        </p:txBody>
      </p:sp>
      <p:sp>
        <p:nvSpPr>
          <p:cNvPr id="20" name="Google Shape;442;p24">
            <a:extLst>
              <a:ext uri="{FF2B5EF4-FFF2-40B4-BE49-F238E27FC236}">
                <a16:creationId xmlns:a16="http://schemas.microsoft.com/office/drawing/2014/main" id="{C4B8B910-D9E1-4EBE-A76C-1C36D117A139}"/>
              </a:ext>
            </a:extLst>
          </p:cNvPr>
          <p:cNvSpPr txBox="1"/>
          <p:nvPr/>
        </p:nvSpPr>
        <p:spPr>
          <a:xfrm>
            <a:off x="3762617" y="1138925"/>
            <a:ext cx="1618766" cy="57862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rgbClr val="FFC138">
                    <a:lumMod val="75000"/>
                  </a:srgbClr>
                </a:solidFill>
                <a:effectLst/>
                <a:uLnTx/>
                <a:uFillTx/>
                <a:latin typeface="Didact Gothic"/>
                <a:ea typeface="Didact Gothic"/>
                <a:cs typeface="Didact Gothic"/>
                <a:sym typeface="Didact Gothic"/>
              </a:rPr>
              <a:t>10 dan 10</a:t>
            </a:r>
            <a:endParaRPr kumimoji="0" sz="1900" b="1" i="0" u="none" strike="noStrike" kern="0" cap="none" spc="0" normalizeH="0" baseline="0" noProof="0" dirty="0">
              <a:ln>
                <a:noFill/>
              </a:ln>
              <a:solidFill>
                <a:srgbClr val="FFC138">
                  <a:lumMod val="75000"/>
                </a:srgbClr>
              </a:solidFill>
              <a:effectLst/>
              <a:uLnTx/>
              <a:uFillTx/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444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33"/>
          <p:cNvSpPr txBox="1">
            <a:spLocks noGrp="1"/>
          </p:cNvSpPr>
          <p:nvPr>
            <p:ph type="ctrTitle"/>
          </p:nvPr>
        </p:nvSpPr>
        <p:spPr>
          <a:xfrm>
            <a:off x="1892875" y="1425738"/>
            <a:ext cx="5733900" cy="19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000" dirty="0"/>
              <a:t>Unit 1: </a:t>
            </a:r>
            <a:r>
              <a:rPr lang="en-MY" sz="2000" dirty="0" err="1"/>
              <a:t>Nombor</a:t>
            </a:r>
            <a:r>
              <a:rPr lang="en-MY" sz="2000" dirty="0"/>
              <a:t> </a:t>
            </a:r>
            <a:r>
              <a:rPr lang="en-MY" sz="2000" dirty="0" err="1"/>
              <a:t>Hingga</a:t>
            </a:r>
            <a:r>
              <a:rPr lang="en-MY" sz="2000" dirty="0"/>
              <a:t> 100</a:t>
            </a:r>
            <a:br>
              <a:rPr lang="en-MY" dirty="0"/>
            </a:br>
            <a:r>
              <a:rPr lang="en-MY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KENALI NILAI TEMPAT DAN NILAI DIGIT</a:t>
            </a:r>
            <a:endParaRPr sz="4400" dirty="0">
              <a:solidFill>
                <a:schemeClr val="dk2"/>
              </a:solidFill>
            </a:endParaRPr>
          </a:p>
        </p:txBody>
      </p:sp>
      <p:grpSp>
        <p:nvGrpSpPr>
          <p:cNvPr id="2962" name="Google Shape;2962;p33"/>
          <p:cNvGrpSpPr/>
          <p:nvPr/>
        </p:nvGrpSpPr>
        <p:grpSpPr>
          <a:xfrm>
            <a:off x="7296933" y="59"/>
            <a:ext cx="1753215" cy="1901523"/>
            <a:chOff x="7296933" y="59"/>
            <a:chExt cx="1753215" cy="1901523"/>
          </a:xfrm>
        </p:grpSpPr>
        <p:sp>
          <p:nvSpPr>
            <p:cNvPr id="2963" name="Google Shape;2963;p33"/>
            <p:cNvSpPr/>
            <p:nvPr/>
          </p:nvSpPr>
          <p:spPr>
            <a:xfrm rot="1020368">
              <a:off x="7509232" y="173173"/>
              <a:ext cx="1333534" cy="1556634"/>
            </a:xfrm>
            <a:custGeom>
              <a:avLst/>
              <a:gdLst/>
              <a:ahLst/>
              <a:cxnLst/>
              <a:rect l="l" t="t" r="r" b="b"/>
              <a:pathLst>
                <a:path w="12367" h="14436" extrusionOk="0">
                  <a:moveTo>
                    <a:pt x="6242" y="4537"/>
                  </a:moveTo>
                  <a:cubicBezTo>
                    <a:pt x="6349" y="4556"/>
                    <a:pt x="6457" y="4565"/>
                    <a:pt x="6564" y="4565"/>
                  </a:cubicBezTo>
                  <a:cubicBezTo>
                    <a:pt x="6599" y="4565"/>
                    <a:pt x="6635" y="4564"/>
                    <a:pt x="6671" y="4562"/>
                  </a:cubicBezTo>
                  <a:lnTo>
                    <a:pt x="6671" y="4562"/>
                  </a:lnTo>
                  <a:cubicBezTo>
                    <a:pt x="6610" y="4569"/>
                    <a:pt x="6548" y="4571"/>
                    <a:pt x="6485" y="4571"/>
                  </a:cubicBezTo>
                  <a:cubicBezTo>
                    <a:pt x="6384" y="4571"/>
                    <a:pt x="6282" y="4564"/>
                    <a:pt x="6183" y="4554"/>
                  </a:cubicBezTo>
                  <a:lnTo>
                    <a:pt x="6242" y="4554"/>
                  </a:lnTo>
                  <a:lnTo>
                    <a:pt x="6242" y="4537"/>
                  </a:lnTo>
                  <a:close/>
                  <a:moveTo>
                    <a:pt x="2252" y="1"/>
                  </a:moveTo>
                  <a:lnTo>
                    <a:pt x="2252" y="1"/>
                  </a:lnTo>
                  <a:cubicBezTo>
                    <a:pt x="2168" y="1118"/>
                    <a:pt x="2554" y="2260"/>
                    <a:pt x="3294" y="3109"/>
                  </a:cubicBezTo>
                  <a:cubicBezTo>
                    <a:pt x="3571" y="3437"/>
                    <a:pt x="3907" y="3714"/>
                    <a:pt x="4277" y="3932"/>
                  </a:cubicBezTo>
                  <a:cubicBezTo>
                    <a:pt x="4091" y="3882"/>
                    <a:pt x="3906" y="3844"/>
                    <a:pt x="3715" y="3844"/>
                  </a:cubicBezTo>
                  <a:cubicBezTo>
                    <a:pt x="3681" y="3844"/>
                    <a:pt x="3647" y="3846"/>
                    <a:pt x="3613" y="3848"/>
                  </a:cubicBezTo>
                  <a:cubicBezTo>
                    <a:pt x="2437" y="3873"/>
                    <a:pt x="1278" y="4495"/>
                    <a:pt x="648" y="5663"/>
                  </a:cubicBezTo>
                  <a:cubicBezTo>
                    <a:pt x="85" y="6687"/>
                    <a:pt x="1" y="8048"/>
                    <a:pt x="270" y="9275"/>
                  </a:cubicBezTo>
                  <a:cubicBezTo>
                    <a:pt x="530" y="10501"/>
                    <a:pt x="1118" y="11619"/>
                    <a:pt x="1807" y="12601"/>
                  </a:cubicBezTo>
                  <a:cubicBezTo>
                    <a:pt x="2475" y="13538"/>
                    <a:pt x="3372" y="14435"/>
                    <a:pt x="4360" y="14435"/>
                  </a:cubicBezTo>
                  <a:cubicBezTo>
                    <a:pt x="4391" y="14435"/>
                    <a:pt x="4422" y="14434"/>
                    <a:pt x="4453" y="14433"/>
                  </a:cubicBezTo>
                  <a:cubicBezTo>
                    <a:pt x="5274" y="14383"/>
                    <a:pt x="5989" y="13727"/>
                    <a:pt x="6808" y="13727"/>
                  </a:cubicBezTo>
                  <a:cubicBezTo>
                    <a:pt x="6818" y="13727"/>
                    <a:pt x="6828" y="13727"/>
                    <a:pt x="6839" y="13727"/>
                  </a:cubicBezTo>
                  <a:cubicBezTo>
                    <a:pt x="7292" y="13744"/>
                    <a:pt x="7729" y="13971"/>
                    <a:pt x="8174" y="14029"/>
                  </a:cubicBezTo>
                  <a:cubicBezTo>
                    <a:pt x="8273" y="14044"/>
                    <a:pt x="8372" y="14052"/>
                    <a:pt x="8469" y="14052"/>
                  </a:cubicBezTo>
                  <a:cubicBezTo>
                    <a:pt x="9418" y="14052"/>
                    <a:pt x="10298" y="13372"/>
                    <a:pt x="10854" y="12459"/>
                  </a:cubicBezTo>
                  <a:cubicBezTo>
                    <a:pt x="11467" y="11451"/>
                    <a:pt x="11753" y="10207"/>
                    <a:pt x="11988" y="8972"/>
                  </a:cubicBezTo>
                  <a:cubicBezTo>
                    <a:pt x="12207" y="7805"/>
                    <a:pt x="12366" y="6503"/>
                    <a:pt x="11871" y="5419"/>
                  </a:cubicBezTo>
                  <a:cubicBezTo>
                    <a:pt x="11417" y="4411"/>
                    <a:pt x="10459" y="3815"/>
                    <a:pt x="9518" y="3731"/>
                  </a:cubicBezTo>
                  <a:cubicBezTo>
                    <a:pt x="9454" y="3724"/>
                    <a:pt x="9392" y="3721"/>
                    <a:pt x="9330" y="3721"/>
                  </a:cubicBezTo>
                  <a:cubicBezTo>
                    <a:pt x="9076" y="3721"/>
                    <a:pt x="8841" y="3772"/>
                    <a:pt x="8611" y="3840"/>
                  </a:cubicBezTo>
                  <a:cubicBezTo>
                    <a:pt x="9216" y="3336"/>
                    <a:pt x="9611" y="2605"/>
                    <a:pt x="9703" y="1832"/>
                  </a:cubicBezTo>
                  <a:lnTo>
                    <a:pt x="9703" y="1832"/>
                  </a:lnTo>
                  <a:cubicBezTo>
                    <a:pt x="8972" y="2008"/>
                    <a:pt x="8258" y="2269"/>
                    <a:pt x="7628" y="2689"/>
                  </a:cubicBezTo>
                  <a:cubicBezTo>
                    <a:pt x="7007" y="3101"/>
                    <a:pt x="6394" y="3773"/>
                    <a:pt x="6234" y="4495"/>
                  </a:cubicBezTo>
                  <a:cubicBezTo>
                    <a:pt x="6192" y="3479"/>
                    <a:pt x="5545" y="2420"/>
                    <a:pt x="4823" y="1706"/>
                  </a:cubicBezTo>
                  <a:cubicBezTo>
                    <a:pt x="4092" y="984"/>
                    <a:pt x="3185" y="446"/>
                    <a:pt x="2252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64" name="Google Shape;2964;p33"/>
            <p:cNvGrpSpPr/>
            <p:nvPr/>
          </p:nvGrpSpPr>
          <p:grpSpPr>
            <a:xfrm rot="1020368">
              <a:off x="7497715" y="163284"/>
              <a:ext cx="1351650" cy="1575073"/>
              <a:chOff x="1871350" y="1020650"/>
              <a:chExt cx="313375" cy="365175"/>
            </a:xfrm>
          </p:grpSpPr>
          <p:sp>
            <p:nvSpPr>
              <p:cNvPr id="2965" name="Google Shape;2965;p33"/>
              <p:cNvSpPr/>
              <p:nvPr/>
            </p:nvSpPr>
            <p:spPr>
              <a:xfrm>
                <a:off x="1928475" y="1022700"/>
                <a:ext cx="101675" cy="113850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4554" extrusionOk="0">
                    <a:moveTo>
                      <a:pt x="84" y="0"/>
                    </a:moveTo>
                    <a:lnTo>
                      <a:pt x="84" y="0"/>
                    </a:lnTo>
                    <a:cubicBezTo>
                      <a:pt x="0" y="1126"/>
                      <a:pt x="387" y="2268"/>
                      <a:pt x="1126" y="3108"/>
                    </a:cubicBezTo>
                    <a:cubicBezTo>
                      <a:pt x="1857" y="3948"/>
                      <a:pt x="2941" y="4486"/>
                      <a:pt x="4066" y="4553"/>
                    </a:cubicBezTo>
                    <a:cubicBezTo>
                      <a:pt x="4041" y="3520"/>
                      <a:pt x="3377" y="2428"/>
                      <a:pt x="2655" y="1706"/>
                    </a:cubicBezTo>
                    <a:cubicBezTo>
                      <a:pt x="1924" y="983"/>
                      <a:pt x="1017" y="445"/>
                      <a:pt x="84" y="0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33"/>
              <p:cNvSpPr/>
              <p:nvPr/>
            </p:nvSpPr>
            <p:spPr>
              <a:xfrm>
                <a:off x="1926575" y="1020650"/>
                <a:ext cx="10587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703" extrusionOk="0">
                    <a:moveTo>
                      <a:pt x="228" y="200"/>
                    </a:moveTo>
                    <a:lnTo>
                      <a:pt x="228" y="200"/>
                    </a:lnTo>
                    <a:cubicBezTo>
                      <a:pt x="1244" y="695"/>
                      <a:pt x="2051" y="1233"/>
                      <a:pt x="2672" y="1838"/>
                    </a:cubicBezTo>
                    <a:cubicBezTo>
                      <a:pt x="3311" y="2468"/>
                      <a:pt x="4008" y="3510"/>
                      <a:pt x="4058" y="4551"/>
                    </a:cubicBezTo>
                    <a:cubicBezTo>
                      <a:pt x="2983" y="4467"/>
                      <a:pt x="1967" y="3946"/>
                      <a:pt x="1253" y="3140"/>
                    </a:cubicBezTo>
                    <a:cubicBezTo>
                      <a:pt x="547" y="2334"/>
                      <a:pt x="186" y="1275"/>
                      <a:pt x="228" y="200"/>
                    </a:cubicBezTo>
                    <a:close/>
                    <a:moveTo>
                      <a:pt x="165" y="0"/>
                    </a:moveTo>
                    <a:cubicBezTo>
                      <a:pt x="152" y="0"/>
                      <a:pt x="139" y="2"/>
                      <a:pt x="127" y="7"/>
                    </a:cubicBezTo>
                    <a:cubicBezTo>
                      <a:pt x="93" y="32"/>
                      <a:pt x="85" y="57"/>
                      <a:pt x="85" y="74"/>
                    </a:cubicBezTo>
                    <a:cubicBezTo>
                      <a:pt x="1" y="1216"/>
                      <a:pt x="387" y="2376"/>
                      <a:pt x="1143" y="3232"/>
                    </a:cubicBezTo>
                    <a:cubicBezTo>
                      <a:pt x="1908" y="4098"/>
                      <a:pt x="2983" y="4635"/>
                      <a:pt x="4142" y="4702"/>
                    </a:cubicBezTo>
                    <a:cubicBezTo>
                      <a:pt x="4151" y="4702"/>
                      <a:pt x="4176" y="4702"/>
                      <a:pt x="4218" y="4677"/>
                    </a:cubicBezTo>
                    <a:cubicBezTo>
                      <a:pt x="4226" y="4660"/>
                      <a:pt x="4235" y="4644"/>
                      <a:pt x="4235" y="4618"/>
                    </a:cubicBezTo>
                    <a:cubicBezTo>
                      <a:pt x="4218" y="3510"/>
                      <a:pt x="3479" y="2392"/>
                      <a:pt x="2798" y="1720"/>
                    </a:cubicBezTo>
                    <a:cubicBezTo>
                      <a:pt x="2135" y="1082"/>
                      <a:pt x="1295" y="511"/>
                      <a:pt x="202" y="7"/>
                    </a:cubicBezTo>
                    <a:cubicBezTo>
                      <a:pt x="190" y="2"/>
                      <a:pt x="177" y="0"/>
                      <a:pt x="16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33"/>
              <p:cNvSpPr/>
              <p:nvPr/>
            </p:nvSpPr>
            <p:spPr>
              <a:xfrm>
                <a:off x="1948625" y="1050775"/>
                <a:ext cx="82350" cy="87025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3481" extrusionOk="0">
                    <a:moveTo>
                      <a:pt x="82" y="0"/>
                    </a:moveTo>
                    <a:cubicBezTo>
                      <a:pt x="65" y="0"/>
                      <a:pt x="48" y="4"/>
                      <a:pt x="35" y="11"/>
                    </a:cubicBezTo>
                    <a:cubicBezTo>
                      <a:pt x="1" y="37"/>
                      <a:pt x="1" y="87"/>
                      <a:pt x="26" y="121"/>
                    </a:cubicBezTo>
                    <a:cubicBezTo>
                      <a:pt x="967" y="1313"/>
                      <a:pt x="2017" y="2439"/>
                      <a:pt x="3151" y="3455"/>
                    </a:cubicBezTo>
                    <a:cubicBezTo>
                      <a:pt x="3176" y="3472"/>
                      <a:pt x="3185" y="3481"/>
                      <a:pt x="3201" y="3481"/>
                    </a:cubicBezTo>
                    <a:cubicBezTo>
                      <a:pt x="3227" y="3481"/>
                      <a:pt x="3252" y="3472"/>
                      <a:pt x="3269" y="3447"/>
                    </a:cubicBezTo>
                    <a:cubicBezTo>
                      <a:pt x="3294" y="3413"/>
                      <a:pt x="3294" y="3371"/>
                      <a:pt x="3260" y="3346"/>
                    </a:cubicBezTo>
                    <a:cubicBezTo>
                      <a:pt x="2135" y="2321"/>
                      <a:pt x="1085" y="1213"/>
                      <a:pt x="144" y="28"/>
                    </a:cubicBezTo>
                    <a:cubicBezTo>
                      <a:pt x="129" y="8"/>
                      <a:pt x="106" y="0"/>
                      <a:pt x="8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33"/>
              <p:cNvSpPr/>
              <p:nvPr/>
            </p:nvSpPr>
            <p:spPr>
              <a:xfrm>
                <a:off x="2029500" y="1068675"/>
                <a:ext cx="87600" cy="6812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2725" extrusionOk="0">
                    <a:moveTo>
                      <a:pt x="3503" y="1"/>
                    </a:moveTo>
                    <a:lnTo>
                      <a:pt x="3503" y="1"/>
                    </a:lnTo>
                    <a:cubicBezTo>
                      <a:pt x="2764" y="177"/>
                      <a:pt x="2050" y="446"/>
                      <a:pt x="1420" y="866"/>
                    </a:cubicBezTo>
                    <a:cubicBezTo>
                      <a:pt x="790" y="1269"/>
                      <a:pt x="160" y="1967"/>
                      <a:pt x="0" y="2697"/>
                    </a:cubicBezTo>
                    <a:cubicBezTo>
                      <a:pt x="135" y="2716"/>
                      <a:pt x="270" y="2724"/>
                      <a:pt x="406" y="2724"/>
                    </a:cubicBezTo>
                    <a:cubicBezTo>
                      <a:pt x="1090" y="2724"/>
                      <a:pt x="1770" y="2498"/>
                      <a:pt x="2310" y="2084"/>
                    </a:cubicBezTo>
                    <a:cubicBezTo>
                      <a:pt x="2965" y="1580"/>
                      <a:pt x="3394" y="807"/>
                      <a:pt x="3503" y="1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33"/>
              <p:cNvSpPr/>
              <p:nvPr/>
            </p:nvSpPr>
            <p:spPr>
              <a:xfrm>
                <a:off x="2027800" y="1066500"/>
                <a:ext cx="90975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2894" extrusionOk="0">
                    <a:moveTo>
                      <a:pt x="3470" y="180"/>
                    </a:moveTo>
                    <a:lnTo>
                      <a:pt x="3470" y="180"/>
                    </a:lnTo>
                    <a:cubicBezTo>
                      <a:pt x="3361" y="936"/>
                      <a:pt x="2949" y="1634"/>
                      <a:pt x="2336" y="2104"/>
                    </a:cubicBezTo>
                    <a:cubicBezTo>
                      <a:pt x="1809" y="2523"/>
                      <a:pt x="1151" y="2743"/>
                      <a:pt x="491" y="2743"/>
                    </a:cubicBezTo>
                    <a:cubicBezTo>
                      <a:pt x="383" y="2743"/>
                      <a:pt x="276" y="2737"/>
                      <a:pt x="169" y="2726"/>
                    </a:cubicBezTo>
                    <a:cubicBezTo>
                      <a:pt x="354" y="2003"/>
                      <a:pt x="984" y="1373"/>
                      <a:pt x="1521" y="1004"/>
                    </a:cubicBezTo>
                    <a:cubicBezTo>
                      <a:pt x="2042" y="659"/>
                      <a:pt x="2689" y="390"/>
                      <a:pt x="3470" y="180"/>
                    </a:cubicBezTo>
                    <a:close/>
                    <a:moveTo>
                      <a:pt x="3566" y="1"/>
                    </a:moveTo>
                    <a:cubicBezTo>
                      <a:pt x="3559" y="1"/>
                      <a:pt x="3553" y="2"/>
                      <a:pt x="3546" y="4"/>
                    </a:cubicBezTo>
                    <a:cubicBezTo>
                      <a:pt x="2697" y="222"/>
                      <a:pt x="2000" y="508"/>
                      <a:pt x="1446" y="878"/>
                    </a:cubicBezTo>
                    <a:cubicBezTo>
                      <a:pt x="866" y="1264"/>
                      <a:pt x="177" y="1970"/>
                      <a:pt x="9" y="2768"/>
                    </a:cubicBezTo>
                    <a:cubicBezTo>
                      <a:pt x="1" y="2784"/>
                      <a:pt x="9" y="2810"/>
                      <a:pt x="18" y="2826"/>
                    </a:cubicBezTo>
                    <a:cubicBezTo>
                      <a:pt x="26" y="2852"/>
                      <a:pt x="51" y="2860"/>
                      <a:pt x="68" y="2860"/>
                    </a:cubicBezTo>
                    <a:cubicBezTo>
                      <a:pt x="211" y="2877"/>
                      <a:pt x="345" y="2894"/>
                      <a:pt x="480" y="2894"/>
                    </a:cubicBezTo>
                    <a:cubicBezTo>
                      <a:pt x="1177" y="2894"/>
                      <a:pt x="1866" y="2650"/>
                      <a:pt x="2420" y="2222"/>
                    </a:cubicBezTo>
                    <a:cubicBezTo>
                      <a:pt x="3084" y="1701"/>
                      <a:pt x="3529" y="928"/>
                      <a:pt x="3630" y="88"/>
                    </a:cubicBezTo>
                    <a:cubicBezTo>
                      <a:pt x="3638" y="63"/>
                      <a:pt x="3630" y="46"/>
                      <a:pt x="3613" y="21"/>
                    </a:cubicBezTo>
                    <a:cubicBezTo>
                      <a:pt x="3601" y="8"/>
                      <a:pt x="3584" y="1"/>
                      <a:pt x="356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33"/>
              <p:cNvSpPr/>
              <p:nvPr/>
            </p:nvSpPr>
            <p:spPr>
              <a:xfrm>
                <a:off x="2028450" y="1085325"/>
                <a:ext cx="71850" cy="52475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099" extrusionOk="0">
                    <a:moveTo>
                      <a:pt x="2775" y="1"/>
                    </a:moveTo>
                    <a:cubicBezTo>
                      <a:pt x="2759" y="1"/>
                      <a:pt x="2743" y="5"/>
                      <a:pt x="2730" y="15"/>
                    </a:cubicBezTo>
                    <a:cubicBezTo>
                      <a:pt x="1890" y="746"/>
                      <a:pt x="991" y="1393"/>
                      <a:pt x="42" y="1964"/>
                    </a:cubicBezTo>
                    <a:cubicBezTo>
                      <a:pt x="8" y="1981"/>
                      <a:pt x="0" y="2031"/>
                      <a:pt x="25" y="2065"/>
                    </a:cubicBezTo>
                    <a:cubicBezTo>
                      <a:pt x="34" y="2090"/>
                      <a:pt x="67" y="2099"/>
                      <a:pt x="84" y="2099"/>
                    </a:cubicBezTo>
                    <a:cubicBezTo>
                      <a:pt x="101" y="2099"/>
                      <a:pt x="118" y="2090"/>
                      <a:pt x="118" y="2090"/>
                    </a:cubicBezTo>
                    <a:cubicBezTo>
                      <a:pt x="1067" y="1511"/>
                      <a:pt x="1974" y="855"/>
                      <a:pt x="2831" y="133"/>
                    </a:cubicBezTo>
                    <a:cubicBezTo>
                      <a:pt x="2856" y="116"/>
                      <a:pt x="2873" y="57"/>
                      <a:pt x="2839" y="32"/>
                    </a:cubicBezTo>
                    <a:cubicBezTo>
                      <a:pt x="2824" y="12"/>
                      <a:pt x="2800" y="1"/>
                      <a:pt x="277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33"/>
              <p:cNvSpPr/>
              <p:nvPr/>
            </p:nvSpPr>
            <p:spPr>
              <a:xfrm>
                <a:off x="1874075" y="1115750"/>
                <a:ext cx="309175" cy="267825"/>
              </a:xfrm>
              <a:custGeom>
                <a:avLst/>
                <a:gdLst/>
                <a:ahLst/>
                <a:cxnLst/>
                <a:rect l="l" t="t" r="r" b="b"/>
                <a:pathLst>
                  <a:path w="12367" h="10713" extrusionOk="0">
                    <a:moveTo>
                      <a:pt x="9332" y="0"/>
                    </a:moveTo>
                    <a:cubicBezTo>
                      <a:pt x="8350" y="0"/>
                      <a:pt x="7664" y="665"/>
                      <a:pt x="6746" y="823"/>
                    </a:cubicBezTo>
                    <a:cubicBezTo>
                      <a:pt x="6658" y="839"/>
                      <a:pt x="6568" y="846"/>
                      <a:pt x="6478" y="846"/>
                    </a:cubicBezTo>
                    <a:cubicBezTo>
                      <a:pt x="5577" y="846"/>
                      <a:pt x="4614" y="125"/>
                      <a:pt x="3657" y="125"/>
                    </a:cubicBezTo>
                    <a:cubicBezTo>
                      <a:pt x="3642" y="125"/>
                      <a:pt x="3628" y="125"/>
                      <a:pt x="3613" y="126"/>
                    </a:cubicBezTo>
                    <a:cubicBezTo>
                      <a:pt x="2437" y="159"/>
                      <a:pt x="1278" y="772"/>
                      <a:pt x="648" y="1940"/>
                    </a:cubicBezTo>
                    <a:cubicBezTo>
                      <a:pt x="85" y="2973"/>
                      <a:pt x="1" y="4326"/>
                      <a:pt x="270" y="5552"/>
                    </a:cubicBezTo>
                    <a:cubicBezTo>
                      <a:pt x="530" y="6779"/>
                      <a:pt x="1118" y="7896"/>
                      <a:pt x="1807" y="8879"/>
                    </a:cubicBezTo>
                    <a:cubicBezTo>
                      <a:pt x="2475" y="9816"/>
                      <a:pt x="3372" y="10713"/>
                      <a:pt x="4360" y="10713"/>
                    </a:cubicBezTo>
                    <a:cubicBezTo>
                      <a:pt x="4391" y="10713"/>
                      <a:pt x="4422" y="10712"/>
                      <a:pt x="4453" y="10710"/>
                    </a:cubicBezTo>
                    <a:cubicBezTo>
                      <a:pt x="5274" y="10660"/>
                      <a:pt x="5989" y="10004"/>
                      <a:pt x="6808" y="10004"/>
                    </a:cubicBezTo>
                    <a:cubicBezTo>
                      <a:pt x="6818" y="10004"/>
                      <a:pt x="6828" y="10004"/>
                      <a:pt x="6839" y="10005"/>
                    </a:cubicBezTo>
                    <a:cubicBezTo>
                      <a:pt x="7292" y="10013"/>
                      <a:pt x="7721" y="10240"/>
                      <a:pt x="8174" y="10307"/>
                    </a:cubicBezTo>
                    <a:cubicBezTo>
                      <a:pt x="8273" y="10322"/>
                      <a:pt x="8372" y="10329"/>
                      <a:pt x="8469" y="10329"/>
                    </a:cubicBezTo>
                    <a:cubicBezTo>
                      <a:pt x="9418" y="10329"/>
                      <a:pt x="10298" y="9650"/>
                      <a:pt x="10854" y="8736"/>
                    </a:cubicBezTo>
                    <a:cubicBezTo>
                      <a:pt x="11467" y="7728"/>
                      <a:pt x="11753" y="6485"/>
                      <a:pt x="11988" y="5250"/>
                    </a:cubicBezTo>
                    <a:cubicBezTo>
                      <a:pt x="12207" y="4082"/>
                      <a:pt x="12366" y="2780"/>
                      <a:pt x="11871" y="1697"/>
                    </a:cubicBezTo>
                    <a:cubicBezTo>
                      <a:pt x="11417" y="688"/>
                      <a:pt x="10459" y="92"/>
                      <a:pt x="9518" y="8"/>
                    </a:cubicBezTo>
                    <a:cubicBezTo>
                      <a:pt x="9455" y="3"/>
                      <a:pt x="9393" y="0"/>
                      <a:pt x="9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33"/>
              <p:cNvSpPr/>
              <p:nvPr/>
            </p:nvSpPr>
            <p:spPr>
              <a:xfrm>
                <a:off x="1871350" y="1114400"/>
                <a:ext cx="313375" cy="271425"/>
              </a:xfrm>
              <a:custGeom>
                <a:avLst/>
                <a:gdLst/>
                <a:ahLst/>
                <a:cxnLst/>
                <a:rect l="l" t="t" r="r" b="b"/>
                <a:pathLst>
                  <a:path w="12535" h="10857" extrusionOk="0">
                    <a:moveTo>
                      <a:pt x="9438" y="120"/>
                    </a:moveTo>
                    <a:cubicBezTo>
                      <a:pt x="9502" y="120"/>
                      <a:pt x="9568" y="123"/>
                      <a:pt x="9636" y="129"/>
                    </a:cubicBezTo>
                    <a:cubicBezTo>
                      <a:pt x="10610" y="213"/>
                      <a:pt x="11518" y="860"/>
                      <a:pt x="11921" y="1776"/>
                    </a:cubicBezTo>
                    <a:cubicBezTo>
                      <a:pt x="12383" y="2826"/>
                      <a:pt x="12248" y="4077"/>
                      <a:pt x="12030" y="5279"/>
                    </a:cubicBezTo>
                    <a:cubicBezTo>
                      <a:pt x="11770" y="6673"/>
                      <a:pt x="11476" y="7799"/>
                      <a:pt x="10904" y="8731"/>
                    </a:cubicBezTo>
                    <a:cubicBezTo>
                      <a:pt x="10428" y="9514"/>
                      <a:pt x="9588" y="10290"/>
                      <a:pt x="8588" y="10290"/>
                    </a:cubicBezTo>
                    <a:cubicBezTo>
                      <a:pt x="8493" y="10290"/>
                      <a:pt x="8397" y="10283"/>
                      <a:pt x="8300" y="10269"/>
                    </a:cubicBezTo>
                    <a:cubicBezTo>
                      <a:pt x="8124" y="10252"/>
                      <a:pt x="7922" y="10185"/>
                      <a:pt x="7746" y="10134"/>
                    </a:cubicBezTo>
                    <a:cubicBezTo>
                      <a:pt x="7494" y="10059"/>
                      <a:pt x="7233" y="9983"/>
                      <a:pt x="6956" y="9975"/>
                    </a:cubicBezTo>
                    <a:cubicBezTo>
                      <a:pt x="6946" y="9974"/>
                      <a:pt x="6936" y="9974"/>
                      <a:pt x="6926" y="9974"/>
                    </a:cubicBezTo>
                    <a:cubicBezTo>
                      <a:pt x="6476" y="9974"/>
                      <a:pt x="6065" y="10155"/>
                      <a:pt x="5662" y="10327"/>
                    </a:cubicBezTo>
                    <a:cubicBezTo>
                      <a:pt x="5310" y="10487"/>
                      <a:pt x="4940" y="10655"/>
                      <a:pt x="4562" y="10680"/>
                    </a:cubicBezTo>
                    <a:cubicBezTo>
                      <a:pt x="4530" y="10682"/>
                      <a:pt x="4498" y="10683"/>
                      <a:pt x="4466" y="10683"/>
                    </a:cubicBezTo>
                    <a:cubicBezTo>
                      <a:pt x="3657" y="10683"/>
                      <a:pt x="2832" y="10070"/>
                      <a:pt x="1983" y="8882"/>
                    </a:cubicBezTo>
                    <a:cubicBezTo>
                      <a:pt x="1193" y="7782"/>
                      <a:pt x="681" y="6665"/>
                      <a:pt x="446" y="5581"/>
                    </a:cubicBezTo>
                    <a:cubicBezTo>
                      <a:pt x="160" y="4287"/>
                      <a:pt x="303" y="2985"/>
                      <a:pt x="815" y="2028"/>
                    </a:cubicBezTo>
                    <a:cubicBezTo>
                      <a:pt x="1395" y="969"/>
                      <a:pt x="2504" y="280"/>
                      <a:pt x="3722" y="255"/>
                    </a:cubicBezTo>
                    <a:cubicBezTo>
                      <a:pt x="3742" y="255"/>
                      <a:pt x="3762" y="254"/>
                      <a:pt x="3782" y="254"/>
                    </a:cubicBezTo>
                    <a:cubicBezTo>
                      <a:pt x="4250" y="254"/>
                      <a:pt x="4733" y="439"/>
                      <a:pt x="5209" y="600"/>
                    </a:cubicBezTo>
                    <a:cubicBezTo>
                      <a:pt x="5673" y="776"/>
                      <a:pt x="6150" y="957"/>
                      <a:pt x="6618" y="957"/>
                    </a:cubicBezTo>
                    <a:cubicBezTo>
                      <a:pt x="6709" y="957"/>
                      <a:pt x="6799" y="951"/>
                      <a:pt x="6889" y="936"/>
                    </a:cubicBezTo>
                    <a:cubicBezTo>
                      <a:pt x="7292" y="868"/>
                      <a:pt x="7662" y="700"/>
                      <a:pt x="8023" y="532"/>
                    </a:cubicBezTo>
                    <a:cubicBezTo>
                      <a:pt x="8480" y="323"/>
                      <a:pt x="8910" y="120"/>
                      <a:pt x="9438" y="120"/>
                    </a:cubicBezTo>
                    <a:close/>
                    <a:moveTo>
                      <a:pt x="9413" y="0"/>
                    </a:moveTo>
                    <a:cubicBezTo>
                      <a:pt x="8853" y="0"/>
                      <a:pt x="8393" y="216"/>
                      <a:pt x="7939" y="432"/>
                    </a:cubicBezTo>
                    <a:cubicBezTo>
                      <a:pt x="7586" y="591"/>
                      <a:pt x="7233" y="759"/>
                      <a:pt x="6847" y="818"/>
                    </a:cubicBezTo>
                    <a:cubicBezTo>
                      <a:pt x="6766" y="831"/>
                      <a:pt x="6686" y="837"/>
                      <a:pt x="6605" y="837"/>
                    </a:cubicBezTo>
                    <a:cubicBezTo>
                      <a:pt x="6164" y="837"/>
                      <a:pt x="5717" y="660"/>
                      <a:pt x="5234" y="482"/>
                    </a:cubicBezTo>
                    <a:cubicBezTo>
                      <a:pt x="4757" y="301"/>
                      <a:pt x="4247" y="104"/>
                      <a:pt x="3745" y="104"/>
                    </a:cubicBezTo>
                    <a:cubicBezTo>
                      <a:pt x="3734" y="104"/>
                      <a:pt x="3724" y="104"/>
                      <a:pt x="3714" y="104"/>
                    </a:cubicBezTo>
                    <a:cubicBezTo>
                      <a:pt x="2445" y="138"/>
                      <a:pt x="1286" y="852"/>
                      <a:pt x="681" y="1961"/>
                    </a:cubicBezTo>
                    <a:cubicBezTo>
                      <a:pt x="143" y="2952"/>
                      <a:pt x="1" y="4287"/>
                      <a:pt x="295" y="5632"/>
                    </a:cubicBezTo>
                    <a:cubicBezTo>
                      <a:pt x="530" y="6732"/>
                      <a:pt x="1042" y="7858"/>
                      <a:pt x="1849" y="8975"/>
                    </a:cubicBezTo>
                    <a:cubicBezTo>
                      <a:pt x="2722" y="10210"/>
                      <a:pt x="3596" y="10840"/>
                      <a:pt x="4461" y="10840"/>
                    </a:cubicBezTo>
                    <a:cubicBezTo>
                      <a:pt x="4503" y="10840"/>
                      <a:pt x="4537" y="10840"/>
                      <a:pt x="4579" y="10857"/>
                    </a:cubicBezTo>
                    <a:cubicBezTo>
                      <a:pt x="4974" y="10840"/>
                      <a:pt x="5360" y="10672"/>
                      <a:pt x="5730" y="10504"/>
                    </a:cubicBezTo>
                    <a:cubicBezTo>
                      <a:pt x="6131" y="10315"/>
                      <a:pt x="6509" y="10151"/>
                      <a:pt x="6917" y="10151"/>
                    </a:cubicBezTo>
                    <a:cubicBezTo>
                      <a:pt x="6928" y="10151"/>
                      <a:pt x="6938" y="10151"/>
                      <a:pt x="6948" y="10151"/>
                    </a:cubicBezTo>
                    <a:cubicBezTo>
                      <a:pt x="7200" y="10168"/>
                      <a:pt x="7443" y="10235"/>
                      <a:pt x="7695" y="10311"/>
                    </a:cubicBezTo>
                    <a:cubicBezTo>
                      <a:pt x="7880" y="10378"/>
                      <a:pt x="8073" y="10428"/>
                      <a:pt x="8275" y="10462"/>
                    </a:cubicBezTo>
                    <a:cubicBezTo>
                      <a:pt x="8373" y="10476"/>
                      <a:pt x="8470" y="10482"/>
                      <a:pt x="8568" y="10482"/>
                    </a:cubicBezTo>
                    <a:cubicBezTo>
                      <a:pt x="9483" y="10482"/>
                      <a:pt x="10401" y="9888"/>
                      <a:pt x="11030" y="8849"/>
                    </a:cubicBezTo>
                    <a:cubicBezTo>
                      <a:pt x="11610" y="7900"/>
                      <a:pt x="11904" y="6766"/>
                      <a:pt x="12164" y="5346"/>
                    </a:cubicBezTo>
                    <a:cubicBezTo>
                      <a:pt x="12400" y="4119"/>
                      <a:pt x="12534" y="2834"/>
                      <a:pt x="12055" y="1751"/>
                    </a:cubicBezTo>
                    <a:cubicBezTo>
                      <a:pt x="11610" y="784"/>
                      <a:pt x="10669" y="104"/>
                      <a:pt x="9636" y="12"/>
                    </a:cubicBezTo>
                    <a:cubicBezTo>
                      <a:pt x="9560" y="4"/>
                      <a:pt x="9486" y="0"/>
                      <a:pt x="941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33"/>
              <p:cNvSpPr/>
              <p:nvPr/>
            </p:nvSpPr>
            <p:spPr>
              <a:xfrm>
                <a:off x="1953875" y="1168325"/>
                <a:ext cx="584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3799" extrusionOk="0">
                    <a:moveTo>
                      <a:pt x="972" y="0"/>
                    </a:moveTo>
                    <a:cubicBezTo>
                      <a:pt x="945" y="0"/>
                      <a:pt x="918" y="2"/>
                      <a:pt x="891" y="5"/>
                    </a:cubicBezTo>
                    <a:cubicBezTo>
                      <a:pt x="371" y="64"/>
                      <a:pt x="18" y="753"/>
                      <a:pt x="1" y="1601"/>
                    </a:cubicBezTo>
                    <a:cubicBezTo>
                      <a:pt x="1" y="1736"/>
                      <a:pt x="1" y="1887"/>
                      <a:pt x="26" y="2030"/>
                    </a:cubicBezTo>
                    <a:cubicBezTo>
                      <a:pt x="147" y="3026"/>
                      <a:pt x="689" y="3799"/>
                      <a:pt x="1258" y="3799"/>
                    </a:cubicBezTo>
                    <a:cubicBezTo>
                      <a:pt x="1284" y="3799"/>
                      <a:pt x="1310" y="3797"/>
                      <a:pt x="1337" y="3794"/>
                    </a:cubicBezTo>
                    <a:cubicBezTo>
                      <a:pt x="1941" y="3727"/>
                      <a:pt x="2336" y="2819"/>
                      <a:pt x="2210" y="1769"/>
                    </a:cubicBezTo>
                    <a:cubicBezTo>
                      <a:pt x="2202" y="1752"/>
                      <a:pt x="2202" y="1727"/>
                      <a:pt x="2193" y="1719"/>
                    </a:cubicBezTo>
                    <a:cubicBezTo>
                      <a:pt x="2065" y="748"/>
                      <a:pt x="1539" y="0"/>
                      <a:pt x="972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33"/>
              <p:cNvSpPr/>
              <p:nvPr/>
            </p:nvSpPr>
            <p:spPr>
              <a:xfrm>
                <a:off x="1952000" y="1166225"/>
                <a:ext cx="605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954" extrusionOk="0">
                    <a:moveTo>
                      <a:pt x="1042" y="156"/>
                    </a:moveTo>
                    <a:cubicBezTo>
                      <a:pt x="1563" y="156"/>
                      <a:pt x="2075" y="870"/>
                      <a:pt x="2201" y="1803"/>
                    </a:cubicBezTo>
                    <a:cubicBezTo>
                      <a:pt x="2210" y="1820"/>
                      <a:pt x="2210" y="1836"/>
                      <a:pt x="2210" y="1853"/>
                    </a:cubicBezTo>
                    <a:cubicBezTo>
                      <a:pt x="2260" y="2349"/>
                      <a:pt x="2210" y="2828"/>
                      <a:pt x="2050" y="3197"/>
                    </a:cubicBezTo>
                    <a:cubicBezTo>
                      <a:pt x="1907" y="3559"/>
                      <a:pt x="1672" y="3769"/>
                      <a:pt x="1412" y="3794"/>
                    </a:cubicBezTo>
                    <a:cubicBezTo>
                      <a:pt x="1387" y="3797"/>
                      <a:pt x="1362" y="3799"/>
                      <a:pt x="1337" y="3799"/>
                    </a:cubicBezTo>
                    <a:cubicBezTo>
                      <a:pt x="1099" y="3799"/>
                      <a:pt x="852" y="3654"/>
                      <a:pt x="647" y="3365"/>
                    </a:cubicBezTo>
                    <a:cubicBezTo>
                      <a:pt x="404" y="3038"/>
                      <a:pt x="244" y="2592"/>
                      <a:pt x="185" y="2097"/>
                    </a:cubicBezTo>
                    <a:cubicBezTo>
                      <a:pt x="160" y="1946"/>
                      <a:pt x="160" y="1803"/>
                      <a:pt x="160" y="1677"/>
                    </a:cubicBezTo>
                    <a:cubicBezTo>
                      <a:pt x="168" y="845"/>
                      <a:pt x="521" y="207"/>
                      <a:pt x="983" y="156"/>
                    </a:cubicBezTo>
                    <a:close/>
                    <a:moveTo>
                      <a:pt x="1043" y="0"/>
                    </a:moveTo>
                    <a:cubicBezTo>
                      <a:pt x="1014" y="0"/>
                      <a:pt x="986" y="2"/>
                      <a:pt x="958" y="5"/>
                    </a:cubicBezTo>
                    <a:cubicBezTo>
                      <a:pt x="412" y="81"/>
                      <a:pt x="17" y="761"/>
                      <a:pt x="0" y="1677"/>
                    </a:cubicBezTo>
                    <a:cubicBezTo>
                      <a:pt x="0" y="1811"/>
                      <a:pt x="0" y="1962"/>
                      <a:pt x="26" y="2114"/>
                    </a:cubicBezTo>
                    <a:cubicBezTo>
                      <a:pt x="93" y="2634"/>
                      <a:pt x="269" y="3105"/>
                      <a:pt x="521" y="3449"/>
                    </a:cubicBezTo>
                    <a:cubicBezTo>
                      <a:pt x="756" y="3777"/>
                      <a:pt x="1042" y="3953"/>
                      <a:pt x="1336" y="3953"/>
                    </a:cubicBezTo>
                    <a:lnTo>
                      <a:pt x="1420" y="3953"/>
                    </a:lnTo>
                    <a:cubicBezTo>
                      <a:pt x="1739" y="3911"/>
                      <a:pt x="2008" y="3668"/>
                      <a:pt x="2193" y="3265"/>
                    </a:cubicBezTo>
                    <a:cubicBezTo>
                      <a:pt x="2361" y="2861"/>
                      <a:pt x="2420" y="2357"/>
                      <a:pt x="2361" y="1845"/>
                    </a:cubicBezTo>
                    <a:cubicBezTo>
                      <a:pt x="2361" y="1820"/>
                      <a:pt x="2344" y="1794"/>
                      <a:pt x="2344" y="1778"/>
                    </a:cubicBezTo>
                    <a:cubicBezTo>
                      <a:pt x="2216" y="759"/>
                      <a:pt x="1643" y="0"/>
                      <a:pt x="104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33"/>
              <p:cNvSpPr/>
              <p:nvPr/>
            </p:nvSpPr>
            <p:spPr>
              <a:xfrm>
                <a:off x="1967125" y="1191475"/>
                <a:ext cx="29200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441" extrusionOk="0">
                    <a:moveTo>
                      <a:pt x="504" y="1"/>
                    </a:moveTo>
                    <a:cubicBezTo>
                      <a:pt x="493" y="1"/>
                      <a:pt x="482" y="2"/>
                      <a:pt x="471" y="3"/>
                    </a:cubicBezTo>
                    <a:cubicBezTo>
                      <a:pt x="177" y="37"/>
                      <a:pt x="0" y="616"/>
                      <a:pt x="84" y="1288"/>
                    </a:cubicBezTo>
                    <a:cubicBezTo>
                      <a:pt x="149" y="1940"/>
                      <a:pt x="443" y="2441"/>
                      <a:pt x="729" y="2441"/>
                    </a:cubicBezTo>
                    <a:cubicBezTo>
                      <a:pt x="738" y="2441"/>
                      <a:pt x="747" y="2440"/>
                      <a:pt x="756" y="2439"/>
                    </a:cubicBezTo>
                    <a:cubicBezTo>
                      <a:pt x="991" y="2406"/>
                      <a:pt x="1151" y="2028"/>
                      <a:pt x="1168" y="1540"/>
                    </a:cubicBezTo>
                    <a:lnTo>
                      <a:pt x="605" y="1221"/>
                    </a:lnTo>
                    <a:lnTo>
                      <a:pt x="1067" y="784"/>
                    </a:lnTo>
                    <a:cubicBezTo>
                      <a:pt x="947" y="320"/>
                      <a:pt x="728" y="1"/>
                      <a:pt x="50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33"/>
              <p:cNvSpPr/>
              <p:nvPr/>
            </p:nvSpPr>
            <p:spPr>
              <a:xfrm>
                <a:off x="1953875" y="1168125"/>
                <a:ext cx="55050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719" extrusionOk="0">
                    <a:moveTo>
                      <a:pt x="973" y="1"/>
                    </a:moveTo>
                    <a:cubicBezTo>
                      <a:pt x="948" y="1"/>
                      <a:pt x="924" y="2"/>
                      <a:pt x="900" y="5"/>
                    </a:cubicBezTo>
                    <a:cubicBezTo>
                      <a:pt x="371" y="64"/>
                      <a:pt x="18" y="744"/>
                      <a:pt x="1" y="1601"/>
                    </a:cubicBezTo>
                    <a:lnTo>
                      <a:pt x="2202" y="1718"/>
                    </a:lnTo>
                    <a:cubicBezTo>
                      <a:pt x="2065" y="736"/>
                      <a:pt x="1534" y="1"/>
                      <a:pt x="973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33"/>
              <p:cNvSpPr/>
              <p:nvPr/>
            </p:nvSpPr>
            <p:spPr>
              <a:xfrm>
                <a:off x="1952200" y="1166225"/>
                <a:ext cx="58425" cy="46550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1862" extrusionOk="0">
                    <a:moveTo>
                      <a:pt x="1029" y="152"/>
                    </a:moveTo>
                    <a:cubicBezTo>
                      <a:pt x="1535" y="152"/>
                      <a:pt x="2032" y="828"/>
                      <a:pt x="2168" y="1710"/>
                    </a:cubicBezTo>
                    <a:lnTo>
                      <a:pt x="144" y="1601"/>
                    </a:lnTo>
                    <a:cubicBezTo>
                      <a:pt x="177" y="812"/>
                      <a:pt x="513" y="215"/>
                      <a:pt x="958" y="156"/>
                    </a:cubicBezTo>
                    <a:cubicBezTo>
                      <a:pt x="982" y="153"/>
                      <a:pt x="1006" y="152"/>
                      <a:pt x="1029" y="152"/>
                    </a:cubicBezTo>
                    <a:close/>
                    <a:moveTo>
                      <a:pt x="1035" y="0"/>
                    </a:moveTo>
                    <a:cubicBezTo>
                      <a:pt x="1006" y="0"/>
                      <a:pt x="978" y="2"/>
                      <a:pt x="950" y="5"/>
                    </a:cubicBezTo>
                    <a:cubicBezTo>
                      <a:pt x="404" y="72"/>
                      <a:pt x="9" y="761"/>
                      <a:pt x="1" y="1677"/>
                    </a:cubicBezTo>
                    <a:cubicBezTo>
                      <a:pt x="1" y="1719"/>
                      <a:pt x="26" y="1752"/>
                      <a:pt x="68" y="1752"/>
                    </a:cubicBezTo>
                    <a:lnTo>
                      <a:pt x="2269" y="1862"/>
                    </a:lnTo>
                    <a:cubicBezTo>
                      <a:pt x="2286" y="1862"/>
                      <a:pt x="2311" y="1853"/>
                      <a:pt x="2319" y="1845"/>
                    </a:cubicBezTo>
                    <a:cubicBezTo>
                      <a:pt x="2336" y="1820"/>
                      <a:pt x="2336" y="1803"/>
                      <a:pt x="2336" y="1778"/>
                    </a:cubicBezTo>
                    <a:cubicBezTo>
                      <a:pt x="2208" y="759"/>
                      <a:pt x="1635" y="0"/>
                      <a:pt x="103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33"/>
              <p:cNvSpPr/>
              <p:nvPr/>
            </p:nvSpPr>
            <p:spPr>
              <a:xfrm>
                <a:off x="2003025" y="1162650"/>
                <a:ext cx="58400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799" extrusionOk="0">
                    <a:moveTo>
                      <a:pt x="972" y="0"/>
                    </a:moveTo>
                    <a:cubicBezTo>
                      <a:pt x="945" y="0"/>
                      <a:pt x="918" y="2"/>
                      <a:pt x="891" y="5"/>
                    </a:cubicBezTo>
                    <a:cubicBezTo>
                      <a:pt x="370" y="64"/>
                      <a:pt x="9" y="745"/>
                      <a:pt x="1" y="1601"/>
                    </a:cubicBezTo>
                    <a:cubicBezTo>
                      <a:pt x="1" y="1736"/>
                      <a:pt x="1" y="1879"/>
                      <a:pt x="26" y="2030"/>
                    </a:cubicBezTo>
                    <a:cubicBezTo>
                      <a:pt x="146" y="3026"/>
                      <a:pt x="689" y="3799"/>
                      <a:pt x="1258" y="3799"/>
                    </a:cubicBezTo>
                    <a:cubicBezTo>
                      <a:pt x="1284" y="3799"/>
                      <a:pt x="1310" y="3797"/>
                      <a:pt x="1336" y="3794"/>
                    </a:cubicBezTo>
                    <a:cubicBezTo>
                      <a:pt x="1941" y="3718"/>
                      <a:pt x="2336" y="2819"/>
                      <a:pt x="2210" y="1769"/>
                    </a:cubicBezTo>
                    <a:cubicBezTo>
                      <a:pt x="2210" y="1744"/>
                      <a:pt x="2210" y="1727"/>
                      <a:pt x="2193" y="1711"/>
                    </a:cubicBezTo>
                    <a:cubicBezTo>
                      <a:pt x="2065" y="741"/>
                      <a:pt x="1531" y="0"/>
                      <a:pt x="972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p33"/>
              <p:cNvSpPr/>
              <p:nvPr/>
            </p:nvSpPr>
            <p:spPr>
              <a:xfrm>
                <a:off x="2001550" y="1160550"/>
                <a:ext cx="603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3954" extrusionOk="0">
                    <a:moveTo>
                      <a:pt x="1026" y="148"/>
                    </a:moveTo>
                    <a:cubicBezTo>
                      <a:pt x="1555" y="148"/>
                      <a:pt x="2059" y="862"/>
                      <a:pt x="2185" y="1795"/>
                    </a:cubicBezTo>
                    <a:cubicBezTo>
                      <a:pt x="2193" y="1820"/>
                      <a:pt x="2193" y="1828"/>
                      <a:pt x="2193" y="1853"/>
                    </a:cubicBezTo>
                    <a:cubicBezTo>
                      <a:pt x="2244" y="2341"/>
                      <a:pt x="2193" y="2828"/>
                      <a:pt x="2034" y="3197"/>
                    </a:cubicBezTo>
                    <a:cubicBezTo>
                      <a:pt x="1891" y="3550"/>
                      <a:pt x="1656" y="3760"/>
                      <a:pt x="1395" y="3794"/>
                    </a:cubicBezTo>
                    <a:cubicBezTo>
                      <a:pt x="1375" y="3796"/>
                      <a:pt x="1355" y="3797"/>
                      <a:pt x="1335" y="3797"/>
                    </a:cubicBezTo>
                    <a:cubicBezTo>
                      <a:pt x="800" y="3797"/>
                      <a:pt x="274" y="3060"/>
                      <a:pt x="169" y="2089"/>
                    </a:cubicBezTo>
                    <a:cubicBezTo>
                      <a:pt x="144" y="1946"/>
                      <a:pt x="144" y="1795"/>
                      <a:pt x="144" y="1669"/>
                    </a:cubicBezTo>
                    <a:cubicBezTo>
                      <a:pt x="152" y="845"/>
                      <a:pt x="505" y="199"/>
                      <a:pt x="967" y="148"/>
                    </a:cubicBezTo>
                    <a:close/>
                    <a:moveTo>
                      <a:pt x="1035" y="0"/>
                    </a:moveTo>
                    <a:cubicBezTo>
                      <a:pt x="1007" y="0"/>
                      <a:pt x="979" y="2"/>
                      <a:pt x="950" y="5"/>
                    </a:cubicBezTo>
                    <a:cubicBezTo>
                      <a:pt x="404" y="73"/>
                      <a:pt x="9" y="761"/>
                      <a:pt x="1" y="1669"/>
                    </a:cubicBezTo>
                    <a:cubicBezTo>
                      <a:pt x="1" y="1811"/>
                      <a:pt x="1" y="1954"/>
                      <a:pt x="18" y="2114"/>
                    </a:cubicBezTo>
                    <a:cubicBezTo>
                      <a:pt x="144" y="3155"/>
                      <a:pt x="723" y="3954"/>
                      <a:pt x="1328" y="3954"/>
                    </a:cubicBezTo>
                    <a:lnTo>
                      <a:pt x="1412" y="3954"/>
                    </a:lnTo>
                    <a:cubicBezTo>
                      <a:pt x="1731" y="3912"/>
                      <a:pt x="2000" y="3668"/>
                      <a:pt x="2185" y="3256"/>
                    </a:cubicBezTo>
                    <a:cubicBezTo>
                      <a:pt x="2353" y="2861"/>
                      <a:pt x="2412" y="2357"/>
                      <a:pt x="2353" y="1837"/>
                    </a:cubicBezTo>
                    <a:cubicBezTo>
                      <a:pt x="2353" y="1820"/>
                      <a:pt x="2336" y="1786"/>
                      <a:pt x="2336" y="1778"/>
                    </a:cubicBezTo>
                    <a:cubicBezTo>
                      <a:pt x="2208" y="751"/>
                      <a:pt x="1635" y="0"/>
                      <a:pt x="103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33"/>
              <p:cNvSpPr/>
              <p:nvPr/>
            </p:nvSpPr>
            <p:spPr>
              <a:xfrm>
                <a:off x="2016475" y="1185825"/>
                <a:ext cx="29200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440" extrusionOk="0">
                    <a:moveTo>
                      <a:pt x="504" y="0"/>
                    </a:moveTo>
                    <a:cubicBezTo>
                      <a:pt x="493" y="0"/>
                      <a:pt x="482" y="1"/>
                      <a:pt x="471" y="2"/>
                    </a:cubicBezTo>
                    <a:cubicBezTo>
                      <a:pt x="177" y="28"/>
                      <a:pt x="0" y="607"/>
                      <a:pt x="84" y="1279"/>
                    </a:cubicBezTo>
                    <a:cubicBezTo>
                      <a:pt x="158" y="1935"/>
                      <a:pt x="448" y="2439"/>
                      <a:pt x="735" y="2439"/>
                    </a:cubicBezTo>
                    <a:cubicBezTo>
                      <a:pt x="742" y="2439"/>
                      <a:pt x="749" y="2439"/>
                      <a:pt x="756" y="2439"/>
                    </a:cubicBezTo>
                    <a:cubicBezTo>
                      <a:pt x="1000" y="2405"/>
                      <a:pt x="1151" y="2027"/>
                      <a:pt x="1168" y="1531"/>
                    </a:cubicBezTo>
                    <a:lnTo>
                      <a:pt x="605" y="1220"/>
                    </a:lnTo>
                    <a:lnTo>
                      <a:pt x="1067" y="775"/>
                    </a:lnTo>
                    <a:cubicBezTo>
                      <a:pt x="947" y="319"/>
                      <a:pt x="728" y="0"/>
                      <a:pt x="50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33"/>
              <p:cNvSpPr/>
              <p:nvPr/>
            </p:nvSpPr>
            <p:spPr>
              <a:xfrm>
                <a:off x="2003250" y="1162275"/>
                <a:ext cx="5502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718" extrusionOk="0">
                    <a:moveTo>
                      <a:pt x="963" y="0"/>
                    </a:moveTo>
                    <a:cubicBezTo>
                      <a:pt x="942" y="0"/>
                      <a:pt x="920" y="1"/>
                      <a:pt x="899" y="4"/>
                    </a:cubicBezTo>
                    <a:cubicBezTo>
                      <a:pt x="370" y="71"/>
                      <a:pt x="17" y="751"/>
                      <a:pt x="0" y="1600"/>
                    </a:cubicBezTo>
                    <a:lnTo>
                      <a:pt x="2201" y="1717"/>
                    </a:lnTo>
                    <a:cubicBezTo>
                      <a:pt x="2055" y="738"/>
                      <a:pt x="1527" y="0"/>
                      <a:pt x="96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82" name="Google Shape;2982;p33"/>
              <p:cNvSpPr/>
              <p:nvPr/>
            </p:nvSpPr>
            <p:spPr>
              <a:xfrm>
                <a:off x="2001550" y="1160550"/>
                <a:ext cx="58425" cy="46550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1862" extrusionOk="0">
                    <a:moveTo>
                      <a:pt x="1022" y="145"/>
                    </a:moveTo>
                    <a:cubicBezTo>
                      <a:pt x="1530" y="145"/>
                      <a:pt x="2031" y="815"/>
                      <a:pt x="2168" y="1702"/>
                    </a:cubicBezTo>
                    <a:lnTo>
                      <a:pt x="144" y="1601"/>
                    </a:lnTo>
                    <a:cubicBezTo>
                      <a:pt x="177" y="812"/>
                      <a:pt x="513" y="199"/>
                      <a:pt x="958" y="148"/>
                    </a:cubicBezTo>
                    <a:cubicBezTo>
                      <a:pt x="980" y="146"/>
                      <a:pt x="1001" y="145"/>
                      <a:pt x="1022" y="145"/>
                    </a:cubicBezTo>
                    <a:close/>
                    <a:moveTo>
                      <a:pt x="1035" y="0"/>
                    </a:moveTo>
                    <a:cubicBezTo>
                      <a:pt x="1007" y="0"/>
                      <a:pt x="979" y="2"/>
                      <a:pt x="950" y="5"/>
                    </a:cubicBezTo>
                    <a:cubicBezTo>
                      <a:pt x="404" y="64"/>
                      <a:pt x="9" y="761"/>
                      <a:pt x="1" y="1669"/>
                    </a:cubicBezTo>
                    <a:cubicBezTo>
                      <a:pt x="1" y="1711"/>
                      <a:pt x="26" y="1744"/>
                      <a:pt x="68" y="1744"/>
                    </a:cubicBezTo>
                    <a:lnTo>
                      <a:pt x="2269" y="1862"/>
                    </a:lnTo>
                    <a:cubicBezTo>
                      <a:pt x="2286" y="1862"/>
                      <a:pt x="2294" y="1853"/>
                      <a:pt x="2319" y="1837"/>
                    </a:cubicBezTo>
                    <a:cubicBezTo>
                      <a:pt x="2336" y="1820"/>
                      <a:pt x="2336" y="1795"/>
                      <a:pt x="2336" y="1778"/>
                    </a:cubicBezTo>
                    <a:cubicBezTo>
                      <a:pt x="2208" y="751"/>
                      <a:pt x="1635" y="0"/>
                      <a:pt x="103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p33"/>
              <p:cNvSpPr/>
              <p:nvPr/>
            </p:nvSpPr>
            <p:spPr>
              <a:xfrm>
                <a:off x="1960175" y="1282025"/>
                <a:ext cx="1153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1330" extrusionOk="0">
                    <a:moveTo>
                      <a:pt x="4536" y="1"/>
                    </a:moveTo>
                    <a:cubicBezTo>
                      <a:pt x="4517" y="1"/>
                      <a:pt x="4496" y="9"/>
                      <a:pt x="4478" y="27"/>
                    </a:cubicBezTo>
                    <a:cubicBezTo>
                      <a:pt x="3941" y="665"/>
                      <a:pt x="3185" y="1085"/>
                      <a:pt x="2412" y="1169"/>
                    </a:cubicBezTo>
                    <a:cubicBezTo>
                      <a:pt x="2311" y="1180"/>
                      <a:pt x="2208" y="1186"/>
                      <a:pt x="2106" y="1186"/>
                    </a:cubicBezTo>
                    <a:cubicBezTo>
                      <a:pt x="1418" y="1186"/>
                      <a:pt x="714" y="943"/>
                      <a:pt x="144" y="497"/>
                    </a:cubicBezTo>
                    <a:cubicBezTo>
                      <a:pt x="130" y="484"/>
                      <a:pt x="116" y="479"/>
                      <a:pt x="100" y="479"/>
                    </a:cubicBezTo>
                    <a:cubicBezTo>
                      <a:pt x="78" y="479"/>
                      <a:pt x="55" y="491"/>
                      <a:pt x="35" y="506"/>
                    </a:cubicBezTo>
                    <a:cubicBezTo>
                      <a:pt x="1" y="539"/>
                      <a:pt x="18" y="590"/>
                      <a:pt x="43" y="615"/>
                    </a:cubicBezTo>
                    <a:cubicBezTo>
                      <a:pt x="656" y="1077"/>
                      <a:pt x="1387" y="1329"/>
                      <a:pt x="2101" y="1329"/>
                    </a:cubicBezTo>
                    <a:cubicBezTo>
                      <a:pt x="2210" y="1329"/>
                      <a:pt x="2311" y="1321"/>
                      <a:pt x="2429" y="1312"/>
                    </a:cubicBezTo>
                    <a:cubicBezTo>
                      <a:pt x="3252" y="1237"/>
                      <a:pt x="4033" y="791"/>
                      <a:pt x="4596" y="119"/>
                    </a:cubicBezTo>
                    <a:cubicBezTo>
                      <a:pt x="4613" y="86"/>
                      <a:pt x="4613" y="44"/>
                      <a:pt x="4579" y="19"/>
                    </a:cubicBezTo>
                    <a:cubicBezTo>
                      <a:pt x="4567" y="7"/>
                      <a:pt x="4552" y="1"/>
                      <a:pt x="453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p33"/>
              <p:cNvSpPr/>
              <p:nvPr/>
            </p:nvSpPr>
            <p:spPr>
              <a:xfrm>
                <a:off x="2067300" y="1259250"/>
                <a:ext cx="30050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325" extrusionOk="0">
                    <a:moveTo>
                      <a:pt x="278" y="1"/>
                    </a:moveTo>
                    <a:cubicBezTo>
                      <a:pt x="256" y="1"/>
                      <a:pt x="236" y="12"/>
                      <a:pt x="227" y="31"/>
                    </a:cubicBezTo>
                    <a:cubicBezTo>
                      <a:pt x="0" y="308"/>
                      <a:pt x="0" y="728"/>
                      <a:pt x="210" y="1014"/>
                    </a:cubicBezTo>
                    <a:cubicBezTo>
                      <a:pt x="361" y="1207"/>
                      <a:pt x="613" y="1324"/>
                      <a:pt x="865" y="1324"/>
                    </a:cubicBezTo>
                    <a:cubicBezTo>
                      <a:pt x="958" y="1324"/>
                      <a:pt x="1067" y="1308"/>
                      <a:pt x="1151" y="1274"/>
                    </a:cubicBezTo>
                    <a:cubicBezTo>
                      <a:pt x="1193" y="1257"/>
                      <a:pt x="1201" y="1215"/>
                      <a:pt x="1193" y="1173"/>
                    </a:cubicBezTo>
                    <a:cubicBezTo>
                      <a:pt x="1181" y="1149"/>
                      <a:pt x="1156" y="1129"/>
                      <a:pt x="1127" y="1129"/>
                    </a:cubicBezTo>
                    <a:cubicBezTo>
                      <a:pt x="1116" y="1129"/>
                      <a:pt x="1104" y="1132"/>
                      <a:pt x="1092" y="1140"/>
                    </a:cubicBezTo>
                    <a:cubicBezTo>
                      <a:pt x="1019" y="1168"/>
                      <a:pt x="939" y="1182"/>
                      <a:pt x="860" y="1182"/>
                    </a:cubicBezTo>
                    <a:cubicBezTo>
                      <a:pt x="656" y="1182"/>
                      <a:pt x="448" y="1092"/>
                      <a:pt x="328" y="930"/>
                    </a:cubicBezTo>
                    <a:cubicBezTo>
                      <a:pt x="160" y="694"/>
                      <a:pt x="160" y="350"/>
                      <a:pt x="336" y="123"/>
                    </a:cubicBezTo>
                    <a:cubicBezTo>
                      <a:pt x="370" y="98"/>
                      <a:pt x="361" y="39"/>
                      <a:pt x="328" y="22"/>
                    </a:cubicBezTo>
                    <a:cubicBezTo>
                      <a:pt x="313" y="8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85" name="Google Shape;2985;p33"/>
              <p:cNvSpPr/>
              <p:nvPr/>
            </p:nvSpPr>
            <p:spPr>
              <a:xfrm>
                <a:off x="1936875" y="1272775"/>
                <a:ext cx="3552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145" extrusionOk="0">
                    <a:moveTo>
                      <a:pt x="1219" y="1"/>
                    </a:moveTo>
                    <a:cubicBezTo>
                      <a:pt x="1208" y="1"/>
                      <a:pt x="1197" y="4"/>
                      <a:pt x="1185" y="11"/>
                    </a:cubicBezTo>
                    <a:cubicBezTo>
                      <a:pt x="1143" y="19"/>
                      <a:pt x="1135" y="61"/>
                      <a:pt x="1143" y="103"/>
                    </a:cubicBezTo>
                    <a:cubicBezTo>
                      <a:pt x="1252" y="363"/>
                      <a:pt x="1168" y="699"/>
                      <a:pt x="933" y="867"/>
                    </a:cubicBezTo>
                    <a:cubicBezTo>
                      <a:pt x="821" y="950"/>
                      <a:pt x="678" y="992"/>
                      <a:pt x="536" y="992"/>
                    </a:cubicBezTo>
                    <a:cubicBezTo>
                      <a:pt x="390" y="992"/>
                      <a:pt x="245" y="948"/>
                      <a:pt x="135" y="859"/>
                    </a:cubicBezTo>
                    <a:cubicBezTo>
                      <a:pt x="120" y="844"/>
                      <a:pt x="102" y="838"/>
                      <a:pt x="85" y="838"/>
                    </a:cubicBezTo>
                    <a:cubicBezTo>
                      <a:pt x="64" y="838"/>
                      <a:pt x="44" y="849"/>
                      <a:pt x="34" y="867"/>
                    </a:cubicBezTo>
                    <a:cubicBezTo>
                      <a:pt x="0" y="901"/>
                      <a:pt x="9" y="951"/>
                      <a:pt x="42" y="977"/>
                    </a:cubicBezTo>
                    <a:cubicBezTo>
                      <a:pt x="177" y="1086"/>
                      <a:pt x="353" y="1145"/>
                      <a:pt x="538" y="1145"/>
                    </a:cubicBezTo>
                    <a:cubicBezTo>
                      <a:pt x="706" y="1145"/>
                      <a:pt x="874" y="1086"/>
                      <a:pt x="1017" y="993"/>
                    </a:cubicBezTo>
                    <a:cubicBezTo>
                      <a:pt x="1303" y="783"/>
                      <a:pt x="1420" y="372"/>
                      <a:pt x="1277" y="53"/>
                    </a:cubicBezTo>
                    <a:cubicBezTo>
                      <a:pt x="1271" y="22"/>
                      <a:pt x="1248" y="1"/>
                      <a:pt x="121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86" name="Google Shape;2986;p33"/>
          <p:cNvGrpSpPr/>
          <p:nvPr/>
        </p:nvGrpSpPr>
        <p:grpSpPr>
          <a:xfrm rot="-945628" flipH="1">
            <a:off x="391284" y="3202295"/>
            <a:ext cx="1555649" cy="1473070"/>
            <a:chOff x="673709" y="3119183"/>
            <a:chExt cx="880841" cy="834038"/>
          </a:xfrm>
        </p:grpSpPr>
        <p:sp>
          <p:nvSpPr>
            <p:cNvPr id="2987" name="Google Shape;2987;p33"/>
            <p:cNvSpPr/>
            <p:nvPr/>
          </p:nvSpPr>
          <p:spPr>
            <a:xfrm>
              <a:off x="676982" y="3123467"/>
              <a:ext cx="868846" cy="825442"/>
            </a:xfrm>
            <a:custGeom>
              <a:avLst/>
              <a:gdLst/>
              <a:ahLst/>
              <a:cxnLst/>
              <a:rect l="l" t="t" r="r" b="b"/>
              <a:pathLst>
                <a:path w="9199" h="8739" extrusionOk="0">
                  <a:moveTo>
                    <a:pt x="4621" y="0"/>
                  </a:moveTo>
                  <a:cubicBezTo>
                    <a:pt x="4621" y="0"/>
                    <a:pt x="2815" y="429"/>
                    <a:pt x="2815" y="1722"/>
                  </a:cubicBezTo>
                  <a:cubicBezTo>
                    <a:pt x="2815" y="1899"/>
                    <a:pt x="2831" y="2084"/>
                    <a:pt x="2857" y="2277"/>
                  </a:cubicBezTo>
                  <a:cubicBezTo>
                    <a:pt x="2689" y="2193"/>
                    <a:pt x="2521" y="2117"/>
                    <a:pt x="2336" y="2067"/>
                  </a:cubicBezTo>
                  <a:cubicBezTo>
                    <a:pt x="2198" y="2021"/>
                    <a:pt x="2063" y="2001"/>
                    <a:pt x="1932" y="2001"/>
                  </a:cubicBezTo>
                  <a:cubicBezTo>
                    <a:pt x="904" y="2001"/>
                    <a:pt x="143" y="3251"/>
                    <a:pt x="143" y="3251"/>
                  </a:cubicBezTo>
                  <a:cubicBezTo>
                    <a:pt x="143" y="3251"/>
                    <a:pt x="0" y="5099"/>
                    <a:pt x="1227" y="5503"/>
                  </a:cubicBezTo>
                  <a:cubicBezTo>
                    <a:pt x="1395" y="5553"/>
                    <a:pt x="1571" y="5595"/>
                    <a:pt x="1765" y="5629"/>
                  </a:cubicBezTo>
                  <a:cubicBezTo>
                    <a:pt x="1630" y="5763"/>
                    <a:pt x="1513" y="5897"/>
                    <a:pt x="1403" y="6049"/>
                  </a:cubicBezTo>
                  <a:cubicBezTo>
                    <a:pt x="639" y="7099"/>
                    <a:pt x="1849" y="8502"/>
                    <a:pt x="1849" y="8502"/>
                  </a:cubicBezTo>
                  <a:cubicBezTo>
                    <a:pt x="1849" y="8502"/>
                    <a:pt x="2418" y="8739"/>
                    <a:pt x="3045" y="8739"/>
                  </a:cubicBezTo>
                  <a:cubicBezTo>
                    <a:pt x="3506" y="8739"/>
                    <a:pt x="3998" y="8611"/>
                    <a:pt x="4318" y="8166"/>
                  </a:cubicBezTo>
                  <a:cubicBezTo>
                    <a:pt x="4419" y="8023"/>
                    <a:pt x="4511" y="7863"/>
                    <a:pt x="4595" y="7695"/>
                  </a:cubicBezTo>
                  <a:cubicBezTo>
                    <a:pt x="4679" y="7863"/>
                    <a:pt x="4780" y="8023"/>
                    <a:pt x="4881" y="8166"/>
                  </a:cubicBezTo>
                  <a:cubicBezTo>
                    <a:pt x="5205" y="8611"/>
                    <a:pt x="5698" y="8739"/>
                    <a:pt x="6158" y="8739"/>
                  </a:cubicBezTo>
                  <a:cubicBezTo>
                    <a:pt x="6785" y="8739"/>
                    <a:pt x="7351" y="8502"/>
                    <a:pt x="7351" y="8502"/>
                  </a:cubicBezTo>
                  <a:cubicBezTo>
                    <a:pt x="7351" y="8502"/>
                    <a:pt x="8560" y="7099"/>
                    <a:pt x="7788" y="6049"/>
                  </a:cubicBezTo>
                  <a:cubicBezTo>
                    <a:pt x="7687" y="5897"/>
                    <a:pt x="7561" y="5763"/>
                    <a:pt x="7435" y="5629"/>
                  </a:cubicBezTo>
                  <a:cubicBezTo>
                    <a:pt x="7620" y="5595"/>
                    <a:pt x="7804" y="5553"/>
                    <a:pt x="7972" y="5503"/>
                  </a:cubicBezTo>
                  <a:cubicBezTo>
                    <a:pt x="9199" y="5099"/>
                    <a:pt x="9048" y="3251"/>
                    <a:pt x="9048" y="3251"/>
                  </a:cubicBezTo>
                  <a:cubicBezTo>
                    <a:pt x="9048" y="3251"/>
                    <a:pt x="8333" y="2001"/>
                    <a:pt x="7304" y="2001"/>
                  </a:cubicBezTo>
                  <a:cubicBezTo>
                    <a:pt x="7173" y="2001"/>
                    <a:pt x="7037" y="2021"/>
                    <a:pt x="6897" y="2067"/>
                  </a:cubicBezTo>
                  <a:cubicBezTo>
                    <a:pt x="6729" y="2117"/>
                    <a:pt x="6553" y="2193"/>
                    <a:pt x="6385" y="2277"/>
                  </a:cubicBezTo>
                  <a:cubicBezTo>
                    <a:pt x="6418" y="2084"/>
                    <a:pt x="6427" y="1899"/>
                    <a:pt x="6427" y="1722"/>
                  </a:cubicBezTo>
                  <a:cubicBezTo>
                    <a:pt x="6427" y="420"/>
                    <a:pt x="4621" y="0"/>
                    <a:pt x="462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88" name="Google Shape;2988;p33"/>
            <p:cNvGrpSpPr/>
            <p:nvPr/>
          </p:nvGrpSpPr>
          <p:grpSpPr>
            <a:xfrm>
              <a:off x="673709" y="3119183"/>
              <a:ext cx="880841" cy="834038"/>
              <a:chOff x="1628150" y="2408125"/>
              <a:chExt cx="233150" cy="220750"/>
            </a:xfrm>
          </p:grpSpPr>
          <p:sp>
            <p:nvSpPr>
              <p:cNvPr id="2989" name="Google Shape;2989;p33"/>
              <p:cNvSpPr/>
              <p:nvPr/>
            </p:nvSpPr>
            <p:spPr>
              <a:xfrm>
                <a:off x="1699550" y="2409400"/>
                <a:ext cx="90350" cy="11720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4688" extrusionOk="0">
                    <a:moveTo>
                      <a:pt x="1807" y="0"/>
                    </a:moveTo>
                    <a:cubicBezTo>
                      <a:pt x="1807" y="0"/>
                      <a:pt x="1" y="429"/>
                      <a:pt x="1" y="1722"/>
                    </a:cubicBezTo>
                    <a:cubicBezTo>
                      <a:pt x="1" y="3024"/>
                      <a:pt x="807" y="4688"/>
                      <a:pt x="1807" y="4688"/>
                    </a:cubicBezTo>
                    <a:cubicBezTo>
                      <a:pt x="2807" y="4688"/>
                      <a:pt x="3613" y="3008"/>
                      <a:pt x="3613" y="1722"/>
                    </a:cubicBezTo>
                    <a:cubicBezTo>
                      <a:pt x="3613" y="429"/>
                      <a:pt x="1807" y="0"/>
                      <a:pt x="18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33"/>
              <p:cNvSpPr/>
              <p:nvPr/>
            </p:nvSpPr>
            <p:spPr>
              <a:xfrm>
                <a:off x="1698300" y="2408125"/>
                <a:ext cx="92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4798" extrusionOk="0">
                    <a:moveTo>
                      <a:pt x="1857" y="102"/>
                    </a:moveTo>
                    <a:cubicBezTo>
                      <a:pt x="2017" y="144"/>
                      <a:pt x="3613" y="589"/>
                      <a:pt x="3613" y="1773"/>
                    </a:cubicBezTo>
                    <a:cubicBezTo>
                      <a:pt x="3613" y="3084"/>
                      <a:pt x="2806" y="4688"/>
                      <a:pt x="1857" y="4688"/>
                    </a:cubicBezTo>
                    <a:cubicBezTo>
                      <a:pt x="916" y="4688"/>
                      <a:pt x="101" y="3084"/>
                      <a:pt x="101" y="1773"/>
                    </a:cubicBezTo>
                    <a:cubicBezTo>
                      <a:pt x="101" y="589"/>
                      <a:pt x="1697" y="144"/>
                      <a:pt x="1857" y="102"/>
                    </a:cubicBezTo>
                    <a:close/>
                    <a:moveTo>
                      <a:pt x="1849" y="1"/>
                    </a:moveTo>
                    <a:cubicBezTo>
                      <a:pt x="1823" y="1"/>
                      <a:pt x="1" y="446"/>
                      <a:pt x="1" y="1773"/>
                    </a:cubicBezTo>
                    <a:cubicBezTo>
                      <a:pt x="1" y="3134"/>
                      <a:pt x="857" y="4798"/>
                      <a:pt x="1857" y="4798"/>
                    </a:cubicBezTo>
                    <a:cubicBezTo>
                      <a:pt x="2857" y="4798"/>
                      <a:pt x="3714" y="3134"/>
                      <a:pt x="3714" y="1773"/>
                    </a:cubicBezTo>
                    <a:cubicBezTo>
                      <a:pt x="3714" y="446"/>
                      <a:pt x="1891" y="1"/>
                      <a:pt x="186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33"/>
              <p:cNvSpPr/>
              <p:nvPr/>
            </p:nvSpPr>
            <p:spPr>
              <a:xfrm>
                <a:off x="1737150" y="2459200"/>
                <a:ext cx="122875" cy="920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682" extrusionOk="0">
                    <a:moveTo>
                      <a:pt x="2979" y="1"/>
                    </a:moveTo>
                    <a:cubicBezTo>
                      <a:pt x="2848" y="1"/>
                      <a:pt x="2711" y="21"/>
                      <a:pt x="2571" y="66"/>
                    </a:cubicBezTo>
                    <a:cubicBezTo>
                      <a:pt x="1345" y="461"/>
                      <a:pt x="1" y="1755"/>
                      <a:pt x="303" y="2704"/>
                    </a:cubicBezTo>
                    <a:cubicBezTo>
                      <a:pt x="514" y="3361"/>
                      <a:pt x="1478" y="3682"/>
                      <a:pt x="2460" y="3682"/>
                    </a:cubicBezTo>
                    <a:cubicBezTo>
                      <a:pt x="2886" y="3682"/>
                      <a:pt x="3315" y="3621"/>
                      <a:pt x="3688" y="3502"/>
                    </a:cubicBezTo>
                    <a:cubicBezTo>
                      <a:pt x="4915" y="3099"/>
                      <a:pt x="4764" y="1251"/>
                      <a:pt x="4764" y="1251"/>
                    </a:cubicBezTo>
                    <a:cubicBezTo>
                      <a:pt x="4764" y="1251"/>
                      <a:pt x="4016" y="1"/>
                      <a:pt x="2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33"/>
              <p:cNvSpPr/>
              <p:nvPr/>
            </p:nvSpPr>
            <p:spPr>
              <a:xfrm>
                <a:off x="1736100" y="2458100"/>
                <a:ext cx="12520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3782" extrusionOk="0">
                    <a:moveTo>
                      <a:pt x="3021" y="98"/>
                    </a:moveTo>
                    <a:cubicBezTo>
                      <a:pt x="3959" y="98"/>
                      <a:pt x="4682" y="1194"/>
                      <a:pt x="4764" y="1320"/>
                    </a:cubicBezTo>
                    <a:cubicBezTo>
                      <a:pt x="4781" y="1480"/>
                      <a:pt x="4839" y="3135"/>
                      <a:pt x="3714" y="3504"/>
                    </a:cubicBezTo>
                    <a:cubicBezTo>
                      <a:pt x="3341" y="3622"/>
                      <a:pt x="2920" y="3681"/>
                      <a:pt x="2505" y="3681"/>
                    </a:cubicBezTo>
                    <a:cubicBezTo>
                      <a:pt x="1536" y="3681"/>
                      <a:pt x="601" y="3361"/>
                      <a:pt x="395" y="2731"/>
                    </a:cubicBezTo>
                    <a:cubicBezTo>
                      <a:pt x="101" y="1832"/>
                      <a:pt x="1387" y="572"/>
                      <a:pt x="2638" y="161"/>
                    </a:cubicBezTo>
                    <a:cubicBezTo>
                      <a:pt x="2769" y="118"/>
                      <a:pt x="2897" y="98"/>
                      <a:pt x="3021" y="98"/>
                    </a:cubicBezTo>
                    <a:close/>
                    <a:moveTo>
                      <a:pt x="3024" y="1"/>
                    </a:moveTo>
                    <a:cubicBezTo>
                      <a:pt x="2889" y="1"/>
                      <a:pt x="2749" y="21"/>
                      <a:pt x="2605" y="68"/>
                    </a:cubicBezTo>
                    <a:cubicBezTo>
                      <a:pt x="1311" y="488"/>
                      <a:pt x="1" y="1807"/>
                      <a:pt x="303" y="2765"/>
                    </a:cubicBezTo>
                    <a:cubicBezTo>
                      <a:pt x="513" y="3437"/>
                      <a:pt x="1504" y="3781"/>
                      <a:pt x="2512" y="3781"/>
                    </a:cubicBezTo>
                    <a:cubicBezTo>
                      <a:pt x="2932" y="3781"/>
                      <a:pt x="3361" y="3723"/>
                      <a:pt x="3747" y="3597"/>
                    </a:cubicBezTo>
                    <a:cubicBezTo>
                      <a:pt x="5007" y="3185"/>
                      <a:pt x="4873" y="1320"/>
                      <a:pt x="4873" y="1295"/>
                    </a:cubicBezTo>
                    <a:lnTo>
                      <a:pt x="4873" y="1286"/>
                    </a:lnTo>
                    <a:lnTo>
                      <a:pt x="4865" y="1270"/>
                    </a:lnTo>
                    <a:cubicBezTo>
                      <a:pt x="4850" y="1255"/>
                      <a:pt x="4077" y="1"/>
                      <a:pt x="302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33"/>
              <p:cNvSpPr/>
              <p:nvPr/>
            </p:nvSpPr>
            <p:spPr>
              <a:xfrm>
                <a:off x="1724550" y="2522075"/>
                <a:ext cx="119525" cy="105600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4224" extrusionOk="0">
                    <a:moveTo>
                      <a:pt x="1443" y="1"/>
                    </a:moveTo>
                    <a:cubicBezTo>
                      <a:pt x="1202" y="1"/>
                      <a:pt x="984" y="59"/>
                      <a:pt x="807" y="189"/>
                    </a:cubicBezTo>
                    <a:cubicBezTo>
                      <a:pt x="1" y="777"/>
                      <a:pt x="337" y="2600"/>
                      <a:pt x="1093" y="3650"/>
                    </a:cubicBezTo>
                    <a:cubicBezTo>
                      <a:pt x="1417" y="4095"/>
                      <a:pt x="1909" y="4223"/>
                      <a:pt x="2370" y="4223"/>
                    </a:cubicBezTo>
                    <a:cubicBezTo>
                      <a:pt x="2996" y="4223"/>
                      <a:pt x="3562" y="3986"/>
                      <a:pt x="3562" y="3986"/>
                    </a:cubicBezTo>
                    <a:cubicBezTo>
                      <a:pt x="3562" y="3986"/>
                      <a:pt x="4780" y="2583"/>
                      <a:pt x="4008" y="1533"/>
                    </a:cubicBezTo>
                    <a:cubicBezTo>
                      <a:pt x="3413" y="716"/>
                      <a:pt x="2289" y="1"/>
                      <a:pt x="14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33"/>
              <p:cNvSpPr/>
              <p:nvPr/>
            </p:nvSpPr>
            <p:spPr>
              <a:xfrm>
                <a:off x="1730025" y="2520675"/>
                <a:ext cx="114900" cy="108200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4328" extrusionOk="0">
                    <a:moveTo>
                      <a:pt x="1227" y="119"/>
                    </a:moveTo>
                    <a:cubicBezTo>
                      <a:pt x="1512" y="119"/>
                      <a:pt x="1840" y="186"/>
                      <a:pt x="2184" y="354"/>
                    </a:cubicBezTo>
                    <a:cubicBezTo>
                      <a:pt x="2797" y="640"/>
                      <a:pt x="3369" y="1110"/>
                      <a:pt x="3747" y="1631"/>
                    </a:cubicBezTo>
                    <a:cubicBezTo>
                      <a:pt x="4452" y="2597"/>
                      <a:pt x="3427" y="3882"/>
                      <a:pt x="3318" y="4009"/>
                    </a:cubicBezTo>
                    <a:cubicBezTo>
                      <a:pt x="3239" y="4041"/>
                      <a:pt x="2723" y="4232"/>
                      <a:pt x="2161" y="4232"/>
                    </a:cubicBezTo>
                    <a:cubicBezTo>
                      <a:pt x="1712" y="4232"/>
                      <a:pt x="1234" y="4111"/>
                      <a:pt x="924" y="3689"/>
                    </a:cubicBezTo>
                    <a:cubicBezTo>
                      <a:pt x="546" y="3168"/>
                      <a:pt x="277" y="2471"/>
                      <a:pt x="202" y="1808"/>
                    </a:cubicBezTo>
                    <a:cubicBezTo>
                      <a:pt x="118" y="1102"/>
                      <a:pt x="277" y="548"/>
                      <a:pt x="622" y="296"/>
                    </a:cubicBezTo>
                    <a:cubicBezTo>
                      <a:pt x="781" y="178"/>
                      <a:pt x="991" y="119"/>
                      <a:pt x="1227" y="119"/>
                    </a:cubicBezTo>
                    <a:close/>
                    <a:moveTo>
                      <a:pt x="1222" y="1"/>
                    </a:moveTo>
                    <a:cubicBezTo>
                      <a:pt x="958" y="1"/>
                      <a:pt x="729" y="68"/>
                      <a:pt x="546" y="203"/>
                    </a:cubicBezTo>
                    <a:cubicBezTo>
                      <a:pt x="160" y="480"/>
                      <a:pt x="0" y="1052"/>
                      <a:pt x="84" y="1808"/>
                    </a:cubicBezTo>
                    <a:cubicBezTo>
                      <a:pt x="168" y="2488"/>
                      <a:pt x="437" y="3210"/>
                      <a:pt x="832" y="3740"/>
                    </a:cubicBezTo>
                    <a:cubicBezTo>
                      <a:pt x="1168" y="4193"/>
                      <a:pt x="1680" y="4328"/>
                      <a:pt x="2151" y="4328"/>
                    </a:cubicBezTo>
                    <a:cubicBezTo>
                      <a:pt x="2781" y="4328"/>
                      <a:pt x="3360" y="4093"/>
                      <a:pt x="3352" y="4084"/>
                    </a:cubicBezTo>
                    <a:lnTo>
                      <a:pt x="3360" y="4084"/>
                    </a:lnTo>
                    <a:lnTo>
                      <a:pt x="3369" y="4076"/>
                    </a:lnTo>
                    <a:cubicBezTo>
                      <a:pt x="3394" y="4067"/>
                      <a:pt x="4595" y="2622"/>
                      <a:pt x="3822" y="1556"/>
                    </a:cubicBezTo>
                    <a:cubicBezTo>
                      <a:pt x="3436" y="1026"/>
                      <a:pt x="2831" y="539"/>
                      <a:pt x="2218" y="254"/>
                    </a:cubicBezTo>
                    <a:cubicBezTo>
                      <a:pt x="1854" y="85"/>
                      <a:pt x="1516" y="1"/>
                      <a:pt x="122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33"/>
              <p:cNvSpPr/>
              <p:nvPr/>
            </p:nvSpPr>
            <p:spPr>
              <a:xfrm>
                <a:off x="1645600" y="2521925"/>
                <a:ext cx="119100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4230" extrusionOk="0">
                    <a:moveTo>
                      <a:pt x="3316" y="0"/>
                    </a:moveTo>
                    <a:cubicBezTo>
                      <a:pt x="2612" y="0"/>
                      <a:pt x="1727" y="485"/>
                      <a:pt x="1109" y="1119"/>
                    </a:cubicBezTo>
                    <a:cubicBezTo>
                      <a:pt x="975" y="1254"/>
                      <a:pt x="857" y="1388"/>
                      <a:pt x="756" y="1539"/>
                    </a:cubicBezTo>
                    <a:cubicBezTo>
                      <a:pt x="0" y="2589"/>
                      <a:pt x="1201" y="3992"/>
                      <a:pt x="1201" y="3992"/>
                    </a:cubicBezTo>
                    <a:cubicBezTo>
                      <a:pt x="1201" y="3992"/>
                      <a:pt x="1770" y="4229"/>
                      <a:pt x="2397" y="4229"/>
                    </a:cubicBezTo>
                    <a:cubicBezTo>
                      <a:pt x="2858" y="4229"/>
                      <a:pt x="3351" y="4101"/>
                      <a:pt x="3671" y="3656"/>
                    </a:cubicBezTo>
                    <a:cubicBezTo>
                      <a:pt x="4435" y="2606"/>
                      <a:pt x="4763" y="783"/>
                      <a:pt x="3957" y="187"/>
                    </a:cubicBezTo>
                    <a:cubicBezTo>
                      <a:pt x="3755" y="187"/>
                      <a:pt x="3562" y="128"/>
                      <a:pt x="3385" y="2"/>
                    </a:cubicBezTo>
                    <a:cubicBezTo>
                      <a:pt x="3363" y="1"/>
                      <a:pt x="3339" y="0"/>
                      <a:pt x="3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33"/>
              <p:cNvSpPr/>
              <p:nvPr/>
            </p:nvSpPr>
            <p:spPr>
              <a:xfrm>
                <a:off x="1643900" y="2520650"/>
                <a:ext cx="121625" cy="10822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329" extrusionOk="0">
                    <a:moveTo>
                      <a:pt x="3391" y="102"/>
                    </a:moveTo>
                    <a:cubicBezTo>
                      <a:pt x="3409" y="102"/>
                      <a:pt x="3427" y="103"/>
                      <a:pt x="3445" y="103"/>
                    </a:cubicBezTo>
                    <a:cubicBezTo>
                      <a:pt x="3621" y="229"/>
                      <a:pt x="3823" y="297"/>
                      <a:pt x="4016" y="297"/>
                    </a:cubicBezTo>
                    <a:cubicBezTo>
                      <a:pt x="4756" y="859"/>
                      <a:pt x="4461" y="2615"/>
                      <a:pt x="3697" y="3673"/>
                    </a:cubicBezTo>
                    <a:cubicBezTo>
                      <a:pt x="3389" y="4105"/>
                      <a:pt x="2909" y="4230"/>
                      <a:pt x="2458" y="4230"/>
                    </a:cubicBezTo>
                    <a:cubicBezTo>
                      <a:pt x="1900" y="4230"/>
                      <a:pt x="1387" y="4038"/>
                      <a:pt x="1303" y="4001"/>
                    </a:cubicBezTo>
                    <a:cubicBezTo>
                      <a:pt x="1202" y="3875"/>
                      <a:pt x="169" y="2581"/>
                      <a:pt x="866" y="1607"/>
                    </a:cubicBezTo>
                    <a:cubicBezTo>
                      <a:pt x="967" y="1473"/>
                      <a:pt x="1085" y="1330"/>
                      <a:pt x="1219" y="1195"/>
                    </a:cubicBezTo>
                    <a:cubicBezTo>
                      <a:pt x="1881" y="534"/>
                      <a:pt x="2741" y="102"/>
                      <a:pt x="3391" y="102"/>
                    </a:cubicBezTo>
                    <a:close/>
                    <a:moveTo>
                      <a:pt x="3390" y="1"/>
                    </a:moveTo>
                    <a:cubicBezTo>
                      <a:pt x="2717" y="1"/>
                      <a:pt x="1824" y="447"/>
                      <a:pt x="1143" y="1128"/>
                    </a:cubicBezTo>
                    <a:cubicBezTo>
                      <a:pt x="1001" y="1271"/>
                      <a:pt x="883" y="1422"/>
                      <a:pt x="782" y="1557"/>
                    </a:cubicBezTo>
                    <a:cubicBezTo>
                      <a:pt x="1" y="2623"/>
                      <a:pt x="1219" y="4068"/>
                      <a:pt x="1227" y="4077"/>
                    </a:cubicBezTo>
                    <a:lnTo>
                      <a:pt x="1244" y="4085"/>
                    </a:lnTo>
                    <a:lnTo>
                      <a:pt x="1253" y="4085"/>
                    </a:lnTo>
                    <a:cubicBezTo>
                      <a:pt x="1261" y="4094"/>
                      <a:pt x="1841" y="4329"/>
                      <a:pt x="2471" y="4329"/>
                    </a:cubicBezTo>
                    <a:cubicBezTo>
                      <a:pt x="2941" y="4329"/>
                      <a:pt x="3453" y="4203"/>
                      <a:pt x="3781" y="3741"/>
                    </a:cubicBezTo>
                    <a:cubicBezTo>
                      <a:pt x="4579" y="2640"/>
                      <a:pt x="4865" y="792"/>
                      <a:pt x="4058" y="204"/>
                    </a:cubicBezTo>
                    <a:lnTo>
                      <a:pt x="4041" y="187"/>
                    </a:lnTo>
                    <a:lnTo>
                      <a:pt x="4025" y="187"/>
                    </a:lnTo>
                    <a:cubicBezTo>
                      <a:pt x="3840" y="187"/>
                      <a:pt x="3663" y="129"/>
                      <a:pt x="3487" y="11"/>
                    </a:cubicBezTo>
                    <a:lnTo>
                      <a:pt x="3479" y="2"/>
                    </a:lnTo>
                    <a:lnTo>
                      <a:pt x="3462" y="2"/>
                    </a:lnTo>
                    <a:cubicBezTo>
                      <a:pt x="3438" y="1"/>
                      <a:pt x="3414" y="1"/>
                      <a:pt x="339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33"/>
              <p:cNvSpPr/>
              <p:nvPr/>
            </p:nvSpPr>
            <p:spPr>
              <a:xfrm>
                <a:off x="1629200" y="2459200"/>
                <a:ext cx="115550" cy="92050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3682" extrusionOk="0">
                    <a:moveTo>
                      <a:pt x="1949" y="1"/>
                    </a:moveTo>
                    <a:cubicBezTo>
                      <a:pt x="921" y="1"/>
                      <a:pt x="160" y="1251"/>
                      <a:pt x="160" y="1251"/>
                    </a:cubicBezTo>
                    <a:cubicBezTo>
                      <a:pt x="160" y="1251"/>
                      <a:pt x="1" y="3099"/>
                      <a:pt x="1244" y="3502"/>
                    </a:cubicBezTo>
                    <a:cubicBezTo>
                      <a:pt x="1412" y="3553"/>
                      <a:pt x="1589" y="3595"/>
                      <a:pt x="1773" y="3628"/>
                    </a:cubicBezTo>
                    <a:cubicBezTo>
                      <a:pt x="1998" y="3664"/>
                      <a:pt x="2232" y="3681"/>
                      <a:pt x="2465" y="3681"/>
                    </a:cubicBezTo>
                    <a:cubicBezTo>
                      <a:pt x="3447" y="3681"/>
                      <a:pt x="4410" y="3363"/>
                      <a:pt x="4621" y="2704"/>
                    </a:cubicBezTo>
                    <a:cubicBezTo>
                      <a:pt x="4419" y="2704"/>
                      <a:pt x="4235" y="2637"/>
                      <a:pt x="4058" y="2511"/>
                    </a:cubicBezTo>
                    <a:cubicBezTo>
                      <a:pt x="3453" y="2124"/>
                      <a:pt x="3008" y="1175"/>
                      <a:pt x="2865" y="276"/>
                    </a:cubicBezTo>
                    <a:cubicBezTo>
                      <a:pt x="2697" y="192"/>
                      <a:pt x="2529" y="117"/>
                      <a:pt x="2353" y="66"/>
                    </a:cubicBezTo>
                    <a:cubicBezTo>
                      <a:pt x="2215" y="21"/>
                      <a:pt x="2080" y="1"/>
                      <a:pt x="19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33"/>
              <p:cNvSpPr/>
              <p:nvPr/>
            </p:nvSpPr>
            <p:spPr>
              <a:xfrm>
                <a:off x="1628150" y="2458300"/>
                <a:ext cx="118275" cy="94350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3774" extrusionOk="0">
                    <a:moveTo>
                      <a:pt x="1980" y="96"/>
                    </a:moveTo>
                    <a:cubicBezTo>
                      <a:pt x="2106" y="96"/>
                      <a:pt x="2236" y="116"/>
                      <a:pt x="2370" y="161"/>
                    </a:cubicBezTo>
                    <a:cubicBezTo>
                      <a:pt x="2529" y="220"/>
                      <a:pt x="2697" y="279"/>
                      <a:pt x="2857" y="363"/>
                    </a:cubicBezTo>
                    <a:cubicBezTo>
                      <a:pt x="3017" y="1337"/>
                      <a:pt x="3495" y="2244"/>
                      <a:pt x="4067" y="2614"/>
                    </a:cubicBezTo>
                    <a:cubicBezTo>
                      <a:pt x="4235" y="2723"/>
                      <a:pt x="4411" y="2791"/>
                      <a:pt x="4587" y="2799"/>
                    </a:cubicBezTo>
                    <a:cubicBezTo>
                      <a:pt x="4346" y="3390"/>
                      <a:pt x="3437" y="3675"/>
                      <a:pt x="2515" y="3675"/>
                    </a:cubicBezTo>
                    <a:cubicBezTo>
                      <a:pt x="2285" y="3675"/>
                      <a:pt x="2054" y="3657"/>
                      <a:pt x="1832" y="3622"/>
                    </a:cubicBezTo>
                    <a:cubicBezTo>
                      <a:pt x="1647" y="3589"/>
                      <a:pt x="1471" y="3547"/>
                      <a:pt x="1303" y="3496"/>
                    </a:cubicBezTo>
                    <a:cubicBezTo>
                      <a:pt x="169" y="3127"/>
                      <a:pt x="244" y="1463"/>
                      <a:pt x="253" y="1312"/>
                    </a:cubicBezTo>
                    <a:cubicBezTo>
                      <a:pt x="327" y="1186"/>
                      <a:pt x="1046" y="96"/>
                      <a:pt x="1980" y="96"/>
                    </a:cubicBezTo>
                    <a:close/>
                    <a:moveTo>
                      <a:pt x="2000" y="1"/>
                    </a:moveTo>
                    <a:cubicBezTo>
                      <a:pt x="947" y="1"/>
                      <a:pt x="168" y="1256"/>
                      <a:pt x="160" y="1278"/>
                    </a:cubicBezTo>
                    <a:lnTo>
                      <a:pt x="152" y="1287"/>
                    </a:lnTo>
                    <a:lnTo>
                      <a:pt x="152" y="1295"/>
                    </a:lnTo>
                    <a:cubicBezTo>
                      <a:pt x="135" y="1320"/>
                      <a:pt x="1" y="3185"/>
                      <a:pt x="1261" y="3597"/>
                    </a:cubicBezTo>
                    <a:cubicBezTo>
                      <a:pt x="1437" y="3647"/>
                      <a:pt x="1622" y="3689"/>
                      <a:pt x="1807" y="3723"/>
                    </a:cubicBezTo>
                    <a:cubicBezTo>
                      <a:pt x="2051" y="3757"/>
                      <a:pt x="2294" y="3773"/>
                      <a:pt x="2529" y="3773"/>
                    </a:cubicBezTo>
                    <a:cubicBezTo>
                      <a:pt x="3529" y="3773"/>
                      <a:pt x="4495" y="3437"/>
                      <a:pt x="4705" y="2782"/>
                    </a:cubicBezTo>
                    <a:lnTo>
                      <a:pt x="4730" y="2707"/>
                    </a:lnTo>
                    <a:lnTo>
                      <a:pt x="4655" y="2707"/>
                    </a:lnTo>
                    <a:cubicBezTo>
                      <a:pt x="4478" y="2707"/>
                      <a:pt x="4293" y="2639"/>
                      <a:pt x="4117" y="2522"/>
                    </a:cubicBezTo>
                    <a:cubicBezTo>
                      <a:pt x="3571" y="2169"/>
                      <a:pt x="3101" y="1287"/>
                      <a:pt x="2949" y="329"/>
                    </a:cubicBezTo>
                    <a:lnTo>
                      <a:pt x="2949" y="304"/>
                    </a:lnTo>
                    <a:lnTo>
                      <a:pt x="2933" y="287"/>
                    </a:lnTo>
                    <a:cubicBezTo>
                      <a:pt x="2765" y="195"/>
                      <a:pt x="2588" y="119"/>
                      <a:pt x="2420" y="69"/>
                    </a:cubicBezTo>
                    <a:cubicBezTo>
                      <a:pt x="2276" y="22"/>
                      <a:pt x="2136" y="1"/>
                      <a:pt x="200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33"/>
              <p:cNvSpPr/>
              <p:nvPr/>
            </p:nvSpPr>
            <p:spPr>
              <a:xfrm>
                <a:off x="1743675" y="2426400"/>
                <a:ext cx="25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487" extrusionOk="0">
                    <a:moveTo>
                      <a:pt x="0" y="3487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33"/>
              <p:cNvSpPr/>
              <p:nvPr/>
            </p:nvSpPr>
            <p:spPr>
              <a:xfrm>
                <a:off x="1742400" y="2425150"/>
                <a:ext cx="2550" cy="897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588" extrusionOk="0">
                    <a:moveTo>
                      <a:pt x="51" y="0"/>
                    </a:moveTo>
                    <a:cubicBezTo>
                      <a:pt x="17" y="0"/>
                      <a:pt x="1" y="17"/>
                      <a:pt x="1" y="51"/>
                    </a:cubicBezTo>
                    <a:lnTo>
                      <a:pt x="1" y="3537"/>
                    </a:lnTo>
                    <a:cubicBezTo>
                      <a:pt x="1" y="3570"/>
                      <a:pt x="17" y="3587"/>
                      <a:pt x="51" y="3587"/>
                    </a:cubicBezTo>
                    <a:cubicBezTo>
                      <a:pt x="85" y="3587"/>
                      <a:pt x="101" y="3570"/>
                      <a:pt x="101" y="3537"/>
                    </a:cubicBezTo>
                    <a:lnTo>
                      <a:pt x="101" y="51"/>
                    </a:lnTo>
                    <a:cubicBezTo>
                      <a:pt x="101" y="17"/>
                      <a:pt x="85" y="0"/>
                      <a:pt x="5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33"/>
              <p:cNvSpPr/>
              <p:nvPr/>
            </p:nvSpPr>
            <p:spPr>
              <a:xfrm>
                <a:off x="1756900" y="2494650"/>
                <a:ext cx="827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1085" extrusionOk="0">
                    <a:moveTo>
                      <a:pt x="0" y="1084"/>
                    </a:moveTo>
                    <a:lnTo>
                      <a:pt x="3310" y="1"/>
                    </a:lnTo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33"/>
              <p:cNvSpPr/>
              <p:nvPr/>
            </p:nvSpPr>
            <p:spPr>
              <a:xfrm>
                <a:off x="1755225" y="2493550"/>
                <a:ext cx="8590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1179" extrusionOk="0">
                    <a:moveTo>
                      <a:pt x="3377" y="1"/>
                    </a:moveTo>
                    <a:cubicBezTo>
                      <a:pt x="3372" y="1"/>
                      <a:pt x="3366" y="1"/>
                      <a:pt x="3360" y="3"/>
                    </a:cubicBezTo>
                    <a:lnTo>
                      <a:pt x="42" y="1086"/>
                    </a:lnTo>
                    <a:cubicBezTo>
                      <a:pt x="25" y="1095"/>
                      <a:pt x="0" y="1120"/>
                      <a:pt x="8" y="1145"/>
                    </a:cubicBezTo>
                    <a:cubicBezTo>
                      <a:pt x="25" y="1171"/>
                      <a:pt x="42" y="1179"/>
                      <a:pt x="67" y="1179"/>
                    </a:cubicBezTo>
                    <a:lnTo>
                      <a:pt x="76" y="1179"/>
                    </a:lnTo>
                    <a:lnTo>
                      <a:pt x="3394" y="95"/>
                    </a:lnTo>
                    <a:cubicBezTo>
                      <a:pt x="3411" y="87"/>
                      <a:pt x="3436" y="70"/>
                      <a:pt x="3427" y="36"/>
                    </a:cubicBezTo>
                    <a:cubicBezTo>
                      <a:pt x="3414" y="16"/>
                      <a:pt x="3400" y="1"/>
                      <a:pt x="337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33"/>
              <p:cNvSpPr/>
              <p:nvPr/>
            </p:nvSpPr>
            <p:spPr>
              <a:xfrm>
                <a:off x="1753325" y="2536650"/>
                <a:ext cx="51275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2824" extrusionOk="0">
                    <a:moveTo>
                      <a:pt x="0" y="1"/>
                    </a:moveTo>
                    <a:lnTo>
                      <a:pt x="2050" y="2823"/>
                    </a:lnTo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33"/>
              <p:cNvSpPr/>
              <p:nvPr/>
            </p:nvSpPr>
            <p:spPr>
              <a:xfrm>
                <a:off x="1751850" y="2535600"/>
                <a:ext cx="54425" cy="731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925" extrusionOk="0">
                    <a:moveTo>
                      <a:pt x="57" y="1"/>
                    </a:moveTo>
                    <a:cubicBezTo>
                      <a:pt x="48" y="1"/>
                      <a:pt x="40" y="3"/>
                      <a:pt x="34" y="9"/>
                    </a:cubicBezTo>
                    <a:cubicBezTo>
                      <a:pt x="9" y="35"/>
                      <a:pt x="1" y="60"/>
                      <a:pt x="17" y="85"/>
                    </a:cubicBezTo>
                    <a:lnTo>
                      <a:pt x="2067" y="2899"/>
                    </a:lnTo>
                    <a:cubicBezTo>
                      <a:pt x="2076" y="2907"/>
                      <a:pt x="2084" y="2924"/>
                      <a:pt x="2109" y="2924"/>
                    </a:cubicBezTo>
                    <a:cubicBezTo>
                      <a:pt x="2118" y="2924"/>
                      <a:pt x="2134" y="2924"/>
                      <a:pt x="2143" y="2907"/>
                    </a:cubicBezTo>
                    <a:cubicBezTo>
                      <a:pt x="2160" y="2891"/>
                      <a:pt x="2176" y="2857"/>
                      <a:pt x="2151" y="2832"/>
                    </a:cubicBezTo>
                    <a:lnTo>
                      <a:pt x="101" y="26"/>
                    </a:lnTo>
                    <a:cubicBezTo>
                      <a:pt x="91" y="10"/>
                      <a:pt x="73" y="1"/>
                      <a:pt x="5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33"/>
              <p:cNvSpPr/>
              <p:nvPr/>
            </p:nvSpPr>
            <p:spPr>
              <a:xfrm>
                <a:off x="1686750" y="2537925"/>
                <a:ext cx="51275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2823" extrusionOk="0">
                    <a:moveTo>
                      <a:pt x="2050" y="0"/>
                    </a:moveTo>
                    <a:lnTo>
                      <a:pt x="1" y="2823"/>
                    </a:lnTo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33"/>
              <p:cNvSpPr/>
              <p:nvPr/>
            </p:nvSpPr>
            <p:spPr>
              <a:xfrm>
                <a:off x="1685075" y="2536850"/>
                <a:ext cx="54425" cy="731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2925" extrusionOk="0">
                    <a:moveTo>
                      <a:pt x="2120" y="1"/>
                    </a:moveTo>
                    <a:cubicBezTo>
                      <a:pt x="2104" y="1"/>
                      <a:pt x="2086" y="10"/>
                      <a:pt x="2075" y="27"/>
                    </a:cubicBezTo>
                    <a:lnTo>
                      <a:pt x="26" y="2841"/>
                    </a:lnTo>
                    <a:cubicBezTo>
                      <a:pt x="0" y="2857"/>
                      <a:pt x="17" y="2891"/>
                      <a:pt x="34" y="2916"/>
                    </a:cubicBezTo>
                    <a:cubicBezTo>
                      <a:pt x="42" y="2925"/>
                      <a:pt x="59" y="2925"/>
                      <a:pt x="68" y="2925"/>
                    </a:cubicBezTo>
                    <a:cubicBezTo>
                      <a:pt x="76" y="2925"/>
                      <a:pt x="93" y="2916"/>
                      <a:pt x="110" y="2899"/>
                    </a:cubicBezTo>
                    <a:lnTo>
                      <a:pt x="2159" y="85"/>
                    </a:lnTo>
                    <a:cubicBezTo>
                      <a:pt x="2176" y="69"/>
                      <a:pt x="2168" y="35"/>
                      <a:pt x="2142" y="10"/>
                    </a:cubicBezTo>
                    <a:cubicBezTo>
                      <a:pt x="2137" y="4"/>
                      <a:pt x="2128" y="1"/>
                      <a:pt x="212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33"/>
              <p:cNvSpPr/>
              <p:nvPr/>
            </p:nvSpPr>
            <p:spPr>
              <a:xfrm>
                <a:off x="1648950" y="2496750"/>
                <a:ext cx="829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1085" extrusionOk="0">
                    <a:moveTo>
                      <a:pt x="3319" y="1085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33"/>
              <p:cNvSpPr/>
              <p:nvPr/>
            </p:nvSpPr>
            <p:spPr>
              <a:xfrm>
                <a:off x="1647700" y="2495625"/>
                <a:ext cx="857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1180" extrusionOk="0">
                    <a:moveTo>
                      <a:pt x="53" y="1"/>
                    </a:moveTo>
                    <a:cubicBezTo>
                      <a:pt x="36" y="1"/>
                      <a:pt x="15" y="12"/>
                      <a:pt x="8" y="37"/>
                    </a:cubicBezTo>
                    <a:cubicBezTo>
                      <a:pt x="0" y="54"/>
                      <a:pt x="8" y="88"/>
                      <a:pt x="42" y="96"/>
                    </a:cubicBezTo>
                    <a:lnTo>
                      <a:pt x="3343" y="1180"/>
                    </a:lnTo>
                    <a:lnTo>
                      <a:pt x="3369" y="1180"/>
                    </a:lnTo>
                    <a:cubicBezTo>
                      <a:pt x="3385" y="1180"/>
                      <a:pt x="3411" y="1163"/>
                      <a:pt x="3419" y="1146"/>
                    </a:cubicBezTo>
                    <a:cubicBezTo>
                      <a:pt x="3427" y="1130"/>
                      <a:pt x="3419" y="1096"/>
                      <a:pt x="3385" y="1088"/>
                    </a:cubicBezTo>
                    <a:lnTo>
                      <a:pt x="67" y="4"/>
                    </a:lnTo>
                    <a:cubicBezTo>
                      <a:pt x="63" y="2"/>
                      <a:pt x="58" y="1"/>
                      <a:pt x="5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33"/>
              <p:cNvSpPr/>
              <p:nvPr/>
            </p:nvSpPr>
            <p:spPr>
              <a:xfrm>
                <a:off x="1694100" y="2475975"/>
                <a:ext cx="101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4058" extrusionOk="0">
                    <a:moveTo>
                      <a:pt x="2025" y="0"/>
                    </a:moveTo>
                    <a:cubicBezTo>
                      <a:pt x="908" y="0"/>
                      <a:pt x="1" y="907"/>
                      <a:pt x="1" y="2025"/>
                    </a:cubicBezTo>
                    <a:cubicBezTo>
                      <a:pt x="1" y="3150"/>
                      <a:pt x="908" y="4058"/>
                      <a:pt x="2025" y="4058"/>
                    </a:cubicBezTo>
                    <a:cubicBezTo>
                      <a:pt x="3142" y="4058"/>
                      <a:pt x="4050" y="3150"/>
                      <a:pt x="4050" y="2025"/>
                    </a:cubicBezTo>
                    <a:cubicBezTo>
                      <a:pt x="4050" y="907"/>
                      <a:pt x="3142" y="0"/>
                      <a:pt x="2025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33"/>
              <p:cNvSpPr/>
              <p:nvPr/>
            </p:nvSpPr>
            <p:spPr>
              <a:xfrm>
                <a:off x="1692850" y="2474700"/>
                <a:ext cx="1039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4160" extrusionOk="0">
                    <a:moveTo>
                      <a:pt x="2075" y="110"/>
                    </a:moveTo>
                    <a:cubicBezTo>
                      <a:pt x="3167" y="110"/>
                      <a:pt x="4049" y="992"/>
                      <a:pt x="4049" y="2076"/>
                    </a:cubicBezTo>
                    <a:cubicBezTo>
                      <a:pt x="4049" y="3168"/>
                      <a:pt x="3167" y="4050"/>
                      <a:pt x="2075" y="4050"/>
                    </a:cubicBezTo>
                    <a:cubicBezTo>
                      <a:pt x="983" y="4050"/>
                      <a:pt x="101" y="3168"/>
                      <a:pt x="101" y="2076"/>
                    </a:cubicBezTo>
                    <a:cubicBezTo>
                      <a:pt x="101" y="992"/>
                      <a:pt x="983" y="110"/>
                      <a:pt x="2075" y="110"/>
                    </a:cubicBezTo>
                    <a:close/>
                    <a:moveTo>
                      <a:pt x="2075" y="1"/>
                    </a:moveTo>
                    <a:cubicBezTo>
                      <a:pt x="933" y="1"/>
                      <a:pt x="0" y="933"/>
                      <a:pt x="0" y="2084"/>
                    </a:cubicBezTo>
                    <a:cubicBezTo>
                      <a:pt x="0" y="3227"/>
                      <a:pt x="933" y="4159"/>
                      <a:pt x="2075" y="4159"/>
                    </a:cubicBezTo>
                    <a:cubicBezTo>
                      <a:pt x="3218" y="4159"/>
                      <a:pt x="4158" y="3227"/>
                      <a:pt x="4158" y="2084"/>
                    </a:cubicBezTo>
                    <a:cubicBezTo>
                      <a:pt x="4158" y="933"/>
                      <a:pt x="3218" y="1"/>
                      <a:pt x="207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p33"/>
              <p:cNvSpPr/>
              <p:nvPr/>
            </p:nvSpPr>
            <p:spPr>
              <a:xfrm>
                <a:off x="1743675" y="2479550"/>
                <a:ext cx="32575" cy="5712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285" extrusionOk="0">
                    <a:moveTo>
                      <a:pt x="655" y="0"/>
                    </a:moveTo>
                    <a:cubicBezTo>
                      <a:pt x="294" y="0"/>
                      <a:pt x="0" y="512"/>
                      <a:pt x="0" y="1142"/>
                    </a:cubicBezTo>
                    <a:cubicBezTo>
                      <a:pt x="0" y="1773"/>
                      <a:pt x="294" y="2285"/>
                      <a:pt x="655" y="2285"/>
                    </a:cubicBezTo>
                    <a:cubicBezTo>
                      <a:pt x="1008" y="2285"/>
                      <a:pt x="1302" y="1773"/>
                      <a:pt x="1302" y="1142"/>
                    </a:cubicBezTo>
                    <a:cubicBezTo>
                      <a:pt x="1302" y="512"/>
                      <a:pt x="1008" y="0"/>
                      <a:pt x="655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p33"/>
              <p:cNvSpPr/>
              <p:nvPr/>
            </p:nvSpPr>
            <p:spPr>
              <a:xfrm>
                <a:off x="1742400" y="2478075"/>
                <a:ext cx="351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395" extrusionOk="0">
                    <a:moveTo>
                      <a:pt x="706" y="109"/>
                    </a:moveTo>
                    <a:cubicBezTo>
                      <a:pt x="1026" y="109"/>
                      <a:pt x="1303" y="605"/>
                      <a:pt x="1303" y="1201"/>
                    </a:cubicBezTo>
                    <a:cubicBezTo>
                      <a:pt x="1303" y="1798"/>
                      <a:pt x="1026" y="2294"/>
                      <a:pt x="706" y="2294"/>
                    </a:cubicBezTo>
                    <a:cubicBezTo>
                      <a:pt x="379" y="2294"/>
                      <a:pt x="101" y="1798"/>
                      <a:pt x="101" y="1201"/>
                    </a:cubicBezTo>
                    <a:cubicBezTo>
                      <a:pt x="101" y="605"/>
                      <a:pt x="379" y="109"/>
                      <a:pt x="706" y="109"/>
                    </a:cubicBezTo>
                    <a:close/>
                    <a:moveTo>
                      <a:pt x="706" y="0"/>
                    </a:moveTo>
                    <a:cubicBezTo>
                      <a:pt x="303" y="0"/>
                      <a:pt x="1" y="529"/>
                      <a:pt x="1" y="1201"/>
                    </a:cubicBezTo>
                    <a:cubicBezTo>
                      <a:pt x="1" y="1874"/>
                      <a:pt x="303" y="2394"/>
                      <a:pt x="706" y="2394"/>
                    </a:cubicBezTo>
                    <a:cubicBezTo>
                      <a:pt x="1093" y="2394"/>
                      <a:pt x="1404" y="1874"/>
                      <a:pt x="1404" y="1201"/>
                    </a:cubicBezTo>
                    <a:cubicBezTo>
                      <a:pt x="1404" y="529"/>
                      <a:pt x="1101" y="0"/>
                      <a:pt x="70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33"/>
              <p:cNvSpPr/>
              <p:nvPr/>
            </p:nvSpPr>
            <p:spPr>
              <a:xfrm>
                <a:off x="1751025" y="2489000"/>
                <a:ext cx="180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529" extrusionOk="0">
                    <a:moveTo>
                      <a:pt x="361" y="0"/>
                    </a:moveTo>
                    <a:cubicBezTo>
                      <a:pt x="185" y="0"/>
                      <a:pt x="42" y="252"/>
                      <a:pt x="0" y="588"/>
                    </a:cubicBezTo>
                    <a:lnTo>
                      <a:pt x="361" y="764"/>
                    </a:lnTo>
                    <a:lnTo>
                      <a:pt x="8" y="1008"/>
                    </a:lnTo>
                    <a:cubicBezTo>
                      <a:pt x="67" y="1310"/>
                      <a:pt x="202" y="1529"/>
                      <a:pt x="361" y="1529"/>
                    </a:cubicBezTo>
                    <a:cubicBezTo>
                      <a:pt x="555" y="1529"/>
                      <a:pt x="723" y="1184"/>
                      <a:pt x="723" y="764"/>
                    </a:cubicBezTo>
                    <a:cubicBezTo>
                      <a:pt x="723" y="344"/>
                      <a:pt x="555" y="0"/>
                      <a:pt x="36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33"/>
              <p:cNvSpPr/>
              <p:nvPr/>
            </p:nvSpPr>
            <p:spPr>
              <a:xfrm>
                <a:off x="1714050" y="2479550"/>
                <a:ext cx="32575" cy="5712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285" extrusionOk="0">
                    <a:moveTo>
                      <a:pt x="647" y="0"/>
                    </a:moveTo>
                    <a:cubicBezTo>
                      <a:pt x="286" y="0"/>
                      <a:pt x="1" y="512"/>
                      <a:pt x="1" y="1142"/>
                    </a:cubicBezTo>
                    <a:cubicBezTo>
                      <a:pt x="1" y="1773"/>
                      <a:pt x="295" y="2285"/>
                      <a:pt x="647" y="2285"/>
                    </a:cubicBezTo>
                    <a:cubicBezTo>
                      <a:pt x="1009" y="2285"/>
                      <a:pt x="1303" y="1773"/>
                      <a:pt x="1303" y="1142"/>
                    </a:cubicBezTo>
                    <a:cubicBezTo>
                      <a:pt x="1303" y="512"/>
                      <a:pt x="1009" y="0"/>
                      <a:pt x="647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33"/>
              <p:cNvSpPr/>
              <p:nvPr/>
            </p:nvSpPr>
            <p:spPr>
              <a:xfrm>
                <a:off x="1712800" y="2478075"/>
                <a:ext cx="351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395" extrusionOk="0">
                    <a:moveTo>
                      <a:pt x="697" y="109"/>
                    </a:moveTo>
                    <a:cubicBezTo>
                      <a:pt x="1025" y="109"/>
                      <a:pt x="1302" y="605"/>
                      <a:pt x="1302" y="1201"/>
                    </a:cubicBezTo>
                    <a:cubicBezTo>
                      <a:pt x="1302" y="1798"/>
                      <a:pt x="1025" y="2294"/>
                      <a:pt x="697" y="2294"/>
                    </a:cubicBezTo>
                    <a:cubicBezTo>
                      <a:pt x="378" y="2294"/>
                      <a:pt x="101" y="1798"/>
                      <a:pt x="101" y="1201"/>
                    </a:cubicBezTo>
                    <a:cubicBezTo>
                      <a:pt x="101" y="605"/>
                      <a:pt x="378" y="109"/>
                      <a:pt x="697" y="109"/>
                    </a:cubicBezTo>
                    <a:close/>
                    <a:moveTo>
                      <a:pt x="697" y="0"/>
                    </a:moveTo>
                    <a:cubicBezTo>
                      <a:pt x="303" y="0"/>
                      <a:pt x="0" y="529"/>
                      <a:pt x="0" y="1201"/>
                    </a:cubicBezTo>
                    <a:cubicBezTo>
                      <a:pt x="0" y="1874"/>
                      <a:pt x="303" y="2394"/>
                      <a:pt x="697" y="2394"/>
                    </a:cubicBezTo>
                    <a:cubicBezTo>
                      <a:pt x="1084" y="2394"/>
                      <a:pt x="1403" y="1874"/>
                      <a:pt x="1403" y="1201"/>
                    </a:cubicBezTo>
                    <a:cubicBezTo>
                      <a:pt x="1403" y="529"/>
                      <a:pt x="1101" y="0"/>
                      <a:pt x="69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33"/>
              <p:cNvSpPr/>
              <p:nvPr/>
            </p:nvSpPr>
            <p:spPr>
              <a:xfrm>
                <a:off x="1721400" y="2489000"/>
                <a:ext cx="18100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529" extrusionOk="0">
                    <a:moveTo>
                      <a:pt x="353" y="0"/>
                    </a:moveTo>
                    <a:cubicBezTo>
                      <a:pt x="185" y="0"/>
                      <a:pt x="43" y="252"/>
                      <a:pt x="1" y="588"/>
                    </a:cubicBezTo>
                    <a:lnTo>
                      <a:pt x="353" y="764"/>
                    </a:lnTo>
                    <a:lnTo>
                      <a:pt x="9" y="1008"/>
                    </a:lnTo>
                    <a:cubicBezTo>
                      <a:pt x="59" y="1310"/>
                      <a:pt x="202" y="1529"/>
                      <a:pt x="353" y="1529"/>
                    </a:cubicBezTo>
                    <a:cubicBezTo>
                      <a:pt x="555" y="1529"/>
                      <a:pt x="723" y="1184"/>
                      <a:pt x="723" y="764"/>
                    </a:cubicBezTo>
                    <a:cubicBezTo>
                      <a:pt x="723" y="344"/>
                      <a:pt x="555" y="0"/>
                      <a:pt x="35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33"/>
              <p:cNvSpPr/>
              <p:nvPr/>
            </p:nvSpPr>
            <p:spPr>
              <a:xfrm>
                <a:off x="1722875" y="2551600"/>
                <a:ext cx="43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571" extrusionOk="0">
                    <a:moveTo>
                      <a:pt x="66" y="1"/>
                    </a:moveTo>
                    <a:cubicBezTo>
                      <a:pt x="55" y="1"/>
                      <a:pt x="45" y="6"/>
                      <a:pt x="34" y="16"/>
                    </a:cubicBezTo>
                    <a:cubicBezTo>
                      <a:pt x="17" y="33"/>
                      <a:pt x="0" y="67"/>
                      <a:pt x="26" y="83"/>
                    </a:cubicBezTo>
                    <a:cubicBezTo>
                      <a:pt x="227" y="377"/>
                      <a:pt x="546" y="571"/>
                      <a:pt x="874" y="571"/>
                    </a:cubicBezTo>
                    <a:cubicBezTo>
                      <a:pt x="1202" y="571"/>
                      <a:pt x="1521" y="394"/>
                      <a:pt x="1723" y="100"/>
                    </a:cubicBezTo>
                    <a:cubicBezTo>
                      <a:pt x="1748" y="75"/>
                      <a:pt x="1739" y="41"/>
                      <a:pt x="1714" y="25"/>
                    </a:cubicBezTo>
                    <a:cubicBezTo>
                      <a:pt x="1708" y="15"/>
                      <a:pt x="1700" y="12"/>
                      <a:pt x="1690" y="12"/>
                    </a:cubicBezTo>
                    <a:cubicBezTo>
                      <a:pt x="1674" y="12"/>
                      <a:pt x="1654" y="22"/>
                      <a:pt x="1639" y="33"/>
                    </a:cubicBezTo>
                    <a:cubicBezTo>
                      <a:pt x="1454" y="293"/>
                      <a:pt x="1168" y="461"/>
                      <a:pt x="874" y="461"/>
                    </a:cubicBezTo>
                    <a:cubicBezTo>
                      <a:pt x="580" y="461"/>
                      <a:pt x="286" y="293"/>
                      <a:pt x="110" y="25"/>
                    </a:cubicBezTo>
                    <a:cubicBezTo>
                      <a:pt x="95" y="10"/>
                      <a:pt x="80" y="1"/>
                      <a:pt x="6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33"/>
              <p:cNvSpPr/>
              <p:nvPr/>
            </p:nvSpPr>
            <p:spPr>
              <a:xfrm>
                <a:off x="1713850" y="2543550"/>
                <a:ext cx="141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90" extrusionOk="0">
                    <a:moveTo>
                      <a:pt x="433" y="0"/>
                    </a:moveTo>
                    <a:cubicBezTo>
                      <a:pt x="420" y="0"/>
                      <a:pt x="408" y="6"/>
                      <a:pt x="395" y="19"/>
                    </a:cubicBezTo>
                    <a:cubicBezTo>
                      <a:pt x="378" y="36"/>
                      <a:pt x="378" y="69"/>
                      <a:pt x="395" y="95"/>
                    </a:cubicBezTo>
                    <a:cubicBezTo>
                      <a:pt x="437" y="137"/>
                      <a:pt x="445" y="204"/>
                      <a:pt x="429" y="271"/>
                    </a:cubicBezTo>
                    <a:cubicBezTo>
                      <a:pt x="403" y="321"/>
                      <a:pt x="345" y="372"/>
                      <a:pt x="277" y="389"/>
                    </a:cubicBezTo>
                    <a:cubicBezTo>
                      <a:pt x="270" y="390"/>
                      <a:pt x="262" y="390"/>
                      <a:pt x="253" y="390"/>
                    </a:cubicBezTo>
                    <a:cubicBezTo>
                      <a:pt x="199" y="390"/>
                      <a:pt x="136" y="367"/>
                      <a:pt x="93" y="338"/>
                    </a:cubicBezTo>
                    <a:cubicBezTo>
                      <a:pt x="82" y="328"/>
                      <a:pt x="71" y="323"/>
                      <a:pt x="61" y="323"/>
                    </a:cubicBezTo>
                    <a:cubicBezTo>
                      <a:pt x="46" y="323"/>
                      <a:pt x="32" y="332"/>
                      <a:pt x="17" y="347"/>
                    </a:cubicBezTo>
                    <a:cubicBezTo>
                      <a:pt x="0" y="363"/>
                      <a:pt x="9" y="397"/>
                      <a:pt x="25" y="422"/>
                    </a:cubicBezTo>
                    <a:cubicBezTo>
                      <a:pt x="93" y="464"/>
                      <a:pt x="177" y="489"/>
                      <a:pt x="252" y="489"/>
                    </a:cubicBezTo>
                    <a:cubicBezTo>
                      <a:pt x="269" y="489"/>
                      <a:pt x="294" y="489"/>
                      <a:pt x="311" y="481"/>
                    </a:cubicBezTo>
                    <a:cubicBezTo>
                      <a:pt x="403" y="473"/>
                      <a:pt x="504" y="397"/>
                      <a:pt x="529" y="305"/>
                    </a:cubicBezTo>
                    <a:cubicBezTo>
                      <a:pt x="563" y="204"/>
                      <a:pt x="546" y="95"/>
                      <a:pt x="471" y="19"/>
                    </a:cubicBezTo>
                    <a:cubicBezTo>
                      <a:pt x="458" y="6"/>
                      <a:pt x="445" y="0"/>
                      <a:pt x="43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33"/>
              <p:cNvSpPr/>
              <p:nvPr/>
            </p:nvSpPr>
            <p:spPr>
              <a:xfrm>
                <a:off x="1761300" y="2543900"/>
                <a:ext cx="1452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76" extrusionOk="0">
                    <a:moveTo>
                      <a:pt x="142" y="1"/>
                    </a:moveTo>
                    <a:cubicBezTo>
                      <a:pt x="129" y="1"/>
                      <a:pt x="114" y="5"/>
                      <a:pt x="102" y="13"/>
                    </a:cubicBezTo>
                    <a:cubicBezTo>
                      <a:pt x="26" y="81"/>
                      <a:pt x="1" y="207"/>
                      <a:pt x="43" y="299"/>
                    </a:cubicBezTo>
                    <a:cubicBezTo>
                      <a:pt x="76" y="383"/>
                      <a:pt x="160" y="459"/>
                      <a:pt x="261" y="475"/>
                    </a:cubicBezTo>
                    <a:lnTo>
                      <a:pt x="312" y="475"/>
                    </a:lnTo>
                    <a:cubicBezTo>
                      <a:pt x="396" y="475"/>
                      <a:pt x="471" y="459"/>
                      <a:pt x="547" y="417"/>
                    </a:cubicBezTo>
                    <a:cubicBezTo>
                      <a:pt x="564" y="391"/>
                      <a:pt x="580" y="366"/>
                      <a:pt x="555" y="341"/>
                    </a:cubicBezTo>
                    <a:cubicBezTo>
                      <a:pt x="545" y="330"/>
                      <a:pt x="527" y="320"/>
                      <a:pt x="509" y="320"/>
                    </a:cubicBezTo>
                    <a:cubicBezTo>
                      <a:pt x="499" y="320"/>
                      <a:pt x="489" y="323"/>
                      <a:pt x="480" y="333"/>
                    </a:cubicBezTo>
                    <a:cubicBezTo>
                      <a:pt x="438" y="368"/>
                      <a:pt x="378" y="385"/>
                      <a:pt x="325" y="385"/>
                    </a:cubicBezTo>
                    <a:cubicBezTo>
                      <a:pt x="315" y="385"/>
                      <a:pt x="305" y="384"/>
                      <a:pt x="295" y="383"/>
                    </a:cubicBezTo>
                    <a:cubicBezTo>
                      <a:pt x="228" y="375"/>
                      <a:pt x="169" y="333"/>
                      <a:pt x="144" y="265"/>
                    </a:cubicBezTo>
                    <a:cubicBezTo>
                      <a:pt x="127" y="207"/>
                      <a:pt x="135" y="131"/>
                      <a:pt x="177" y="89"/>
                    </a:cubicBezTo>
                    <a:cubicBezTo>
                      <a:pt x="202" y="72"/>
                      <a:pt x="202" y="39"/>
                      <a:pt x="177" y="13"/>
                    </a:cubicBezTo>
                    <a:cubicBezTo>
                      <a:pt x="169" y="5"/>
                      <a:pt x="156" y="1"/>
                      <a:pt x="14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20" name="Google Shape;3020;p33"/>
          <p:cNvGrpSpPr/>
          <p:nvPr/>
        </p:nvGrpSpPr>
        <p:grpSpPr>
          <a:xfrm>
            <a:off x="7401904" y="3206283"/>
            <a:ext cx="1351626" cy="1652621"/>
            <a:chOff x="7401904" y="3206283"/>
            <a:chExt cx="1351626" cy="1652621"/>
          </a:xfrm>
        </p:grpSpPr>
        <p:sp>
          <p:nvSpPr>
            <p:cNvPr id="3021" name="Google Shape;3021;p33"/>
            <p:cNvSpPr/>
            <p:nvPr/>
          </p:nvSpPr>
          <p:spPr>
            <a:xfrm rot="5961945" flipH="1">
              <a:off x="7347955" y="3478982"/>
              <a:ext cx="1460953" cy="1099786"/>
            </a:xfrm>
            <a:custGeom>
              <a:avLst/>
              <a:gdLst/>
              <a:ahLst/>
              <a:cxnLst/>
              <a:rect l="l" t="t" r="r" b="b"/>
              <a:pathLst>
                <a:path w="9510" h="7159" extrusionOk="0">
                  <a:moveTo>
                    <a:pt x="4799" y="4555"/>
                  </a:moveTo>
                  <a:cubicBezTo>
                    <a:pt x="4809" y="4555"/>
                    <a:pt x="4820" y="4555"/>
                    <a:pt x="4831" y="4556"/>
                  </a:cubicBezTo>
                  <a:cubicBezTo>
                    <a:pt x="5074" y="4573"/>
                    <a:pt x="5284" y="4732"/>
                    <a:pt x="5377" y="4942"/>
                  </a:cubicBezTo>
                  <a:cubicBezTo>
                    <a:pt x="5461" y="5152"/>
                    <a:pt x="5419" y="5413"/>
                    <a:pt x="5268" y="5597"/>
                  </a:cubicBezTo>
                  <a:cubicBezTo>
                    <a:pt x="5074" y="5824"/>
                    <a:pt x="4570" y="5891"/>
                    <a:pt x="4570" y="5891"/>
                  </a:cubicBezTo>
                  <a:cubicBezTo>
                    <a:pt x="4570" y="5891"/>
                    <a:pt x="4369" y="5952"/>
                    <a:pt x="4162" y="5952"/>
                  </a:cubicBezTo>
                  <a:cubicBezTo>
                    <a:pt x="4041" y="5952"/>
                    <a:pt x="3918" y="5931"/>
                    <a:pt x="3831" y="5866"/>
                  </a:cubicBezTo>
                  <a:cubicBezTo>
                    <a:pt x="3613" y="5715"/>
                    <a:pt x="3537" y="5404"/>
                    <a:pt x="3655" y="5177"/>
                  </a:cubicBezTo>
                  <a:cubicBezTo>
                    <a:pt x="3756" y="4959"/>
                    <a:pt x="3991" y="4808"/>
                    <a:pt x="4218" y="4707"/>
                  </a:cubicBezTo>
                  <a:cubicBezTo>
                    <a:pt x="4401" y="4627"/>
                    <a:pt x="4599" y="4555"/>
                    <a:pt x="4799" y="4555"/>
                  </a:cubicBezTo>
                  <a:close/>
                  <a:moveTo>
                    <a:pt x="6855" y="0"/>
                  </a:moveTo>
                  <a:cubicBezTo>
                    <a:pt x="5816" y="0"/>
                    <a:pt x="4787" y="330"/>
                    <a:pt x="3798" y="692"/>
                  </a:cubicBezTo>
                  <a:cubicBezTo>
                    <a:pt x="2764" y="1078"/>
                    <a:pt x="1723" y="1540"/>
                    <a:pt x="941" y="2338"/>
                  </a:cubicBezTo>
                  <a:cubicBezTo>
                    <a:pt x="882" y="2311"/>
                    <a:pt x="819" y="2299"/>
                    <a:pt x="755" y="2299"/>
                  </a:cubicBezTo>
                  <a:cubicBezTo>
                    <a:pt x="522" y="2299"/>
                    <a:pt x="279" y="2463"/>
                    <a:pt x="160" y="2674"/>
                  </a:cubicBezTo>
                  <a:cubicBezTo>
                    <a:pt x="1" y="2951"/>
                    <a:pt x="1" y="3270"/>
                    <a:pt x="17" y="3590"/>
                  </a:cubicBezTo>
                  <a:cubicBezTo>
                    <a:pt x="17" y="4228"/>
                    <a:pt x="127" y="4883"/>
                    <a:pt x="328" y="5513"/>
                  </a:cubicBezTo>
                  <a:cubicBezTo>
                    <a:pt x="421" y="5816"/>
                    <a:pt x="538" y="6110"/>
                    <a:pt x="731" y="6362"/>
                  </a:cubicBezTo>
                  <a:cubicBezTo>
                    <a:pt x="933" y="6614"/>
                    <a:pt x="1219" y="6807"/>
                    <a:pt x="1529" y="6832"/>
                  </a:cubicBezTo>
                  <a:cubicBezTo>
                    <a:pt x="1555" y="6835"/>
                    <a:pt x="1582" y="6836"/>
                    <a:pt x="1609" y="6836"/>
                  </a:cubicBezTo>
                  <a:cubicBezTo>
                    <a:pt x="1911" y="6836"/>
                    <a:pt x="2253" y="6666"/>
                    <a:pt x="2361" y="6395"/>
                  </a:cubicBezTo>
                  <a:cubicBezTo>
                    <a:pt x="2613" y="6782"/>
                    <a:pt x="3033" y="7051"/>
                    <a:pt x="3495" y="7135"/>
                  </a:cubicBezTo>
                  <a:cubicBezTo>
                    <a:pt x="3594" y="7151"/>
                    <a:pt x="3693" y="7159"/>
                    <a:pt x="3793" y="7159"/>
                  </a:cubicBezTo>
                  <a:cubicBezTo>
                    <a:pt x="4159" y="7159"/>
                    <a:pt x="4521" y="7049"/>
                    <a:pt x="4806" y="6824"/>
                  </a:cubicBezTo>
                  <a:cubicBezTo>
                    <a:pt x="4827" y="6824"/>
                    <a:pt x="4849" y="6824"/>
                    <a:pt x="4870" y="6824"/>
                  </a:cubicBezTo>
                  <a:cubicBezTo>
                    <a:pt x="5327" y="6824"/>
                    <a:pt x="5773" y="6738"/>
                    <a:pt x="6166" y="6521"/>
                  </a:cubicBezTo>
                  <a:cubicBezTo>
                    <a:pt x="6570" y="6286"/>
                    <a:pt x="6897" y="5891"/>
                    <a:pt x="6981" y="5429"/>
                  </a:cubicBezTo>
                  <a:cubicBezTo>
                    <a:pt x="7049" y="5051"/>
                    <a:pt x="6948" y="4648"/>
                    <a:pt x="6713" y="4354"/>
                  </a:cubicBezTo>
                  <a:cubicBezTo>
                    <a:pt x="6519" y="4127"/>
                    <a:pt x="6259" y="3959"/>
                    <a:pt x="5965" y="3892"/>
                  </a:cubicBezTo>
                  <a:lnTo>
                    <a:pt x="5965" y="3892"/>
                  </a:lnTo>
                  <a:cubicBezTo>
                    <a:pt x="6822" y="4010"/>
                    <a:pt x="7645" y="4144"/>
                    <a:pt x="8519" y="4169"/>
                  </a:cubicBezTo>
                  <a:cubicBezTo>
                    <a:pt x="8703" y="4169"/>
                    <a:pt x="8897" y="4169"/>
                    <a:pt x="9073" y="4102"/>
                  </a:cubicBezTo>
                  <a:cubicBezTo>
                    <a:pt x="9249" y="4043"/>
                    <a:pt x="9409" y="3901"/>
                    <a:pt x="9459" y="3724"/>
                  </a:cubicBezTo>
                  <a:cubicBezTo>
                    <a:pt x="9510" y="3506"/>
                    <a:pt x="9375" y="3262"/>
                    <a:pt x="9199" y="3136"/>
                  </a:cubicBezTo>
                  <a:cubicBezTo>
                    <a:pt x="9006" y="3002"/>
                    <a:pt x="8779" y="2934"/>
                    <a:pt x="8561" y="2884"/>
                  </a:cubicBezTo>
                  <a:cubicBezTo>
                    <a:pt x="8787" y="2825"/>
                    <a:pt x="8989" y="2657"/>
                    <a:pt x="9081" y="2447"/>
                  </a:cubicBezTo>
                  <a:cubicBezTo>
                    <a:pt x="9174" y="2220"/>
                    <a:pt x="9149" y="1960"/>
                    <a:pt x="8997" y="1775"/>
                  </a:cubicBezTo>
                  <a:cubicBezTo>
                    <a:pt x="8897" y="1632"/>
                    <a:pt x="8729" y="1565"/>
                    <a:pt x="8561" y="1523"/>
                  </a:cubicBezTo>
                  <a:cubicBezTo>
                    <a:pt x="8393" y="1481"/>
                    <a:pt x="8166" y="1481"/>
                    <a:pt x="7998" y="1464"/>
                  </a:cubicBezTo>
                  <a:cubicBezTo>
                    <a:pt x="8275" y="1464"/>
                    <a:pt x="8493" y="1187"/>
                    <a:pt x="8493" y="910"/>
                  </a:cubicBezTo>
                  <a:cubicBezTo>
                    <a:pt x="8493" y="641"/>
                    <a:pt x="8309" y="389"/>
                    <a:pt x="8073" y="238"/>
                  </a:cubicBezTo>
                  <a:cubicBezTo>
                    <a:pt x="7847" y="95"/>
                    <a:pt x="7561" y="53"/>
                    <a:pt x="7284" y="20"/>
                  </a:cubicBezTo>
                  <a:cubicBezTo>
                    <a:pt x="7141" y="6"/>
                    <a:pt x="6998" y="0"/>
                    <a:pt x="685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22" name="Google Shape;3022;p33"/>
            <p:cNvGrpSpPr/>
            <p:nvPr/>
          </p:nvGrpSpPr>
          <p:grpSpPr>
            <a:xfrm rot="5961945" flipH="1">
              <a:off x="7332953" y="3470487"/>
              <a:ext cx="1489527" cy="1124212"/>
              <a:chOff x="762900" y="1097650"/>
              <a:chExt cx="242400" cy="182950"/>
            </a:xfrm>
          </p:grpSpPr>
          <p:sp>
            <p:nvSpPr>
              <p:cNvPr id="3023" name="Google Shape;3023;p33"/>
              <p:cNvSpPr/>
              <p:nvPr/>
            </p:nvSpPr>
            <p:spPr>
              <a:xfrm>
                <a:off x="764800" y="1099475"/>
                <a:ext cx="238175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7173" extrusionOk="0">
                    <a:moveTo>
                      <a:pt x="4781" y="4552"/>
                    </a:moveTo>
                    <a:cubicBezTo>
                      <a:pt x="4809" y="4552"/>
                      <a:pt x="4837" y="4554"/>
                      <a:pt x="4864" y="4557"/>
                    </a:cubicBezTo>
                    <a:cubicBezTo>
                      <a:pt x="5100" y="4574"/>
                      <a:pt x="5326" y="4733"/>
                      <a:pt x="5410" y="4943"/>
                    </a:cubicBezTo>
                    <a:cubicBezTo>
                      <a:pt x="5503" y="5153"/>
                      <a:pt x="5461" y="5414"/>
                      <a:pt x="5301" y="5598"/>
                    </a:cubicBezTo>
                    <a:cubicBezTo>
                      <a:pt x="5100" y="5834"/>
                      <a:pt x="4596" y="5893"/>
                      <a:pt x="4596" y="5893"/>
                    </a:cubicBezTo>
                    <a:cubicBezTo>
                      <a:pt x="4596" y="5893"/>
                      <a:pt x="4396" y="5949"/>
                      <a:pt x="4191" y="5949"/>
                    </a:cubicBezTo>
                    <a:cubicBezTo>
                      <a:pt x="4071" y="5949"/>
                      <a:pt x="3949" y="5930"/>
                      <a:pt x="3865" y="5867"/>
                    </a:cubicBezTo>
                    <a:cubicBezTo>
                      <a:pt x="3655" y="5708"/>
                      <a:pt x="3579" y="5414"/>
                      <a:pt x="3688" y="5178"/>
                    </a:cubicBezTo>
                    <a:cubicBezTo>
                      <a:pt x="3789" y="4952"/>
                      <a:pt x="4024" y="4809"/>
                      <a:pt x="4251" y="4700"/>
                    </a:cubicBezTo>
                    <a:cubicBezTo>
                      <a:pt x="4426" y="4619"/>
                      <a:pt x="4601" y="4552"/>
                      <a:pt x="4781" y="4552"/>
                    </a:cubicBezTo>
                    <a:close/>
                    <a:moveTo>
                      <a:pt x="6848" y="1"/>
                    </a:moveTo>
                    <a:cubicBezTo>
                      <a:pt x="5810" y="1"/>
                      <a:pt x="4778" y="324"/>
                      <a:pt x="3798" y="693"/>
                    </a:cubicBezTo>
                    <a:cubicBezTo>
                      <a:pt x="2764" y="1079"/>
                      <a:pt x="1723" y="1549"/>
                      <a:pt x="941" y="2339"/>
                    </a:cubicBezTo>
                    <a:cubicBezTo>
                      <a:pt x="880" y="2311"/>
                      <a:pt x="816" y="2299"/>
                      <a:pt x="750" y="2299"/>
                    </a:cubicBezTo>
                    <a:cubicBezTo>
                      <a:pt x="516" y="2299"/>
                      <a:pt x="272" y="2459"/>
                      <a:pt x="160" y="2675"/>
                    </a:cubicBezTo>
                    <a:cubicBezTo>
                      <a:pt x="9" y="2944"/>
                      <a:pt x="1" y="3272"/>
                      <a:pt x="17" y="3591"/>
                    </a:cubicBezTo>
                    <a:cubicBezTo>
                      <a:pt x="51" y="4238"/>
                      <a:pt x="152" y="4893"/>
                      <a:pt x="353" y="5523"/>
                    </a:cubicBezTo>
                    <a:cubicBezTo>
                      <a:pt x="454" y="5825"/>
                      <a:pt x="563" y="6119"/>
                      <a:pt x="765" y="6371"/>
                    </a:cubicBezTo>
                    <a:cubicBezTo>
                      <a:pt x="967" y="6623"/>
                      <a:pt x="1252" y="6808"/>
                      <a:pt x="1563" y="6842"/>
                    </a:cubicBezTo>
                    <a:cubicBezTo>
                      <a:pt x="1584" y="6843"/>
                      <a:pt x="1605" y="6844"/>
                      <a:pt x="1627" y="6844"/>
                    </a:cubicBezTo>
                    <a:cubicBezTo>
                      <a:pt x="1933" y="6844"/>
                      <a:pt x="2285" y="6680"/>
                      <a:pt x="2395" y="6405"/>
                    </a:cubicBezTo>
                    <a:cubicBezTo>
                      <a:pt x="2647" y="6791"/>
                      <a:pt x="3067" y="7077"/>
                      <a:pt x="3529" y="7153"/>
                    </a:cubicBezTo>
                    <a:cubicBezTo>
                      <a:pt x="3620" y="7166"/>
                      <a:pt x="3712" y="7173"/>
                      <a:pt x="3804" y="7173"/>
                    </a:cubicBezTo>
                    <a:cubicBezTo>
                      <a:pt x="4176" y="7173"/>
                      <a:pt x="4543" y="7062"/>
                      <a:pt x="4839" y="6833"/>
                    </a:cubicBezTo>
                    <a:cubicBezTo>
                      <a:pt x="4860" y="6834"/>
                      <a:pt x="4881" y="6834"/>
                      <a:pt x="4902" y="6834"/>
                    </a:cubicBezTo>
                    <a:cubicBezTo>
                      <a:pt x="5352" y="6834"/>
                      <a:pt x="5805" y="6747"/>
                      <a:pt x="6158" y="6514"/>
                    </a:cubicBezTo>
                    <a:cubicBezTo>
                      <a:pt x="6570" y="6287"/>
                      <a:pt x="6897" y="5884"/>
                      <a:pt x="6981" y="5430"/>
                    </a:cubicBezTo>
                    <a:cubicBezTo>
                      <a:pt x="7040" y="5061"/>
                      <a:pt x="6948" y="4649"/>
                      <a:pt x="6712" y="4355"/>
                    </a:cubicBezTo>
                    <a:cubicBezTo>
                      <a:pt x="6519" y="4128"/>
                      <a:pt x="6259" y="3960"/>
                      <a:pt x="5965" y="3893"/>
                    </a:cubicBezTo>
                    <a:lnTo>
                      <a:pt x="5965" y="3893"/>
                    </a:lnTo>
                    <a:cubicBezTo>
                      <a:pt x="6822" y="4019"/>
                      <a:pt x="7645" y="4154"/>
                      <a:pt x="8519" y="4170"/>
                    </a:cubicBezTo>
                    <a:cubicBezTo>
                      <a:pt x="8703" y="4170"/>
                      <a:pt x="8897" y="4170"/>
                      <a:pt x="9073" y="4103"/>
                    </a:cubicBezTo>
                    <a:cubicBezTo>
                      <a:pt x="9249" y="4044"/>
                      <a:pt x="9417" y="3902"/>
                      <a:pt x="9459" y="3725"/>
                    </a:cubicBezTo>
                    <a:cubicBezTo>
                      <a:pt x="9527" y="3507"/>
                      <a:pt x="9384" y="3272"/>
                      <a:pt x="9199" y="3137"/>
                    </a:cubicBezTo>
                    <a:cubicBezTo>
                      <a:pt x="9006" y="3003"/>
                      <a:pt x="8779" y="2936"/>
                      <a:pt x="8561" y="2885"/>
                    </a:cubicBezTo>
                    <a:cubicBezTo>
                      <a:pt x="8787" y="2826"/>
                      <a:pt x="8989" y="2667"/>
                      <a:pt x="9081" y="2448"/>
                    </a:cubicBezTo>
                    <a:cubicBezTo>
                      <a:pt x="9174" y="2222"/>
                      <a:pt x="9149" y="1953"/>
                      <a:pt x="8997" y="1776"/>
                    </a:cubicBezTo>
                    <a:cubicBezTo>
                      <a:pt x="8897" y="1633"/>
                      <a:pt x="8729" y="1566"/>
                      <a:pt x="8561" y="1524"/>
                    </a:cubicBezTo>
                    <a:cubicBezTo>
                      <a:pt x="8393" y="1482"/>
                      <a:pt x="8166" y="1465"/>
                      <a:pt x="7998" y="1465"/>
                    </a:cubicBezTo>
                    <a:cubicBezTo>
                      <a:pt x="8275" y="1465"/>
                      <a:pt x="8493" y="1188"/>
                      <a:pt x="8493" y="911"/>
                    </a:cubicBezTo>
                    <a:cubicBezTo>
                      <a:pt x="8493" y="625"/>
                      <a:pt x="8300" y="390"/>
                      <a:pt x="8073" y="239"/>
                    </a:cubicBezTo>
                    <a:cubicBezTo>
                      <a:pt x="7847" y="96"/>
                      <a:pt x="7561" y="37"/>
                      <a:pt x="7284" y="21"/>
                    </a:cubicBezTo>
                    <a:cubicBezTo>
                      <a:pt x="7138" y="7"/>
                      <a:pt x="6993" y="1"/>
                      <a:pt x="6848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33"/>
              <p:cNvSpPr/>
              <p:nvPr/>
            </p:nvSpPr>
            <p:spPr>
              <a:xfrm>
                <a:off x="762900" y="1097650"/>
                <a:ext cx="242400" cy="182950"/>
              </a:xfrm>
              <a:custGeom>
                <a:avLst/>
                <a:gdLst/>
                <a:ahLst/>
                <a:cxnLst/>
                <a:rect l="l" t="t" r="r" b="b"/>
                <a:pathLst>
                  <a:path w="9696" h="7318" extrusionOk="0">
                    <a:moveTo>
                      <a:pt x="4873" y="4714"/>
                    </a:moveTo>
                    <a:cubicBezTo>
                      <a:pt x="4898" y="4714"/>
                      <a:pt x="4915" y="4714"/>
                      <a:pt x="4924" y="4722"/>
                    </a:cubicBezTo>
                    <a:cubicBezTo>
                      <a:pt x="5134" y="4747"/>
                      <a:pt x="5327" y="4873"/>
                      <a:pt x="5402" y="5058"/>
                    </a:cubicBezTo>
                    <a:cubicBezTo>
                      <a:pt x="5470" y="5235"/>
                      <a:pt x="5444" y="5470"/>
                      <a:pt x="5302" y="5629"/>
                    </a:cubicBezTo>
                    <a:cubicBezTo>
                      <a:pt x="5125" y="5839"/>
                      <a:pt x="4655" y="5890"/>
                      <a:pt x="4655" y="5890"/>
                    </a:cubicBezTo>
                    <a:lnTo>
                      <a:pt x="4646" y="5890"/>
                    </a:lnTo>
                    <a:cubicBezTo>
                      <a:pt x="4570" y="5915"/>
                      <a:pt x="4403" y="5953"/>
                      <a:pt x="4246" y="5953"/>
                    </a:cubicBezTo>
                    <a:cubicBezTo>
                      <a:pt x="4144" y="5953"/>
                      <a:pt x="4046" y="5937"/>
                      <a:pt x="3983" y="5890"/>
                    </a:cubicBezTo>
                    <a:cubicBezTo>
                      <a:pt x="3806" y="5755"/>
                      <a:pt x="3739" y="5503"/>
                      <a:pt x="3832" y="5293"/>
                    </a:cubicBezTo>
                    <a:cubicBezTo>
                      <a:pt x="3916" y="5125"/>
                      <a:pt x="4084" y="4974"/>
                      <a:pt x="4369" y="4848"/>
                    </a:cubicBezTo>
                    <a:cubicBezTo>
                      <a:pt x="4504" y="4789"/>
                      <a:pt x="4697" y="4714"/>
                      <a:pt x="4873" y="4714"/>
                    </a:cubicBezTo>
                    <a:close/>
                    <a:moveTo>
                      <a:pt x="4886" y="4560"/>
                    </a:moveTo>
                    <a:cubicBezTo>
                      <a:pt x="4667" y="4560"/>
                      <a:pt x="4471" y="4637"/>
                      <a:pt x="4310" y="4714"/>
                    </a:cubicBezTo>
                    <a:cubicBezTo>
                      <a:pt x="3991" y="4857"/>
                      <a:pt x="3790" y="5025"/>
                      <a:pt x="3697" y="5226"/>
                    </a:cubicBezTo>
                    <a:cubicBezTo>
                      <a:pt x="3571" y="5503"/>
                      <a:pt x="3655" y="5839"/>
                      <a:pt x="3899" y="6016"/>
                    </a:cubicBezTo>
                    <a:cubicBezTo>
                      <a:pt x="4000" y="6092"/>
                      <a:pt x="4142" y="6108"/>
                      <a:pt x="4268" y="6108"/>
                    </a:cubicBezTo>
                    <a:cubicBezTo>
                      <a:pt x="4453" y="6108"/>
                      <a:pt x="4646" y="6058"/>
                      <a:pt x="4688" y="6033"/>
                    </a:cubicBezTo>
                    <a:cubicBezTo>
                      <a:pt x="4747" y="6024"/>
                      <a:pt x="5218" y="5966"/>
                      <a:pt x="5428" y="5722"/>
                    </a:cubicBezTo>
                    <a:cubicBezTo>
                      <a:pt x="5612" y="5520"/>
                      <a:pt x="5663" y="5235"/>
                      <a:pt x="5554" y="4999"/>
                    </a:cubicBezTo>
                    <a:cubicBezTo>
                      <a:pt x="5453" y="4764"/>
                      <a:pt x="5218" y="4588"/>
                      <a:pt x="4949" y="4563"/>
                    </a:cubicBezTo>
                    <a:cubicBezTo>
                      <a:pt x="4928" y="4561"/>
                      <a:pt x="4907" y="4560"/>
                      <a:pt x="4886" y="4560"/>
                    </a:cubicBezTo>
                    <a:close/>
                    <a:moveTo>
                      <a:pt x="6889" y="158"/>
                    </a:moveTo>
                    <a:cubicBezTo>
                      <a:pt x="7032" y="158"/>
                      <a:pt x="7175" y="164"/>
                      <a:pt x="7318" y="178"/>
                    </a:cubicBezTo>
                    <a:cubicBezTo>
                      <a:pt x="7553" y="194"/>
                      <a:pt x="7839" y="236"/>
                      <a:pt x="8074" y="388"/>
                    </a:cubicBezTo>
                    <a:cubicBezTo>
                      <a:pt x="8317" y="530"/>
                      <a:pt x="8469" y="766"/>
                      <a:pt x="8469" y="992"/>
                    </a:cubicBezTo>
                    <a:cubicBezTo>
                      <a:pt x="8469" y="1228"/>
                      <a:pt x="8284" y="1480"/>
                      <a:pt x="8049" y="1480"/>
                    </a:cubicBezTo>
                    <a:cubicBezTo>
                      <a:pt x="8007" y="1480"/>
                      <a:pt x="7973" y="1513"/>
                      <a:pt x="7973" y="1555"/>
                    </a:cubicBezTo>
                    <a:cubicBezTo>
                      <a:pt x="7973" y="1597"/>
                      <a:pt x="8007" y="1622"/>
                      <a:pt x="8049" y="1622"/>
                    </a:cubicBezTo>
                    <a:lnTo>
                      <a:pt x="8074" y="1622"/>
                    </a:lnTo>
                    <a:cubicBezTo>
                      <a:pt x="8242" y="1622"/>
                      <a:pt x="8443" y="1622"/>
                      <a:pt x="8595" y="1664"/>
                    </a:cubicBezTo>
                    <a:cubicBezTo>
                      <a:pt x="8704" y="1698"/>
                      <a:pt x="8872" y="1765"/>
                      <a:pt x="8989" y="1900"/>
                    </a:cubicBezTo>
                    <a:cubicBezTo>
                      <a:pt x="9115" y="2059"/>
                      <a:pt x="9149" y="2286"/>
                      <a:pt x="9065" y="2488"/>
                    </a:cubicBezTo>
                    <a:cubicBezTo>
                      <a:pt x="8981" y="2673"/>
                      <a:pt x="8805" y="2824"/>
                      <a:pt x="8595" y="2883"/>
                    </a:cubicBezTo>
                    <a:cubicBezTo>
                      <a:pt x="8561" y="2899"/>
                      <a:pt x="8536" y="2925"/>
                      <a:pt x="8536" y="2958"/>
                    </a:cubicBezTo>
                    <a:cubicBezTo>
                      <a:pt x="8536" y="2992"/>
                      <a:pt x="8569" y="3025"/>
                      <a:pt x="8603" y="3034"/>
                    </a:cubicBezTo>
                    <a:cubicBezTo>
                      <a:pt x="8821" y="3076"/>
                      <a:pt x="9040" y="3135"/>
                      <a:pt x="9225" y="3261"/>
                    </a:cubicBezTo>
                    <a:cubicBezTo>
                      <a:pt x="9376" y="3378"/>
                      <a:pt x="9519" y="3580"/>
                      <a:pt x="9460" y="3781"/>
                    </a:cubicBezTo>
                    <a:cubicBezTo>
                      <a:pt x="9418" y="3949"/>
                      <a:pt x="9267" y="4050"/>
                      <a:pt x="9124" y="4101"/>
                    </a:cubicBezTo>
                    <a:cubicBezTo>
                      <a:pt x="8973" y="4159"/>
                      <a:pt x="8805" y="4159"/>
                      <a:pt x="8603" y="4159"/>
                    </a:cubicBezTo>
                    <a:cubicBezTo>
                      <a:pt x="7855" y="4134"/>
                      <a:pt x="7167" y="4042"/>
                      <a:pt x="6427" y="3933"/>
                    </a:cubicBezTo>
                    <a:cubicBezTo>
                      <a:pt x="6310" y="3916"/>
                      <a:pt x="6184" y="3907"/>
                      <a:pt x="6058" y="3882"/>
                    </a:cubicBezTo>
                    <a:cubicBezTo>
                      <a:pt x="6016" y="3882"/>
                      <a:pt x="5974" y="3916"/>
                      <a:pt x="5974" y="3949"/>
                    </a:cubicBezTo>
                    <a:cubicBezTo>
                      <a:pt x="5974" y="3975"/>
                      <a:pt x="5999" y="4017"/>
                      <a:pt x="6041" y="4033"/>
                    </a:cubicBezTo>
                    <a:cubicBezTo>
                      <a:pt x="6310" y="4092"/>
                      <a:pt x="6562" y="4252"/>
                      <a:pt x="6746" y="4470"/>
                    </a:cubicBezTo>
                    <a:cubicBezTo>
                      <a:pt x="6973" y="4756"/>
                      <a:pt x="7066" y="5134"/>
                      <a:pt x="7007" y="5487"/>
                    </a:cubicBezTo>
                    <a:cubicBezTo>
                      <a:pt x="6931" y="5898"/>
                      <a:pt x="6646" y="6285"/>
                      <a:pt x="6226" y="6528"/>
                    </a:cubicBezTo>
                    <a:cubicBezTo>
                      <a:pt x="5886" y="6722"/>
                      <a:pt x="5462" y="6823"/>
                      <a:pt x="4974" y="6823"/>
                    </a:cubicBezTo>
                    <a:cubicBezTo>
                      <a:pt x="4955" y="6823"/>
                      <a:pt x="4935" y="6823"/>
                      <a:pt x="4915" y="6822"/>
                    </a:cubicBezTo>
                    <a:cubicBezTo>
                      <a:pt x="4898" y="6822"/>
                      <a:pt x="4873" y="6831"/>
                      <a:pt x="4865" y="6848"/>
                    </a:cubicBezTo>
                    <a:cubicBezTo>
                      <a:pt x="4592" y="7061"/>
                      <a:pt x="4250" y="7173"/>
                      <a:pt x="3895" y="7173"/>
                    </a:cubicBezTo>
                    <a:cubicBezTo>
                      <a:pt x="3801" y="7173"/>
                      <a:pt x="3707" y="7166"/>
                      <a:pt x="3613" y="7150"/>
                    </a:cubicBezTo>
                    <a:cubicBezTo>
                      <a:pt x="3185" y="7074"/>
                      <a:pt x="2773" y="6806"/>
                      <a:pt x="2529" y="6436"/>
                    </a:cubicBezTo>
                    <a:cubicBezTo>
                      <a:pt x="2521" y="6411"/>
                      <a:pt x="2487" y="6402"/>
                      <a:pt x="2471" y="6402"/>
                    </a:cubicBezTo>
                    <a:cubicBezTo>
                      <a:pt x="2437" y="6402"/>
                      <a:pt x="2403" y="6428"/>
                      <a:pt x="2378" y="6470"/>
                    </a:cubicBezTo>
                    <a:cubicBezTo>
                      <a:pt x="2267" y="6716"/>
                      <a:pt x="1930" y="6857"/>
                      <a:pt x="1666" y="6857"/>
                    </a:cubicBezTo>
                    <a:cubicBezTo>
                      <a:pt x="1651" y="6857"/>
                      <a:pt x="1636" y="6857"/>
                      <a:pt x="1622" y="6856"/>
                    </a:cubicBezTo>
                    <a:cubicBezTo>
                      <a:pt x="1345" y="6831"/>
                      <a:pt x="1076" y="6663"/>
                      <a:pt x="875" y="6411"/>
                    </a:cubicBezTo>
                    <a:cubicBezTo>
                      <a:pt x="673" y="6159"/>
                      <a:pt x="555" y="5848"/>
                      <a:pt x="471" y="5587"/>
                    </a:cubicBezTo>
                    <a:cubicBezTo>
                      <a:pt x="287" y="4983"/>
                      <a:pt x="177" y="4344"/>
                      <a:pt x="135" y="3672"/>
                    </a:cubicBezTo>
                    <a:cubicBezTo>
                      <a:pt x="119" y="3387"/>
                      <a:pt x="119" y="3067"/>
                      <a:pt x="261" y="2799"/>
                    </a:cubicBezTo>
                    <a:cubicBezTo>
                      <a:pt x="360" y="2614"/>
                      <a:pt x="574" y="2460"/>
                      <a:pt x="783" y="2460"/>
                    </a:cubicBezTo>
                    <a:cubicBezTo>
                      <a:pt x="840" y="2460"/>
                      <a:pt x="896" y="2471"/>
                      <a:pt x="950" y="2496"/>
                    </a:cubicBezTo>
                    <a:cubicBezTo>
                      <a:pt x="957" y="2498"/>
                      <a:pt x="964" y="2499"/>
                      <a:pt x="972" y="2499"/>
                    </a:cubicBezTo>
                    <a:cubicBezTo>
                      <a:pt x="993" y="2499"/>
                      <a:pt x="1016" y="2492"/>
                      <a:pt x="1034" y="2479"/>
                    </a:cubicBezTo>
                    <a:cubicBezTo>
                      <a:pt x="1807" y="1690"/>
                      <a:pt x="2849" y="1228"/>
                      <a:pt x="3865" y="850"/>
                    </a:cubicBezTo>
                    <a:cubicBezTo>
                      <a:pt x="4825" y="488"/>
                      <a:pt x="5851" y="158"/>
                      <a:pt x="6889" y="158"/>
                    </a:cubicBezTo>
                    <a:close/>
                    <a:moveTo>
                      <a:pt x="6941" y="1"/>
                    </a:moveTo>
                    <a:cubicBezTo>
                      <a:pt x="5871" y="1"/>
                      <a:pt x="4830" y="327"/>
                      <a:pt x="3848" y="698"/>
                    </a:cubicBezTo>
                    <a:cubicBezTo>
                      <a:pt x="2840" y="1076"/>
                      <a:pt x="1790" y="1538"/>
                      <a:pt x="1001" y="2328"/>
                    </a:cubicBezTo>
                    <a:cubicBezTo>
                      <a:pt x="944" y="2311"/>
                      <a:pt x="886" y="2302"/>
                      <a:pt x="829" y="2302"/>
                    </a:cubicBezTo>
                    <a:cubicBezTo>
                      <a:pt x="559" y="2302"/>
                      <a:pt x="301" y="2486"/>
                      <a:pt x="169" y="2715"/>
                    </a:cubicBezTo>
                    <a:cubicBezTo>
                      <a:pt x="9" y="3000"/>
                      <a:pt x="1" y="3345"/>
                      <a:pt x="18" y="3672"/>
                    </a:cubicBezTo>
                    <a:cubicBezTo>
                      <a:pt x="60" y="4369"/>
                      <a:pt x="177" y="5016"/>
                      <a:pt x="371" y="5629"/>
                    </a:cubicBezTo>
                    <a:cubicBezTo>
                      <a:pt x="455" y="5898"/>
                      <a:pt x="581" y="6226"/>
                      <a:pt x="791" y="6495"/>
                    </a:cubicBezTo>
                    <a:cubicBezTo>
                      <a:pt x="1017" y="6780"/>
                      <a:pt x="1328" y="6957"/>
                      <a:pt x="1639" y="6990"/>
                    </a:cubicBezTo>
                    <a:cubicBezTo>
                      <a:pt x="1668" y="6994"/>
                      <a:pt x="1698" y="6995"/>
                      <a:pt x="1728" y="6995"/>
                    </a:cubicBezTo>
                    <a:cubicBezTo>
                      <a:pt x="1999" y="6995"/>
                      <a:pt x="2320" y="6862"/>
                      <a:pt x="2479" y="6621"/>
                    </a:cubicBezTo>
                    <a:cubicBezTo>
                      <a:pt x="2756" y="6974"/>
                      <a:pt x="3151" y="7226"/>
                      <a:pt x="3596" y="7293"/>
                    </a:cubicBezTo>
                    <a:cubicBezTo>
                      <a:pt x="3697" y="7301"/>
                      <a:pt x="3790" y="7318"/>
                      <a:pt x="3899" y="7318"/>
                    </a:cubicBezTo>
                    <a:cubicBezTo>
                      <a:pt x="4277" y="7318"/>
                      <a:pt x="4646" y="7200"/>
                      <a:pt x="4940" y="6974"/>
                    </a:cubicBezTo>
                    <a:cubicBezTo>
                      <a:pt x="4959" y="6974"/>
                      <a:pt x="4978" y="6974"/>
                      <a:pt x="4996" y="6974"/>
                    </a:cubicBezTo>
                    <a:cubicBezTo>
                      <a:pt x="5494" y="6974"/>
                      <a:pt x="5937" y="6865"/>
                      <a:pt x="6301" y="6654"/>
                    </a:cubicBezTo>
                    <a:cubicBezTo>
                      <a:pt x="6755" y="6394"/>
                      <a:pt x="7066" y="5974"/>
                      <a:pt x="7150" y="5512"/>
                    </a:cubicBezTo>
                    <a:cubicBezTo>
                      <a:pt x="7217" y="5125"/>
                      <a:pt x="7108" y="4689"/>
                      <a:pt x="6856" y="4378"/>
                    </a:cubicBezTo>
                    <a:cubicBezTo>
                      <a:pt x="6772" y="4269"/>
                      <a:pt x="6679" y="4176"/>
                      <a:pt x="6578" y="4101"/>
                    </a:cubicBezTo>
                    <a:lnTo>
                      <a:pt x="6578" y="4101"/>
                    </a:lnTo>
                    <a:cubicBezTo>
                      <a:pt x="7251" y="4210"/>
                      <a:pt x="7897" y="4294"/>
                      <a:pt x="8603" y="4302"/>
                    </a:cubicBezTo>
                    <a:cubicBezTo>
                      <a:pt x="8813" y="4302"/>
                      <a:pt x="9015" y="4302"/>
                      <a:pt x="9191" y="4243"/>
                    </a:cubicBezTo>
                    <a:cubicBezTo>
                      <a:pt x="9409" y="4168"/>
                      <a:pt x="9569" y="4000"/>
                      <a:pt x="9619" y="3807"/>
                    </a:cubicBezTo>
                    <a:cubicBezTo>
                      <a:pt x="9695" y="3538"/>
                      <a:pt x="9527" y="3277"/>
                      <a:pt x="9325" y="3135"/>
                    </a:cubicBezTo>
                    <a:cubicBezTo>
                      <a:pt x="9191" y="3042"/>
                      <a:pt x="9031" y="2983"/>
                      <a:pt x="8872" y="2941"/>
                    </a:cubicBezTo>
                    <a:cubicBezTo>
                      <a:pt x="9031" y="2841"/>
                      <a:pt x="9157" y="2698"/>
                      <a:pt x="9233" y="2538"/>
                    </a:cubicBezTo>
                    <a:cubicBezTo>
                      <a:pt x="9334" y="2295"/>
                      <a:pt x="9292" y="1992"/>
                      <a:pt x="9141" y="1790"/>
                    </a:cubicBezTo>
                    <a:cubicBezTo>
                      <a:pt x="9023" y="1656"/>
                      <a:pt x="8863" y="1564"/>
                      <a:pt x="8653" y="1513"/>
                    </a:cubicBezTo>
                    <a:cubicBezTo>
                      <a:pt x="8578" y="1496"/>
                      <a:pt x="8511" y="1488"/>
                      <a:pt x="8427" y="1480"/>
                    </a:cubicBezTo>
                    <a:cubicBezTo>
                      <a:pt x="8561" y="1362"/>
                      <a:pt x="8645" y="1186"/>
                      <a:pt x="8645" y="984"/>
                    </a:cubicBezTo>
                    <a:cubicBezTo>
                      <a:pt x="8645" y="698"/>
                      <a:pt x="8469" y="421"/>
                      <a:pt x="8183" y="253"/>
                    </a:cubicBezTo>
                    <a:cubicBezTo>
                      <a:pt x="7923" y="94"/>
                      <a:pt x="7603" y="43"/>
                      <a:pt x="7360" y="18"/>
                    </a:cubicBezTo>
                    <a:cubicBezTo>
                      <a:pt x="7220" y="6"/>
                      <a:pt x="7080" y="1"/>
                      <a:pt x="694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p33"/>
              <p:cNvSpPr/>
              <p:nvPr/>
            </p:nvSpPr>
            <p:spPr>
              <a:xfrm>
                <a:off x="872950" y="1244950"/>
                <a:ext cx="14725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090" extrusionOk="0">
                    <a:moveTo>
                      <a:pt x="285" y="0"/>
                    </a:moveTo>
                    <a:cubicBezTo>
                      <a:pt x="269" y="0"/>
                      <a:pt x="254" y="5"/>
                      <a:pt x="244" y="15"/>
                    </a:cubicBezTo>
                    <a:cubicBezTo>
                      <a:pt x="76" y="174"/>
                      <a:pt x="1" y="410"/>
                      <a:pt x="51" y="628"/>
                    </a:cubicBezTo>
                    <a:cubicBezTo>
                      <a:pt x="93" y="838"/>
                      <a:pt x="270" y="1023"/>
                      <a:pt x="496" y="1090"/>
                    </a:cubicBezTo>
                    <a:lnTo>
                      <a:pt x="513" y="1090"/>
                    </a:lnTo>
                    <a:cubicBezTo>
                      <a:pt x="547" y="1090"/>
                      <a:pt x="580" y="1065"/>
                      <a:pt x="580" y="1040"/>
                    </a:cubicBezTo>
                    <a:cubicBezTo>
                      <a:pt x="589" y="998"/>
                      <a:pt x="564" y="956"/>
                      <a:pt x="522" y="939"/>
                    </a:cubicBezTo>
                    <a:cubicBezTo>
                      <a:pt x="354" y="888"/>
                      <a:pt x="219" y="754"/>
                      <a:pt x="186" y="594"/>
                    </a:cubicBezTo>
                    <a:cubicBezTo>
                      <a:pt x="160" y="426"/>
                      <a:pt x="211" y="250"/>
                      <a:pt x="337" y="132"/>
                    </a:cubicBezTo>
                    <a:cubicBezTo>
                      <a:pt x="370" y="116"/>
                      <a:pt x="379" y="57"/>
                      <a:pt x="345" y="32"/>
                    </a:cubicBezTo>
                    <a:cubicBezTo>
                      <a:pt x="335" y="11"/>
                      <a:pt x="309" y="0"/>
                      <a:pt x="28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p33"/>
              <p:cNvSpPr/>
              <p:nvPr/>
            </p:nvSpPr>
            <p:spPr>
              <a:xfrm>
                <a:off x="871275" y="1132750"/>
                <a:ext cx="9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832" h="589" extrusionOk="0">
                    <a:moveTo>
                      <a:pt x="2717" y="0"/>
                    </a:moveTo>
                    <a:cubicBezTo>
                      <a:pt x="1815" y="0"/>
                      <a:pt x="915" y="149"/>
                      <a:pt x="68" y="445"/>
                    </a:cubicBezTo>
                    <a:cubicBezTo>
                      <a:pt x="26" y="454"/>
                      <a:pt x="1" y="496"/>
                      <a:pt x="17" y="538"/>
                    </a:cubicBezTo>
                    <a:cubicBezTo>
                      <a:pt x="26" y="571"/>
                      <a:pt x="51" y="588"/>
                      <a:pt x="85" y="588"/>
                    </a:cubicBezTo>
                    <a:lnTo>
                      <a:pt x="110" y="588"/>
                    </a:lnTo>
                    <a:cubicBezTo>
                      <a:pt x="945" y="291"/>
                      <a:pt x="1828" y="143"/>
                      <a:pt x="2713" y="143"/>
                    </a:cubicBezTo>
                    <a:cubicBezTo>
                      <a:pt x="3055" y="143"/>
                      <a:pt x="3398" y="165"/>
                      <a:pt x="3739" y="210"/>
                    </a:cubicBezTo>
                    <a:cubicBezTo>
                      <a:pt x="3744" y="211"/>
                      <a:pt x="3749" y="212"/>
                      <a:pt x="3755" y="212"/>
                    </a:cubicBezTo>
                    <a:cubicBezTo>
                      <a:pt x="3789" y="212"/>
                      <a:pt x="3815" y="188"/>
                      <a:pt x="3823" y="151"/>
                    </a:cubicBezTo>
                    <a:cubicBezTo>
                      <a:pt x="3831" y="109"/>
                      <a:pt x="3806" y="76"/>
                      <a:pt x="3764" y="67"/>
                    </a:cubicBezTo>
                    <a:cubicBezTo>
                      <a:pt x="3417" y="23"/>
                      <a:pt x="3067" y="0"/>
                      <a:pt x="271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33"/>
              <p:cNvSpPr/>
              <p:nvPr/>
            </p:nvSpPr>
            <p:spPr>
              <a:xfrm>
                <a:off x="892075" y="1166775"/>
                <a:ext cx="8907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429" extrusionOk="0">
                    <a:moveTo>
                      <a:pt x="2124" y="1"/>
                    </a:moveTo>
                    <a:cubicBezTo>
                      <a:pt x="1443" y="1"/>
                      <a:pt x="790" y="89"/>
                      <a:pt x="67" y="269"/>
                    </a:cubicBezTo>
                    <a:cubicBezTo>
                      <a:pt x="25" y="277"/>
                      <a:pt x="0" y="319"/>
                      <a:pt x="9" y="361"/>
                    </a:cubicBezTo>
                    <a:cubicBezTo>
                      <a:pt x="25" y="403"/>
                      <a:pt x="51" y="428"/>
                      <a:pt x="84" y="428"/>
                    </a:cubicBezTo>
                    <a:lnTo>
                      <a:pt x="93" y="412"/>
                    </a:lnTo>
                    <a:cubicBezTo>
                      <a:pt x="795" y="235"/>
                      <a:pt x="1427" y="149"/>
                      <a:pt x="2088" y="149"/>
                    </a:cubicBezTo>
                    <a:cubicBezTo>
                      <a:pt x="2527" y="149"/>
                      <a:pt x="2977" y="187"/>
                      <a:pt x="3470" y="260"/>
                    </a:cubicBezTo>
                    <a:cubicBezTo>
                      <a:pt x="3474" y="261"/>
                      <a:pt x="3478" y="262"/>
                      <a:pt x="3482" y="262"/>
                    </a:cubicBezTo>
                    <a:cubicBezTo>
                      <a:pt x="3517" y="262"/>
                      <a:pt x="3539" y="231"/>
                      <a:pt x="3554" y="193"/>
                    </a:cubicBezTo>
                    <a:cubicBezTo>
                      <a:pt x="3562" y="151"/>
                      <a:pt x="3528" y="118"/>
                      <a:pt x="3486" y="109"/>
                    </a:cubicBezTo>
                    <a:cubicBezTo>
                      <a:pt x="3005" y="37"/>
                      <a:pt x="2559" y="1"/>
                      <a:pt x="212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p33"/>
              <p:cNvSpPr/>
              <p:nvPr/>
            </p:nvSpPr>
            <p:spPr>
              <a:xfrm>
                <a:off x="776350" y="1156100"/>
                <a:ext cx="1452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81" h="1494" extrusionOk="0">
                    <a:moveTo>
                      <a:pt x="493" y="1"/>
                    </a:moveTo>
                    <a:cubicBezTo>
                      <a:pt x="469" y="1"/>
                      <a:pt x="444" y="12"/>
                      <a:pt x="429" y="32"/>
                    </a:cubicBezTo>
                    <a:cubicBezTo>
                      <a:pt x="127" y="435"/>
                      <a:pt x="1" y="939"/>
                      <a:pt x="85" y="1427"/>
                    </a:cubicBezTo>
                    <a:cubicBezTo>
                      <a:pt x="85" y="1460"/>
                      <a:pt x="118" y="1494"/>
                      <a:pt x="160" y="1494"/>
                    </a:cubicBezTo>
                    <a:lnTo>
                      <a:pt x="177" y="1485"/>
                    </a:lnTo>
                    <a:cubicBezTo>
                      <a:pt x="219" y="1485"/>
                      <a:pt x="253" y="1435"/>
                      <a:pt x="244" y="1393"/>
                    </a:cubicBezTo>
                    <a:cubicBezTo>
                      <a:pt x="169" y="956"/>
                      <a:pt x="286" y="486"/>
                      <a:pt x="555" y="116"/>
                    </a:cubicBezTo>
                    <a:cubicBezTo>
                      <a:pt x="580" y="83"/>
                      <a:pt x="563" y="32"/>
                      <a:pt x="538" y="15"/>
                    </a:cubicBezTo>
                    <a:cubicBezTo>
                      <a:pt x="525" y="5"/>
                      <a:pt x="509" y="1"/>
                      <a:pt x="49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p33"/>
              <p:cNvSpPr/>
              <p:nvPr/>
            </p:nvSpPr>
            <p:spPr>
              <a:xfrm>
                <a:off x="809950" y="1214650"/>
                <a:ext cx="16825" cy="4685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874" extrusionOk="0">
                    <a:moveTo>
                      <a:pt x="59" y="0"/>
                    </a:moveTo>
                    <a:cubicBezTo>
                      <a:pt x="17" y="0"/>
                      <a:pt x="1" y="42"/>
                      <a:pt x="1" y="84"/>
                    </a:cubicBezTo>
                    <a:cubicBezTo>
                      <a:pt x="59" y="681"/>
                      <a:pt x="253" y="1302"/>
                      <a:pt x="521" y="1832"/>
                    </a:cubicBezTo>
                    <a:cubicBezTo>
                      <a:pt x="538" y="1857"/>
                      <a:pt x="555" y="1874"/>
                      <a:pt x="589" y="1874"/>
                    </a:cubicBezTo>
                    <a:cubicBezTo>
                      <a:pt x="597" y="1874"/>
                      <a:pt x="605" y="1874"/>
                      <a:pt x="622" y="1857"/>
                    </a:cubicBezTo>
                    <a:cubicBezTo>
                      <a:pt x="647" y="1840"/>
                      <a:pt x="673" y="1798"/>
                      <a:pt x="647" y="1756"/>
                    </a:cubicBezTo>
                    <a:cubicBezTo>
                      <a:pt x="387" y="1252"/>
                      <a:pt x="211" y="639"/>
                      <a:pt x="143" y="67"/>
                    </a:cubicBezTo>
                    <a:cubicBezTo>
                      <a:pt x="143" y="25"/>
                      <a:pt x="101" y="0"/>
                      <a:pt x="5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33"/>
              <p:cNvSpPr/>
              <p:nvPr/>
            </p:nvSpPr>
            <p:spPr>
              <a:xfrm>
                <a:off x="843975" y="1146400"/>
                <a:ext cx="45175" cy="44950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798" extrusionOk="0">
                    <a:moveTo>
                      <a:pt x="93" y="0"/>
                    </a:moveTo>
                    <a:cubicBezTo>
                      <a:pt x="67" y="0"/>
                      <a:pt x="37" y="11"/>
                      <a:pt x="26" y="34"/>
                    </a:cubicBezTo>
                    <a:cubicBezTo>
                      <a:pt x="1" y="67"/>
                      <a:pt x="17" y="118"/>
                      <a:pt x="43" y="135"/>
                    </a:cubicBezTo>
                    <a:cubicBezTo>
                      <a:pt x="698" y="555"/>
                      <a:pt x="1252" y="1117"/>
                      <a:pt x="1664" y="1764"/>
                    </a:cubicBezTo>
                    <a:cubicBezTo>
                      <a:pt x="1672" y="1781"/>
                      <a:pt x="1706" y="1798"/>
                      <a:pt x="1723" y="1798"/>
                    </a:cubicBezTo>
                    <a:cubicBezTo>
                      <a:pt x="1748" y="1798"/>
                      <a:pt x="1756" y="1798"/>
                      <a:pt x="1765" y="1781"/>
                    </a:cubicBezTo>
                    <a:cubicBezTo>
                      <a:pt x="1798" y="1764"/>
                      <a:pt x="1807" y="1714"/>
                      <a:pt x="1790" y="1680"/>
                    </a:cubicBezTo>
                    <a:cubicBezTo>
                      <a:pt x="1370" y="1017"/>
                      <a:pt x="790" y="445"/>
                      <a:pt x="127" y="9"/>
                    </a:cubicBezTo>
                    <a:cubicBezTo>
                      <a:pt x="118" y="3"/>
                      <a:pt x="106" y="0"/>
                      <a:pt x="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31" name="Google Shape;3031;p33"/>
          <p:cNvGrpSpPr/>
          <p:nvPr/>
        </p:nvGrpSpPr>
        <p:grpSpPr>
          <a:xfrm>
            <a:off x="7021966" y="752672"/>
            <a:ext cx="168517" cy="221880"/>
            <a:chOff x="7021966" y="752672"/>
            <a:chExt cx="168517" cy="221880"/>
          </a:xfrm>
        </p:grpSpPr>
        <p:sp>
          <p:nvSpPr>
            <p:cNvPr id="3032" name="Google Shape;3032;p33"/>
            <p:cNvSpPr/>
            <p:nvPr/>
          </p:nvSpPr>
          <p:spPr>
            <a:xfrm>
              <a:off x="7027893" y="757840"/>
              <a:ext cx="155502" cy="211396"/>
            </a:xfrm>
            <a:custGeom>
              <a:avLst/>
              <a:gdLst/>
              <a:ahLst/>
              <a:cxnLst/>
              <a:rect l="l" t="t" r="r" b="b"/>
              <a:pathLst>
                <a:path w="2521" h="3428" extrusionOk="0">
                  <a:moveTo>
                    <a:pt x="25" y="0"/>
                  </a:moveTo>
                  <a:cubicBezTo>
                    <a:pt x="0" y="672"/>
                    <a:pt x="109" y="1353"/>
                    <a:pt x="445" y="1932"/>
                  </a:cubicBezTo>
                  <a:cubicBezTo>
                    <a:pt x="781" y="2495"/>
                    <a:pt x="1370" y="2924"/>
                    <a:pt x="2016" y="2966"/>
                  </a:cubicBezTo>
                  <a:cubicBezTo>
                    <a:pt x="2176" y="3125"/>
                    <a:pt x="2344" y="3285"/>
                    <a:pt x="2520" y="3428"/>
                  </a:cubicBezTo>
                  <a:lnTo>
                    <a:pt x="2092" y="2831"/>
                  </a:lnTo>
                  <a:cubicBezTo>
                    <a:pt x="2210" y="2193"/>
                    <a:pt x="2218" y="1420"/>
                    <a:pt x="1815" y="924"/>
                  </a:cubicBezTo>
                  <a:cubicBezTo>
                    <a:pt x="1386" y="370"/>
                    <a:pt x="706" y="1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33" name="Google Shape;3033;p33"/>
            <p:cNvGrpSpPr/>
            <p:nvPr/>
          </p:nvGrpSpPr>
          <p:grpSpPr>
            <a:xfrm>
              <a:off x="7021966" y="752672"/>
              <a:ext cx="168517" cy="221880"/>
              <a:chOff x="5476200" y="1412675"/>
              <a:chExt cx="68300" cy="89950"/>
            </a:xfrm>
          </p:grpSpPr>
          <p:sp>
            <p:nvSpPr>
              <p:cNvPr id="3034" name="Google Shape;3034;p33"/>
              <p:cNvSpPr/>
              <p:nvPr/>
            </p:nvSpPr>
            <p:spPr>
              <a:xfrm>
                <a:off x="5478725" y="1414775"/>
                <a:ext cx="56300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983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0" y="673"/>
                      <a:pt x="109" y="1353"/>
                      <a:pt x="445" y="1933"/>
                    </a:cubicBezTo>
                    <a:cubicBezTo>
                      <a:pt x="781" y="2504"/>
                      <a:pt x="1378" y="2949"/>
                      <a:pt x="2050" y="2983"/>
                    </a:cubicBezTo>
                    <a:cubicBezTo>
                      <a:pt x="2210" y="2294"/>
                      <a:pt x="2252" y="1471"/>
                      <a:pt x="1815" y="925"/>
                    </a:cubicBezTo>
                    <a:cubicBezTo>
                      <a:pt x="1395" y="379"/>
                      <a:pt x="714" y="18"/>
                      <a:pt x="25" y="1"/>
                    </a:cubicBezTo>
                    <a:close/>
                  </a:path>
                </a:pathLst>
              </a:custGeom>
              <a:solidFill>
                <a:srgbClr val="EE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35" name="Google Shape;3035;p33"/>
              <p:cNvSpPr/>
              <p:nvPr/>
            </p:nvSpPr>
            <p:spPr>
              <a:xfrm>
                <a:off x="5476200" y="1412675"/>
                <a:ext cx="59750" cy="784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3136" extrusionOk="0">
                    <a:moveTo>
                      <a:pt x="192" y="157"/>
                    </a:moveTo>
                    <a:lnTo>
                      <a:pt x="192" y="157"/>
                    </a:lnTo>
                    <a:cubicBezTo>
                      <a:pt x="710" y="200"/>
                      <a:pt x="1214" y="414"/>
                      <a:pt x="1597" y="765"/>
                    </a:cubicBezTo>
                    <a:cubicBezTo>
                      <a:pt x="1781" y="942"/>
                      <a:pt x="1949" y="1143"/>
                      <a:pt x="2042" y="1387"/>
                    </a:cubicBezTo>
                    <a:cubicBezTo>
                      <a:pt x="2143" y="1622"/>
                      <a:pt x="2168" y="1891"/>
                      <a:pt x="2168" y="2151"/>
                    </a:cubicBezTo>
                    <a:cubicBezTo>
                      <a:pt x="2168" y="2426"/>
                      <a:pt x="2131" y="2708"/>
                      <a:pt x="2078" y="2977"/>
                    </a:cubicBezTo>
                    <a:lnTo>
                      <a:pt x="2078" y="2977"/>
                    </a:lnTo>
                    <a:cubicBezTo>
                      <a:pt x="1635" y="2932"/>
                      <a:pt x="1218" y="2696"/>
                      <a:pt x="908" y="2370"/>
                    </a:cubicBezTo>
                    <a:cubicBezTo>
                      <a:pt x="555" y="1992"/>
                      <a:pt x="353" y="1496"/>
                      <a:pt x="261" y="992"/>
                    </a:cubicBezTo>
                    <a:cubicBezTo>
                      <a:pt x="215" y="719"/>
                      <a:pt x="190" y="438"/>
                      <a:pt x="192" y="157"/>
                    </a:cubicBezTo>
                    <a:close/>
                    <a:moveTo>
                      <a:pt x="101" y="1"/>
                    </a:moveTo>
                    <a:cubicBezTo>
                      <a:pt x="59" y="1"/>
                      <a:pt x="26" y="43"/>
                      <a:pt x="17" y="85"/>
                    </a:cubicBezTo>
                    <a:cubicBezTo>
                      <a:pt x="0" y="656"/>
                      <a:pt x="68" y="1236"/>
                      <a:pt x="303" y="1773"/>
                    </a:cubicBezTo>
                    <a:cubicBezTo>
                      <a:pt x="513" y="2244"/>
                      <a:pt x="857" y="2664"/>
                      <a:pt x="1319" y="2907"/>
                    </a:cubicBezTo>
                    <a:cubicBezTo>
                      <a:pt x="1571" y="3042"/>
                      <a:pt x="1849" y="3126"/>
                      <a:pt x="2126" y="3134"/>
                    </a:cubicBezTo>
                    <a:cubicBezTo>
                      <a:pt x="2132" y="3135"/>
                      <a:pt x="2138" y="3135"/>
                      <a:pt x="2144" y="3135"/>
                    </a:cubicBezTo>
                    <a:cubicBezTo>
                      <a:pt x="2212" y="3135"/>
                      <a:pt x="2235" y="3078"/>
                      <a:pt x="2219" y="3034"/>
                    </a:cubicBezTo>
                    <a:lnTo>
                      <a:pt x="2219" y="3034"/>
                    </a:lnTo>
                    <a:cubicBezTo>
                      <a:pt x="2331" y="2507"/>
                      <a:pt x="2390" y="1928"/>
                      <a:pt x="2210" y="1412"/>
                    </a:cubicBezTo>
                    <a:cubicBezTo>
                      <a:pt x="2033" y="883"/>
                      <a:pt x="1563" y="463"/>
                      <a:pt x="1050" y="228"/>
                    </a:cubicBezTo>
                    <a:cubicBezTo>
                      <a:pt x="756" y="93"/>
                      <a:pt x="429" y="9"/>
                      <a:pt x="10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33"/>
              <p:cNvSpPr/>
              <p:nvPr/>
            </p:nvSpPr>
            <p:spPr>
              <a:xfrm>
                <a:off x="5485375" y="1424700"/>
                <a:ext cx="59125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3117" extrusionOk="0">
                    <a:moveTo>
                      <a:pt x="87" y="1"/>
                    </a:moveTo>
                    <a:cubicBezTo>
                      <a:pt x="43" y="1"/>
                      <a:pt x="0" y="37"/>
                      <a:pt x="20" y="91"/>
                    </a:cubicBezTo>
                    <a:cubicBezTo>
                      <a:pt x="389" y="998"/>
                      <a:pt x="910" y="1830"/>
                      <a:pt x="1582" y="2527"/>
                    </a:cubicBezTo>
                    <a:cubicBezTo>
                      <a:pt x="1776" y="2729"/>
                      <a:pt x="1969" y="2922"/>
                      <a:pt x="2196" y="3098"/>
                    </a:cubicBezTo>
                    <a:cubicBezTo>
                      <a:pt x="2210" y="3111"/>
                      <a:pt x="2226" y="3116"/>
                      <a:pt x="2242" y="3116"/>
                    </a:cubicBezTo>
                    <a:cubicBezTo>
                      <a:pt x="2304" y="3116"/>
                      <a:pt x="2365" y="3041"/>
                      <a:pt x="2305" y="2981"/>
                    </a:cubicBezTo>
                    <a:cubicBezTo>
                      <a:pt x="1574" y="2376"/>
                      <a:pt x="961" y="1628"/>
                      <a:pt x="515" y="788"/>
                    </a:cubicBezTo>
                    <a:cubicBezTo>
                      <a:pt x="389" y="545"/>
                      <a:pt x="272" y="301"/>
                      <a:pt x="163" y="66"/>
                    </a:cubicBezTo>
                    <a:cubicBezTo>
                      <a:pt x="152" y="20"/>
                      <a:pt x="119" y="1"/>
                      <a:pt x="8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37" name="Google Shape;3037;p33"/>
          <p:cNvGrpSpPr/>
          <p:nvPr/>
        </p:nvGrpSpPr>
        <p:grpSpPr>
          <a:xfrm>
            <a:off x="982580" y="1760686"/>
            <a:ext cx="237219" cy="181782"/>
            <a:chOff x="982580" y="1760686"/>
            <a:chExt cx="237219" cy="181782"/>
          </a:xfrm>
        </p:grpSpPr>
        <p:sp>
          <p:nvSpPr>
            <p:cNvPr id="3038" name="Google Shape;3038;p33"/>
            <p:cNvSpPr/>
            <p:nvPr/>
          </p:nvSpPr>
          <p:spPr>
            <a:xfrm>
              <a:off x="989151" y="1770480"/>
              <a:ext cx="226325" cy="171989"/>
            </a:xfrm>
            <a:custGeom>
              <a:avLst/>
              <a:gdLst/>
              <a:ahLst/>
              <a:cxnLst/>
              <a:rect l="l" t="t" r="r" b="b"/>
              <a:pathLst>
                <a:path w="3428" h="2605" extrusionOk="0">
                  <a:moveTo>
                    <a:pt x="0" y="0"/>
                  </a:moveTo>
                  <a:lnTo>
                    <a:pt x="597" y="429"/>
                  </a:lnTo>
                  <a:cubicBezTo>
                    <a:pt x="681" y="1092"/>
                    <a:pt x="899" y="1815"/>
                    <a:pt x="1437" y="2184"/>
                  </a:cubicBezTo>
                  <a:cubicBezTo>
                    <a:pt x="1836" y="2456"/>
                    <a:pt x="2320" y="2605"/>
                    <a:pt x="2796" y="2605"/>
                  </a:cubicBezTo>
                  <a:cubicBezTo>
                    <a:pt x="3011" y="2605"/>
                    <a:pt x="3224" y="2575"/>
                    <a:pt x="3428" y="2512"/>
                  </a:cubicBezTo>
                  <a:cubicBezTo>
                    <a:pt x="3243" y="1873"/>
                    <a:pt x="2941" y="1243"/>
                    <a:pt x="2437" y="798"/>
                  </a:cubicBezTo>
                  <a:cubicBezTo>
                    <a:pt x="2045" y="460"/>
                    <a:pt x="1527" y="237"/>
                    <a:pt x="1017" y="237"/>
                  </a:cubicBezTo>
                  <a:cubicBezTo>
                    <a:pt x="881" y="237"/>
                    <a:pt x="746" y="252"/>
                    <a:pt x="614" y="286"/>
                  </a:cubicBezTo>
                  <a:cubicBezTo>
                    <a:pt x="420" y="177"/>
                    <a:pt x="210" y="84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39" name="Google Shape;3039;p33"/>
            <p:cNvGrpSpPr/>
            <p:nvPr/>
          </p:nvGrpSpPr>
          <p:grpSpPr>
            <a:xfrm>
              <a:off x="982580" y="1760686"/>
              <a:ext cx="237219" cy="181760"/>
              <a:chOff x="5460100" y="1208800"/>
              <a:chExt cx="89825" cy="68825"/>
            </a:xfrm>
          </p:grpSpPr>
          <p:sp>
            <p:nvSpPr>
              <p:cNvPr id="3040" name="Google Shape;3040;p33"/>
              <p:cNvSpPr/>
              <p:nvPr/>
            </p:nvSpPr>
            <p:spPr>
              <a:xfrm>
                <a:off x="5477250" y="1216550"/>
                <a:ext cx="7142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370" extrusionOk="0">
                    <a:moveTo>
                      <a:pt x="437" y="1"/>
                    </a:moveTo>
                    <a:cubicBezTo>
                      <a:pt x="290" y="1"/>
                      <a:pt x="143" y="19"/>
                      <a:pt x="0" y="59"/>
                    </a:cubicBezTo>
                    <a:cubicBezTo>
                      <a:pt x="59" y="747"/>
                      <a:pt x="269" y="1562"/>
                      <a:pt x="857" y="1949"/>
                    </a:cubicBezTo>
                    <a:cubicBezTo>
                      <a:pt x="1251" y="2221"/>
                      <a:pt x="1736" y="2369"/>
                      <a:pt x="2217" y="2369"/>
                    </a:cubicBezTo>
                    <a:cubicBezTo>
                      <a:pt x="2434" y="2369"/>
                      <a:pt x="2650" y="2339"/>
                      <a:pt x="2857" y="2276"/>
                    </a:cubicBezTo>
                    <a:cubicBezTo>
                      <a:pt x="2663" y="1638"/>
                      <a:pt x="2361" y="1008"/>
                      <a:pt x="1857" y="563"/>
                    </a:cubicBezTo>
                    <a:cubicBezTo>
                      <a:pt x="1466" y="223"/>
                      <a:pt x="948" y="1"/>
                      <a:pt x="437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33"/>
              <p:cNvSpPr/>
              <p:nvPr/>
            </p:nvSpPr>
            <p:spPr>
              <a:xfrm>
                <a:off x="5474625" y="1214875"/>
                <a:ext cx="75300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10" extrusionOk="0">
                    <a:moveTo>
                      <a:pt x="540" y="145"/>
                    </a:moveTo>
                    <a:cubicBezTo>
                      <a:pt x="891" y="145"/>
                      <a:pt x="1244" y="256"/>
                      <a:pt x="1550" y="436"/>
                    </a:cubicBezTo>
                    <a:cubicBezTo>
                      <a:pt x="1996" y="697"/>
                      <a:pt x="2315" y="1092"/>
                      <a:pt x="2550" y="1545"/>
                    </a:cubicBezTo>
                    <a:cubicBezTo>
                      <a:pt x="2672" y="1781"/>
                      <a:pt x="2766" y="2031"/>
                      <a:pt x="2839" y="2288"/>
                    </a:cubicBezTo>
                    <a:lnTo>
                      <a:pt x="2839" y="2288"/>
                    </a:lnTo>
                    <a:cubicBezTo>
                      <a:pt x="2657" y="2334"/>
                      <a:pt x="2470" y="2357"/>
                      <a:pt x="2283" y="2357"/>
                    </a:cubicBezTo>
                    <a:cubicBezTo>
                      <a:pt x="1927" y="2357"/>
                      <a:pt x="1572" y="2274"/>
                      <a:pt x="1256" y="2117"/>
                    </a:cubicBezTo>
                    <a:cubicBezTo>
                      <a:pt x="1021" y="1999"/>
                      <a:pt x="811" y="1848"/>
                      <a:pt x="660" y="1638"/>
                    </a:cubicBezTo>
                    <a:cubicBezTo>
                      <a:pt x="509" y="1445"/>
                      <a:pt x="408" y="1209"/>
                      <a:pt x="332" y="966"/>
                    </a:cubicBezTo>
                    <a:cubicBezTo>
                      <a:pt x="254" y="717"/>
                      <a:pt x="205" y="453"/>
                      <a:pt x="172" y="188"/>
                    </a:cubicBezTo>
                    <a:lnTo>
                      <a:pt x="172" y="188"/>
                    </a:lnTo>
                    <a:cubicBezTo>
                      <a:pt x="293" y="159"/>
                      <a:pt x="416" y="145"/>
                      <a:pt x="540" y="145"/>
                    </a:cubicBezTo>
                    <a:close/>
                    <a:moveTo>
                      <a:pt x="524" y="0"/>
                    </a:moveTo>
                    <a:cubicBezTo>
                      <a:pt x="381" y="0"/>
                      <a:pt x="238" y="17"/>
                      <a:pt x="99" y="52"/>
                    </a:cubicBezTo>
                    <a:lnTo>
                      <a:pt x="99" y="52"/>
                    </a:lnTo>
                    <a:cubicBezTo>
                      <a:pt x="92" y="51"/>
                      <a:pt x="85" y="50"/>
                      <a:pt x="78" y="50"/>
                    </a:cubicBezTo>
                    <a:cubicBezTo>
                      <a:pt x="38" y="50"/>
                      <a:pt x="0" y="75"/>
                      <a:pt x="5" y="126"/>
                    </a:cubicBezTo>
                    <a:cubicBezTo>
                      <a:pt x="63" y="663"/>
                      <a:pt x="173" y="1218"/>
                      <a:pt x="483" y="1663"/>
                    </a:cubicBezTo>
                    <a:cubicBezTo>
                      <a:pt x="803" y="2133"/>
                      <a:pt x="1382" y="2394"/>
                      <a:pt x="1937" y="2478"/>
                    </a:cubicBezTo>
                    <a:cubicBezTo>
                      <a:pt x="2059" y="2499"/>
                      <a:pt x="2183" y="2509"/>
                      <a:pt x="2307" y="2509"/>
                    </a:cubicBezTo>
                    <a:cubicBezTo>
                      <a:pt x="2525" y="2509"/>
                      <a:pt x="2742" y="2478"/>
                      <a:pt x="2945" y="2419"/>
                    </a:cubicBezTo>
                    <a:cubicBezTo>
                      <a:pt x="2987" y="2411"/>
                      <a:pt x="3012" y="2369"/>
                      <a:pt x="3004" y="2327"/>
                    </a:cubicBezTo>
                    <a:cubicBezTo>
                      <a:pt x="2852" y="1797"/>
                      <a:pt x="2626" y="1293"/>
                      <a:pt x="2264" y="873"/>
                    </a:cubicBezTo>
                    <a:cubicBezTo>
                      <a:pt x="1928" y="462"/>
                      <a:pt x="1458" y="151"/>
                      <a:pt x="929" y="42"/>
                    </a:cubicBezTo>
                    <a:cubicBezTo>
                      <a:pt x="795" y="15"/>
                      <a:pt x="659" y="0"/>
                      <a:pt x="52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33"/>
              <p:cNvSpPr/>
              <p:nvPr/>
            </p:nvSpPr>
            <p:spPr>
              <a:xfrm>
                <a:off x="5460100" y="1208800"/>
                <a:ext cx="79175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313" extrusionOk="0">
                    <a:moveTo>
                      <a:pt x="93" y="0"/>
                    </a:moveTo>
                    <a:cubicBezTo>
                      <a:pt x="23" y="0"/>
                      <a:pt x="0" y="121"/>
                      <a:pt x="82" y="150"/>
                    </a:cubicBezTo>
                    <a:cubicBezTo>
                      <a:pt x="964" y="511"/>
                      <a:pt x="1770" y="1032"/>
                      <a:pt x="2459" y="1696"/>
                    </a:cubicBezTo>
                    <a:cubicBezTo>
                      <a:pt x="2644" y="1881"/>
                      <a:pt x="2837" y="2082"/>
                      <a:pt x="3005" y="2284"/>
                    </a:cubicBezTo>
                    <a:cubicBezTo>
                      <a:pt x="3019" y="2304"/>
                      <a:pt x="3037" y="2313"/>
                      <a:pt x="3055" y="2313"/>
                    </a:cubicBezTo>
                    <a:cubicBezTo>
                      <a:pt x="3111" y="2313"/>
                      <a:pt x="3167" y="2232"/>
                      <a:pt x="3123" y="2175"/>
                    </a:cubicBezTo>
                    <a:cubicBezTo>
                      <a:pt x="2501" y="1436"/>
                      <a:pt x="1736" y="814"/>
                      <a:pt x="871" y="352"/>
                    </a:cubicBezTo>
                    <a:cubicBezTo>
                      <a:pt x="628" y="226"/>
                      <a:pt x="376" y="108"/>
                      <a:pt x="124" y="7"/>
                    </a:cubicBezTo>
                    <a:cubicBezTo>
                      <a:pt x="112" y="2"/>
                      <a:pt x="102" y="0"/>
                      <a:pt x="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43" name="Google Shape;3043;p33"/>
          <p:cNvGrpSpPr/>
          <p:nvPr/>
        </p:nvGrpSpPr>
        <p:grpSpPr>
          <a:xfrm>
            <a:off x="713202" y="2890474"/>
            <a:ext cx="275102" cy="128220"/>
            <a:chOff x="713202" y="2890474"/>
            <a:chExt cx="275102" cy="128220"/>
          </a:xfrm>
        </p:grpSpPr>
        <p:sp>
          <p:nvSpPr>
            <p:cNvPr id="3044" name="Google Shape;3044;p33"/>
            <p:cNvSpPr/>
            <p:nvPr/>
          </p:nvSpPr>
          <p:spPr>
            <a:xfrm>
              <a:off x="721350" y="2895951"/>
              <a:ext cx="261344" cy="117242"/>
            </a:xfrm>
            <a:custGeom>
              <a:avLst/>
              <a:gdLst/>
              <a:ahLst/>
              <a:cxnLst/>
              <a:rect l="l" t="t" r="r" b="b"/>
              <a:pathLst>
                <a:path w="3571" h="1602" extrusionOk="0">
                  <a:moveTo>
                    <a:pt x="2436" y="0"/>
                  </a:moveTo>
                  <a:cubicBezTo>
                    <a:pt x="2224" y="0"/>
                    <a:pt x="2013" y="24"/>
                    <a:pt x="1807" y="78"/>
                  </a:cubicBezTo>
                  <a:cubicBezTo>
                    <a:pt x="1244" y="221"/>
                    <a:pt x="715" y="607"/>
                    <a:pt x="521" y="1153"/>
                  </a:cubicBezTo>
                  <a:cubicBezTo>
                    <a:pt x="337" y="1254"/>
                    <a:pt x="169" y="1355"/>
                    <a:pt x="1" y="1473"/>
                  </a:cubicBezTo>
                  <a:lnTo>
                    <a:pt x="622" y="1254"/>
                  </a:lnTo>
                  <a:cubicBezTo>
                    <a:pt x="998" y="1445"/>
                    <a:pt x="1433" y="1602"/>
                    <a:pt x="1846" y="1602"/>
                  </a:cubicBezTo>
                  <a:cubicBezTo>
                    <a:pt x="2015" y="1602"/>
                    <a:pt x="2180" y="1576"/>
                    <a:pt x="2336" y="1515"/>
                  </a:cubicBezTo>
                  <a:cubicBezTo>
                    <a:pt x="2916" y="1279"/>
                    <a:pt x="3386" y="792"/>
                    <a:pt x="3571" y="204"/>
                  </a:cubicBezTo>
                  <a:cubicBezTo>
                    <a:pt x="3208" y="80"/>
                    <a:pt x="2821" y="0"/>
                    <a:pt x="2436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45" name="Google Shape;3045;p33"/>
            <p:cNvGrpSpPr/>
            <p:nvPr/>
          </p:nvGrpSpPr>
          <p:grpSpPr>
            <a:xfrm>
              <a:off x="713202" y="2890474"/>
              <a:ext cx="275102" cy="128220"/>
              <a:chOff x="5469825" y="1338350"/>
              <a:chExt cx="93975" cy="43800"/>
            </a:xfrm>
          </p:grpSpPr>
          <p:sp>
            <p:nvSpPr>
              <p:cNvPr id="3046" name="Google Shape;3046;p33"/>
              <p:cNvSpPr/>
              <p:nvPr/>
            </p:nvSpPr>
            <p:spPr>
              <a:xfrm>
                <a:off x="5485225" y="1340375"/>
                <a:ext cx="766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602" extrusionOk="0">
                    <a:moveTo>
                      <a:pt x="1932" y="1"/>
                    </a:moveTo>
                    <a:cubicBezTo>
                      <a:pt x="1720" y="1"/>
                      <a:pt x="1509" y="25"/>
                      <a:pt x="1303" y="79"/>
                    </a:cubicBezTo>
                    <a:cubicBezTo>
                      <a:pt x="731" y="222"/>
                      <a:pt x="194" y="625"/>
                      <a:pt x="1" y="1188"/>
                    </a:cubicBezTo>
                    <a:cubicBezTo>
                      <a:pt x="402" y="1403"/>
                      <a:pt x="893" y="1601"/>
                      <a:pt x="1352" y="1601"/>
                    </a:cubicBezTo>
                    <a:cubicBezTo>
                      <a:pt x="1518" y="1601"/>
                      <a:pt x="1680" y="1575"/>
                      <a:pt x="1832" y="1515"/>
                    </a:cubicBezTo>
                    <a:cubicBezTo>
                      <a:pt x="2395" y="1280"/>
                      <a:pt x="2882" y="793"/>
                      <a:pt x="3067" y="205"/>
                    </a:cubicBezTo>
                    <a:cubicBezTo>
                      <a:pt x="2704" y="80"/>
                      <a:pt x="2317" y="1"/>
                      <a:pt x="1932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33"/>
              <p:cNvSpPr/>
              <p:nvPr/>
            </p:nvSpPr>
            <p:spPr>
              <a:xfrm>
                <a:off x="5483250" y="1338350"/>
                <a:ext cx="8055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1752" extrusionOk="0">
                    <a:moveTo>
                      <a:pt x="2008" y="156"/>
                    </a:moveTo>
                    <a:cubicBezTo>
                      <a:pt x="2099" y="156"/>
                      <a:pt x="2190" y="160"/>
                      <a:pt x="2281" y="168"/>
                    </a:cubicBezTo>
                    <a:cubicBezTo>
                      <a:pt x="2531" y="198"/>
                      <a:pt x="2787" y="249"/>
                      <a:pt x="3039" y="321"/>
                    </a:cubicBezTo>
                    <a:lnTo>
                      <a:pt x="3039" y="321"/>
                    </a:lnTo>
                    <a:cubicBezTo>
                      <a:pt x="2896" y="720"/>
                      <a:pt x="2613" y="1064"/>
                      <a:pt x="2255" y="1302"/>
                    </a:cubicBezTo>
                    <a:cubicBezTo>
                      <a:pt x="2071" y="1428"/>
                      <a:pt x="1861" y="1529"/>
                      <a:pt x="1634" y="1571"/>
                    </a:cubicBezTo>
                    <a:cubicBezTo>
                      <a:pt x="1555" y="1585"/>
                      <a:pt x="1475" y="1592"/>
                      <a:pt x="1394" y="1592"/>
                    </a:cubicBezTo>
                    <a:cubicBezTo>
                      <a:pt x="1231" y="1592"/>
                      <a:pt x="1065" y="1565"/>
                      <a:pt x="903" y="1521"/>
                    </a:cubicBezTo>
                    <a:cubicBezTo>
                      <a:pt x="648" y="1451"/>
                      <a:pt x="407" y="1353"/>
                      <a:pt x="180" y="1226"/>
                    </a:cubicBezTo>
                    <a:lnTo>
                      <a:pt x="180" y="1226"/>
                    </a:lnTo>
                    <a:cubicBezTo>
                      <a:pt x="324" y="865"/>
                      <a:pt x="604" y="594"/>
                      <a:pt x="936" y="412"/>
                    </a:cubicBezTo>
                    <a:cubicBezTo>
                      <a:pt x="1261" y="229"/>
                      <a:pt x="1634" y="156"/>
                      <a:pt x="2008" y="156"/>
                    </a:cubicBezTo>
                    <a:close/>
                    <a:moveTo>
                      <a:pt x="1991" y="1"/>
                    </a:moveTo>
                    <a:cubicBezTo>
                      <a:pt x="1847" y="1"/>
                      <a:pt x="1702" y="11"/>
                      <a:pt x="1558" y="34"/>
                    </a:cubicBezTo>
                    <a:cubicBezTo>
                      <a:pt x="1121" y="101"/>
                      <a:pt x="701" y="303"/>
                      <a:pt x="382" y="630"/>
                    </a:cubicBezTo>
                    <a:cubicBezTo>
                      <a:pt x="214" y="807"/>
                      <a:pt x="88" y="1008"/>
                      <a:pt x="4" y="1235"/>
                    </a:cubicBezTo>
                    <a:cubicBezTo>
                      <a:pt x="0" y="1252"/>
                      <a:pt x="0" y="1267"/>
                      <a:pt x="3" y="1281"/>
                    </a:cubicBezTo>
                    <a:lnTo>
                      <a:pt x="3" y="1281"/>
                    </a:lnTo>
                    <a:cubicBezTo>
                      <a:pt x="6" y="1301"/>
                      <a:pt x="16" y="1321"/>
                      <a:pt x="38" y="1336"/>
                    </a:cubicBezTo>
                    <a:cubicBezTo>
                      <a:pt x="442" y="1556"/>
                      <a:pt x="905" y="1751"/>
                      <a:pt x="1374" y="1751"/>
                    </a:cubicBezTo>
                    <a:cubicBezTo>
                      <a:pt x="1441" y="1751"/>
                      <a:pt x="1508" y="1747"/>
                      <a:pt x="1575" y="1739"/>
                    </a:cubicBezTo>
                    <a:cubicBezTo>
                      <a:pt x="2054" y="1689"/>
                      <a:pt x="2507" y="1386"/>
                      <a:pt x="2810" y="1017"/>
                    </a:cubicBezTo>
                    <a:cubicBezTo>
                      <a:pt x="2986" y="807"/>
                      <a:pt x="3129" y="563"/>
                      <a:pt x="3213" y="294"/>
                    </a:cubicBezTo>
                    <a:cubicBezTo>
                      <a:pt x="3221" y="252"/>
                      <a:pt x="3188" y="210"/>
                      <a:pt x="3154" y="202"/>
                    </a:cubicBezTo>
                    <a:cubicBezTo>
                      <a:pt x="2779" y="79"/>
                      <a:pt x="2386" y="1"/>
                      <a:pt x="199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33"/>
              <p:cNvSpPr/>
              <p:nvPr/>
            </p:nvSpPr>
            <p:spPr>
              <a:xfrm>
                <a:off x="5469825" y="1347550"/>
                <a:ext cx="822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1259" extrusionOk="0">
                    <a:moveTo>
                      <a:pt x="3209" y="0"/>
                    </a:moveTo>
                    <a:cubicBezTo>
                      <a:pt x="3205" y="0"/>
                      <a:pt x="3200" y="1"/>
                      <a:pt x="3196" y="2"/>
                    </a:cubicBezTo>
                    <a:cubicBezTo>
                      <a:pt x="2330" y="86"/>
                      <a:pt x="1490" y="338"/>
                      <a:pt x="717" y="733"/>
                    </a:cubicBezTo>
                    <a:cubicBezTo>
                      <a:pt x="491" y="850"/>
                      <a:pt x="281" y="976"/>
                      <a:pt x="71" y="1111"/>
                    </a:cubicBezTo>
                    <a:cubicBezTo>
                      <a:pt x="1" y="1153"/>
                      <a:pt x="47" y="1259"/>
                      <a:pt x="114" y="1259"/>
                    </a:cubicBezTo>
                    <a:cubicBezTo>
                      <a:pt x="127" y="1259"/>
                      <a:pt x="141" y="1255"/>
                      <a:pt x="155" y="1245"/>
                    </a:cubicBezTo>
                    <a:cubicBezTo>
                      <a:pt x="860" y="775"/>
                      <a:pt x="1650" y="439"/>
                      <a:pt x="2482" y="271"/>
                    </a:cubicBezTo>
                    <a:cubicBezTo>
                      <a:pt x="2708" y="220"/>
                      <a:pt x="2952" y="187"/>
                      <a:pt x="3196" y="153"/>
                    </a:cubicBezTo>
                    <a:cubicBezTo>
                      <a:pt x="3283" y="145"/>
                      <a:pt x="3288" y="0"/>
                      <a:pt x="320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49" name="Google Shape;3049;p33"/>
          <p:cNvGrpSpPr/>
          <p:nvPr/>
        </p:nvGrpSpPr>
        <p:grpSpPr>
          <a:xfrm>
            <a:off x="343895" y="465749"/>
            <a:ext cx="1514930" cy="1078704"/>
            <a:chOff x="343895" y="465749"/>
            <a:chExt cx="1514930" cy="1078704"/>
          </a:xfrm>
        </p:grpSpPr>
        <p:sp>
          <p:nvSpPr>
            <p:cNvPr id="3050" name="Google Shape;3050;p33"/>
            <p:cNvSpPr/>
            <p:nvPr/>
          </p:nvSpPr>
          <p:spPr>
            <a:xfrm>
              <a:off x="381832" y="472201"/>
              <a:ext cx="1473516" cy="1065676"/>
            </a:xfrm>
            <a:custGeom>
              <a:avLst/>
              <a:gdLst/>
              <a:ahLst/>
              <a:cxnLst/>
              <a:rect l="l" t="t" r="r" b="b"/>
              <a:pathLst>
                <a:path w="10745" h="7771" extrusionOk="0">
                  <a:moveTo>
                    <a:pt x="1660" y="731"/>
                  </a:moveTo>
                  <a:cubicBezTo>
                    <a:pt x="1938" y="731"/>
                    <a:pt x="2289" y="794"/>
                    <a:pt x="2689" y="915"/>
                  </a:cubicBezTo>
                  <a:cubicBezTo>
                    <a:pt x="2235" y="1318"/>
                    <a:pt x="1857" y="1814"/>
                    <a:pt x="1613" y="2385"/>
                  </a:cubicBezTo>
                  <a:cubicBezTo>
                    <a:pt x="1059" y="1738"/>
                    <a:pt x="841" y="1209"/>
                    <a:pt x="1059" y="931"/>
                  </a:cubicBezTo>
                  <a:cubicBezTo>
                    <a:pt x="1169" y="796"/>
                    <a:pt x="1377" y="731"/>
                    <a:pt x="1660" y="731"/>
                  </a:cubicBezTo>
                  <a:close/>
                  <a:moveTo>
                    <a:pt x="8955" y="4863"/>
                  </a:moveTo>
                  <a:cubicBezTo>
                    <a:pt x="8955" y="4878"/>
                    <a:pt x="8955" y="4880"/>
                    <a:pt x="8949" y="4886"/>
                  </a:cubicBezTo>
                  <a:lnTo>
                    <a:pt x="8949" y="4886"/>
                  </a:lnTo>
                  <a:cubicBezTo>
                    <a:pt x="8951" y="4878"/>
                    <a:pt x="8953" y="4870"/>
                    <a:pt x="8955" y="4863"/>
                  </a:cubicBezTo>
                  <a:close/>
                  <a:moveTo>
                    <a:pt x="8948" y="4890"/>
                  </a:moveTo>
                  <a:cubicBezTo>
                    <a:pt x="9611" y="5603"/>
                    <a:pt x="9888" y="6199"/>
                    <a:pt x="9653" y="6501"/>
                  </a:cubicBezTo>
                  <a:cubicBezTo>
                    <a:pt x="9547" y="6637"/>
                    <a:pt x="9343" y="6699"/>
                    <a:pt x="9065" y="6699"/>
                  </a:cubicBezTo>
                  <a:cubicBezTo>
                    <a:pt x="8792" y="6699"/>
                    <a:pt x="8448" y="6639"/>
                    <a:pt x="8057" y="6526"/>
                  </a:cubicBezTo>
                  <a:cubicBezTo>
                    <a:pt x="8471" y="6079"/>
                    <a:pt x="8779" y="5525"/>
                    <a:pt x="8948" y="4890"/>
                  </a:cubicBezTo>
                  <a:close/>
                  <a:moveTo>
                    <a:pt x="5207" y="0"/>
                  </a:moveTo>
                  <a:cubicBezTo>
                    <a:pt x="4524" y="0"/>
                    <a:pt x="3865" y="182"/>
                    <a:pt x="3293" y="511"/>
                  </a:cubicBezTo>
                  <a:cubicBezTo>
                    <a:pt x="2600" y="277"/>
                    <a:pt x="1977" y="153"/>
                    <a:pt x="1479" y="153"/>
                  </a:cubicBezTo>
                  <a:cubicBezTo>
                    <a:pt x="992" y="153"/>
                    <a:pt x="624" y="271"/>
                    <a:pt x="420" y="520"/>
                  </a:cubicBezTo>
                  <a:cubicBezTo>
                    <a:pt x="0" y="1032"/>
                    <a:pt x="420" y="1998"/>
                    <a:pt x="1403" y="3082"/>
                  </a:cubicBezTo>
                  <a:cubicBezTo>
                    <a:pt x="967" y="5107"/>
                    <a:pt x="2218" y="7148"/>
                    <a:pt x="4251" y="7652"/>
                  </a:cubicBezTo>
                  <a:cubicBezTo>
                    <a:pt x="4566" y="7732"/>
                    <a:pt x="4883" y="7771"/>
                    <a:pt x="5195" y="7771"/>
                  </a:cubicBezTo>
                  <a:cubicBezTo>
                    <a:pt x="6058" y="7771"/>
                    <a:pt x="6887" y="7479"/>
                    <a:pt x="7552" y="6980"/>
                  </a:cubicBezTo>
                  <a:cubicBezTo>
                    <a:pt x="8189" y="7184"/>
                    <a:pt x="8763" y="7291"/>
                    <a:pt x="9229" y="7291"/>
                  </a:cubicBezTo>
                  <a:cubicBezTo>
                    <a:pt x="9721" y="7291"/>
                    <a:pt x="10092" y="7171"/>
                    <a:pt x="10291" y="6921"/>
                  </a:cubicBezTo>
                  <a:cubicBezTo>
                    <a:pt x="10745" y="6367"/>
                    <a:pt x="10215" y="5300"/>
                    <a:pt x="9073" y="4132"/>
                  </a:cubicBezTo>
                  <a:cubicBezTo>
                    <a:pt x="9191" y="2292"/>
                    <a:pt x="7989" y="595"/>
                    <a:pt x="6150" y="117"/>
                  </a:cubicBezTo>
                  <a:cubicBezTo>
                    <a:pt x="5834" y="38"/>
                    <a:pt x="5518" y="0"/>
                    <a:pt x="5207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51" name="Google Shape;3051;p33"/>
            <p:cNvGrpSpPr/>
            <p:nvPr/>
          </p:nvGrpSpPr>
          <p:grpSpPr>
            <a:xfrm>
              <a:off x="343895" y="465749"/>
              <a:ext cx="1514930" cy="1078704"/>
              <a:chOff x="1186300" y="2444625"/>
              <a:chExt cx="276175" cy="196650"/>
            </a:xfrm>
          </p:grpSpPr>
          <p:sp>
            <p:nvSpPr>
              <p:cNvPr id="3052" name="Google Shape;3052;p33"/>
              <p:cNvSpPr/>
              <p:nvPr/>
            </p:nvSpPr>
            <p:spPr>
              <a:xfrm>
                <a:off x="1212750" y="2446025"/>
                <a:ext cx="220750" cy="193800"/>
              </a:xfrm>
              <a:custGeom>
                <a:avLst/>
                <a:gdLst/>
                <a:ahLst/>
                <a:cxnLst/>
                <a:rect l="l" t="t" r="r" b="b"/>
                <a:pathLst>
                  <a:path w="8830" h="7752" extrusionOk="0">
                    <a:moveTo>
                      <a:pt x="4416" y="1"/>
                    </a:moveTo>
                    <a:cubicBezTo>
                      <a:pt x="3867" y="1"/>
                      <a:pt x="3310" y="118"/>
                      <a:pt x="2781" y="367"/>
                    </a:cubicBezTo>
                    <a:cubicBezTo>
                      <a:pt x="841" y="1265"/>
                      <a:pt x="1" y="3576"/>
                      <a:pt x="908" y="5516"/>
                    </a:cubicBezTo>
                    <a:cubicBezTo>
                      <a:pt x="1567" y="6927"/>
                      <a:pt x="2964" y="7751"/>
                      <a:pt x="4422" y="7751"/>
                    </a:cubicBezTo>
                    <a:cubicBezTo>
                      <a:pt x="4971" y="7751"/>
                      <a:pt x="5527" y="7635"/>
                      <a:pt x="6057" y="7389"/>
                    </a:cubicBezTo>
                    <a:cubicBezTo>
                      <a:pt x="7998" y="6482"/>
                      <a:pt x="8830" y="4172"/>
                      <a:pt x="7931" y="2231"/>
                    </a:cubicBezTo>
                    <a:cubicBezTo>
                      <a:pt x="7272" y="828"/>
                      <a:pt x="5873" y="1"/>
                      <a:pt x="4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p33"/>
              <p:cNvSpPr/>
              <p:nvPr/>
            </p:nvSpPr>
            <p:spPr>
              <a:xfrm>
                <a:off x="1214425" y="2444625"/>
                <a:ext cx="217400" cy="196650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7866" extrusionOk="0">
                    <a:moveTo>
                      <a:pt x="4361" y="97"/>
                    </a:moveTo>
                    <a:cubicBezTo>
                      <a:pt x="4669" y="97"/>
                      <a:pt x="4981" y="135"/>
                      <a:pt x="5293" y="213"/>
                    </a:cubicBezTo>
                    <a:cubicBezTo>
                      <a:pt x="6293" y="473"/>
                      <a:pt x="7125" y="1086"/>
                      <a:pt x="7645" y="1968"/>
                    </a:cubicBezTo>
                    <a:cubicBezTo>
                      <a:pt x="8175" y="2850"/>
                      <a:pt x="8317" y="3884"/>
                      <a:pt x="8065" y="4866"/>
                    </a:cubicBezTo>
                    <a:cubicBezTo>
                      <a:pt x="7624" y="6603"/>
                      <a:pt x="6062" y="7754"/>
                      <a:pt x="4348" y="7754"/>
                    </a:cubicBezTo>
                    <a:cubicBezTo>
                      <a:pt x="4039" y="7754"/>
                      <a:pt x="3725" y="7717"/>
                      <a:pt x="3412" y="7639"/>
                    </a:cubicBezTo>
                    <a:cubicBezTo>
                      <a:pt x="1370" y="7118"/>
                      <a:pt x="127" y="5034"/>
                      <a:pt x="639" y="2993"/>
                    </a:cubicBezTo>
                    <a:cubicBezTo>
                      <a:pt x="1081" y="1255"/>
                      <a:pt x="2646" y="97"/>
                      <a:pt x="4361" y="97"/>
                    </a:cubicBezTo>
                    <a:close/>
                    <a:moveTo>
                      <a:pt x="4358" y="1"/>
                    </a:moveTo>
                    <a:cubicBezTo>
                      <a:pt x="2601" y="1"/>
                      <a:pt x="994" y="1189"/>
                      <a:pt x="539" y="2968"/>
                    </a:cubicBezTo>
                    <a:cubicBezTo>
                      <a:pt x="1" y="5068"/>
                      <a:pt x="1286" y="7210"/>
                      <a:pt x="3386" y="7748"/>
                    </a:cubicBezTo>
                    <a:cubicBezTo>
                      <a:pt x="3706" y="7823"/>
                      <a:pt x="4033" y="7865"/>
                      <a:pt x="4352" y="7865"/>
                    </a:cubicBezTo>
                    <a:cubicBezTo>
                      <a:pt x="6116" y="7865"/>
                      <a:pt x="7713" y="6672"/>
                      <a:pt x="8158" y="4900"/>
                    </a:cubicBezTo>
                    <a:cubicBezTo>
                      <a:pt x="8695" y="2800"/>
                      <a:pt x="7419" y="658"/>
                      <a:pt x="5318" y="120"/>
                    </a:cubicBezTo>
                    <a:cubicBezTo>
                      <a:pt x="4997" y="39"/>
                      <a:pt x="4675" y="1"/>
                      <a:pt x="435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p33"/>
              <p:cNvSpPr/>
              <p:nvPr/>
            </p:nvSpPr>
            <p:spPr>
              <a:xfrm>
                <a:off x="1186300" y="2449750"/>
                <a:ext cx="275550" cy="177900"/>
              </a:xfrm>
              <a:custGeom>
                <a:avLst/>
                <a:gdLst/>
                <a:ahLst/>
                <a:cxnLst/>
                <a:rect l="l" t="t" r="r" b="b"/>
                <a:pathLst>
                  <a:path w="11022" h="7116" extrusionOk="0">
                    <a:moveTo>
                      <a:pt x="1743" y="0"/>
                    </a:moveTo>
                    <a:cubicBezTo>
                      <a:pt x="1257" y="0"/>
                      <a:pt x="892" y="116"/>
                      <a:pt x="697" y="360"/>
                    </a:cubicBezTo>
                    <a:cubicBezTo>
                      <a:pt x="0" y="1217"/>
                      <a:pt x="1638" y="3351"/>
                      <a:pt x="4368" y="5115"/>
                    </a:cubicBezTo>
                    <a:cubicBezTo>
                      <a:pt x="6317" y="6378"/>
                      <a:pt x="8295" y="7115"/>
                      <a:pt x="9518" y="7115"/>
                    </a:cubicBezTo>
                    <a:cubicBezTo>
                      <a:pt x="10003" y="7115"/>
                      <a:pt x="10370" y="6999"/>
                      <a:pt x="10568" y="6753"/>
                    </a:cubicBezTo>
                    <a:cubicBezTo>
                      <a:pt x="11022" y="6207"/>
                      <a:pt x="10492" y="5123"/>
                      <a:pt x="9350" y="3964"/>
                    </a:cubicBezTo>
                    <a:cubicBezTo>
                      <a:pt x="9325" y="4199"/>
                      <a:pt x="9300" y="4435"/>
                      <a:pt x="9232" y="4678"/>
                    </a:cubicBezTo>
                    <a:cubicBezTo>
                      <a:pt x="9232" y="4695"/>
                      <a:pt x="9224" y="4703"/>
                      <a:pt x="9224" y="4729"/>
                    </a:cubicBezTo>
                    <a:cubicBezTo>
                      <a:pt x="9888" y="5443"/>
                      <a:pt x="10165" y="6039"/>
                      <a:pt x="9930" y="6341"/>
                    </a:cubicBezTo>
                    <a:cubicBezTo>
                      <a:pt x="9821" y="6475"/>
                      <a:pt x="9618" y="6539"/>
                      <a:pt x="9342" y="6539"/>
                    </a:cubicBezTo>
                    <a:cubicBezTo>
                      <a:pt x="8404" y="6539"/>
                      <a:pt x="6617" y="5807"/>
                      <a:pt x="4780" y="4619"/>
                    </a:cubicBezTo>
                    <a:cubicBezTo>
                      <a:pt x="2420" y="3091"/>
                      <a:pt x="874" y="1368"/>
                      <a:pt x="1344" y="780"/>
                    </a:cubicBezTo>
                    <a:cubicBezTo>
                      <a:pt x="1448" y="644"/>
                      <a:pt x="1647" y="581"/>
                      <a:pt x="1919" y="581"/>
                    </a:cubicBezTo>
                    <a:cubicBezTo>
                      <a:pt x="2200" y="581"/>
                      <a:pt x="2560" y="648"/>
                      <a:pt x="2974" y="772"/>
                    </a:cubicBezTo>
                    <a:cubicBezTo>
                      <a:pt x="3167" y="612"/>
                      <a:pt x="3360" y="461"/>
                      <a:pt x="3570" y="352"/>
                    </a:cubicBezTo>
                    <a:cubicBezTo>
                      <a:pt x="2868" y="122"/>
                      <a:pt x="2241" y="0"/>
                      <a:pt x="1743" y="0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p33"/>
              <p:cNvSpPr/>
              <p:nvPr/>
            </p:nvSpPr>
            <p:spPr>
              <a:xfrm>
                <a:off x="1197850" y="2448175"/>
                <a:ext cx="264625" cy="18070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7228" extrusionOk="0">
                    <a:moveTo>
                      <a:pt x="1297" y="114"/>
                    </a:moveTo>
                    <a:cubicBezTo>
                      <a:pt x="1753" y="114"/>
                      <a:pt x="2322" y="215"/>
                      <a:pt x="2966" y="415"/>
                    </a:cubicBezTo>
                    <a:cubicBezTo>
                      <a:pt x="2798" y="516"/>
                      <a:pt x="2638" y="633"/>
                      <a:pt x="2478" y="759"/>
                    </a:cubicBezTo>
                    <a:cubicBezTo>
                      <a:pt x="2146" y="662"/>
                      <a:pt x="1763" y="576"/>
                      <a:pt x="1439" y="576"/>
                    </a:cubicBezTo>
                    <a:cubicBezTo>
                      <a:pt x="1174" y="576"/>
                      <a:pt x="948" y="634"/>
                      <a:pt x="824" y="793"/>
                    </a:cubicBezTo>
                    <a:cubicBezTo>
                      <a:pt x="740" y="894"/>
                      <a:pt x="706" y="1028"/>
                      <a:pt x="740" y="1196"/>
                    </a:cubicBezTo>
                    <a:cubicBezTo>
                      <a:pt x="866" y="2011"/>
                      <a:pt x="2319" y="3448"/>
                      <a:pt x="4276" y="4716"/>
                    </a:cubicBezTo>
                    <a:cubicBezTo>
                      <a:pt x="6135" y="5921"/>
                      <a:pt x="7906" y="6647"/>
                      <a:pt x="8861" y="6647"/>
                    </a:cubicBezTo>
                    <a:cubicBezTo>
                      <a:pt x="9158" y="6647"/>
                      <a:pt x="9375" y="6577"/>
                      <a:pt x="9493" y="6430"/>
                    </a:cubicBezTo>
                    <a:cubicBezTo>
                      <a:pt x="9745" y="6127"/>
                      <a:pt x="9501" y="5539"/>
                      <a:pt x="8812" y="4766"/>
                    </a:cubicBezTo>
                    <a:cubicBezTo>
                      <a:pt x="8821" y="4758"/>
                      <a:pt x="8821" y="4758"/>
                      <a:pt x="8821" y="4750"/>
                    </a:cubicBezTo>
                    <a:cubicBezTo>
                      <a:pt x="8871" y="4548"/>
                      <a:pt x="8905" y="4338"/>
                      <a:pt x="8930" y="4136"/>
                    </a:cubicBezTo>
                    <a:cubicBezTo>
                      <a:pt x="10030" y="5287"/>
                      <a:pt x="10459" y="6295"/>
                      <a:pt x="10064" y="6782"/>
                    </a:cubicBezTo>
                    <a:cubicBezTo>
                      <a:pt x="9873" y="7019"/>
                      <a:pt x="9517" y="7131"/>
                      <a:pt x="9046" y="7131"/>
                    </a:cubicBezTo>
                    <a:cubicBezTo>
                      <a:pt x="7839" y="7131"/>
                      <a:pt x="5870" y="6398"/>
                      <a:pt x="3932" y="5136"/>
                    </a:cubicBezTo>
                    <a:cubicBezTo>
                      <a:pt x="1832" y="3775"/>
                      <a:pt x="311" y="2145"/>
                      <a:pt x="143" y="1087"/>
                    </a:cubicBezTo>
                    <a:cubicBezTo>
                      <a:pt x="101" y="835"/>
                      <a:pt x="151" y="608"/>
                      <a:pt x="277" y="457"/>
                    </a:cubicBezTo>
                    <a:cubicBezTo>
                      <a:pt x="459" y="228"/>
                      <a:pt x="814" y="114"/>
                      <a:pt x="1297" y="114"/>
                    </a:cubicBezTo>
                    <a:close/>
                    <a:moveTo>
                      <a:pt x="1290" y="0"/>
                    </a:moveTo>
                    <a:cubicBezTo>
                      <a:pt x="780" y="0"/>
                      <a:pt x="406" y="126"/>
                      <a:pt x="202" y="381"/>
                    </a:cubicBezTo>
                    <a:cubicBezTo>
                      <a:pt x="59" y="558"/>
                      <a:pt x="0" y="801"/>
                      <a:pt x="42" y="1095"/>
                    </a:cubicBezTo>
                    <a:cubicBezTo>
                      <a:pt x="227" y="2187"/>
                      <a:pt x="1764" y="3842"/>
                      <a:pt x="3890" y="5220"/>
                    </a:cubicBezTo>
                    <a:cubicBezTo>
                      <a:pt x="5839" y="6488"/>
                      <a:pt x="7830" y="7228"/>
                      <a:pt x="9064" y="7228"/>
                    </a:cubicBezTo>
                    <a:cubicBezTo>
                      <a:pt x="9560" y="7228"/>
                      <a:pt x="9938" y="7110"/>
                      <a:pt x="10131" y="6850"/>
                    </a:cubicBezTo>
                    <a:cubicBezTo>
                      <a:pt x="10585" y="6295"/>
                      <a:pt x="10131" y="5220"/>
                      <a:pt x="8913" y="3985"/>
                    </a:cubicBezTo>
                    <a:cubicBezTo>
                      <a:pt x="8907" y="3973"/>
                      <a:pt x="8896" y="3965"/>
                      <a:pt x="8881" y="3965"/>
                    </a:cubicBezTo>
                    <a:cubicBezTo>
                      <a:pt x="8876" y="3965"/>
                      <a:pt x="8870" y="3966"/>
                      <a:pt x="8863" y="3968"/>
                    </a:cubicBezTo>
                    <a:cubicBezTo>
                      <a:pt x="8846" y="3968"/>
                      <a:pt x="8829" y="3994"/>
                      <a:pt x="8829" y="4010"/>
                    </a:cubicBezTo>
                    <a:cubicBezTo>
                      <a:pt x="8821" y="4246"/>
                      <a:pt x="8787" y="4489"/>
                      <a:pt x="8728" y="4716"/>
                    </a:cubicBezTo>
                    <a:cubicBezTo>
                      <a:pt x="8728" y="4724"/>
                      <a:pt x="8720" y="4750"/>
                      <a:pt x="8720" y="4758"/>
                    </a:cubicBezTo>
                    <a:cubicBezTo>
                      <a:pt x="8703" y="4783"/>
                      <a:pt x="8720" y="4800"/>
                      <a:pt x="8728" y="4808"/>
                    </a:cubicBezTo>
                    <a:cubicBezTo>
                      <a:pt x="9375" y="5539"/>
                      <a:pt x="9627" y="6102"/>
                      <a:pt x="9417" y="6362"/>
                    </a:cubicBezTo>
                    <a:cubicBezTo>
                      <a:pt x="9320" y="6483"/>
                      <a:pt x="9134" y="6540"/>
                      <a:pt x="8878" y="6540"/>
                    </a:cubicBezTo>
                    <a:cubicBezTo>
                      <a:pt x="7958" y="6540"/>
                      <a:pt x="6136" y="5802"/>
                      <a:pt x="4335" y="4632"/>
                    </a:cubicBezTo>
                    <a:cubicBezTo>
                      <a:pt x="2403" y="3372"/>
                      <a:pt x="975" y="1969"/>
                      <a:pt x="849" y="1188"/>
                    </a:cubicBezTo>
                    <a:cubicBezTo>
                      <a:pt x="832" y="1053"/>
                      <a:pt x="849" y="944"/>
                      <a:pt x="916" y="860"/>
                    </a:cubicBezTo>
                    <a:cubicBezTo>
                      <a:pt x="1006" y="746"/>
                      <a:pt x="1189" y="689"/>
                      <a:pt x="1447" y="689"/>
                    </a:cubicBezTo>
                    <a:cubicBezTo>
                      <a:pt x="1719" y="689"/>
                      <a:pt x="2073" y="752"/>
                      <a:pt x="2487" y="877"/>
                    </a:cubicBezTo>
                    <a:cubicBezTo>
                      <a:pt x="2512" y="877"/>
                      <a:pt x="2529" y="877"/>
                      <a:pt x="2546" y="860"/>
                    </a:cubicBezTo>
                    <a:cubicBezTo>
                      <a:pt x="2722" y="709"/>
                      <a:pt x="2924" y="566"/>
                      <a:pt x="3134" y="457"/>
                    </a:cubicBezTo>
                    <a:cubicBezTo>
                      <a:pt x="3150" y="440"/>
                      <a:pt x="3167" y="423"/>
                      <a:pt x="3167" y="398"/>
                    </a:cubicBezTo>
                    <a:cubicBezTo>
                      <a:pt x="3167" y="381"/>
                      <a:pt x="3150" y="373"/>
                      <a:pt x="3134" y="356"/>
                    </a:cubicBezTo>
                    <a:cubicBezTo>
                      <a:pt x="2412" y="120"/>
                      <a:pt x="1787" y="0"/>
                      <a:pt x="129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p33"/>
              <p:cNvSpPr/>
              <p:nvPr/>
            </p:nvSpPr>
            <p:spPr>
              <a:xfrm>
                <a:off x="1336650" y="2469750"/>
                <a:ext cx="44350" cy="6390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556" extrusionOk="0">
                    <a:moveTo>
                      <a:pt x="1105" y="1"/>
                    </a:moveTo>
                    <a:cubicBezTo>
                      <a:pt x="737" y="1"/>
                      <a:pt x="338" y="462"/>
                      <a:pt x="177" y="1098"/>
                    </a:cubicBezTo>
                    <a:cubicBezTo>
                      <a:pt x="1" y="1795"/>
                      <a:pt x="177" y="2442"/>
                      <a:pt x="572" y="2543"/>
                    </a:cubicBezTo>
                    <a:cubicBezTo>
                      <a:pt x="606" y="2551"/>
                      <a:pt x="641" y="2556"/>
                      <a:pt x="676" y="2556"/>
                    </a:cubicBezTo>
                    <a:cubicBezTo>
                      <a:pt x="1038" y="2556"/>
                      <a:pt x="1436" y="2095"/>
                      <a:pt x="1597" y="1459"/>
                    </a:cubicBezTo>
                    <a:cubicBezTo>
                      <a:pt x="1773" y="762"/>
                      <a:pt x="1597" y="115"/>
                      <a:pt x="1211" y="14"/>
                    </a:cubicBezTo>
                    <a:cubicBezTo>
                      <a:pt x="1176" y="5"/>
                      <a:pt x="1140" y="1"/>
                      <a:pt x="1105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p33"/>
              <p:cNvSpPr/>
              <p:nvPr/>
            </p:nvSpPr>
            <p:spPr>
              <a:xfrm>
                <a:off x="1337500" y="2468500"/>
                <a:ext cx="45175" cy="66300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2652" extrusionOk="0">
                    <a:moveTo>
                      <a:pt x="1067" y="106"/>
                    </a:moveTo>
                    <a:cubicBezTo>
                      <a:pt x="1093" y="106"/>
                      <a:pt x="1126" y="114"/>
                      <a:pt x="1160" y="114"/>
                    </a:cubicBezTo>
                    <a:cubicBezTo>
                      <a:pt x="1529" y="207"/>
                      <a:pt x="1681" y="828"/>
                      <a:pt x="1513" y="1500"/>
                    </a:cubicBezTo>
                    <a:cubicBezTo>
                      <a:pt x="1429" y="1820"/>
                      <a:pt x="1286" y="2114"/>
                      <a:pt x="1093" y="2315"/>
                    </a:cubicBezTo>
                    <a:cubicBezTo>
                      <a:pt x="946" y="2476"/>
                      <a:pt x="782" y="2561"/>
                      <a:pt x="634" y="2561"/>
                    </a:cubicBezTo>
                    <a:cubicBezTo>
                      <a:pt x="604" y="2561"/>
                      <a:pt x="575" y="2558"/>
                      <a:pt x="547" y="2551"/>
                    </a:cubicBezTo>
                    <a:cubicBezTo>
                      <a:pt x="370" y="2509"/>
                      <a:pt x="244" y="2341"/>
                      <a:pt x="169" y="2088"/>
                    </a:cubicBezTo>
                    <a:cubicBezTo>
                      <a:pt x="110" y="1811"/>
                      <a:pt x="110" y="1484"/>
                      <a:pt x="194" y="1164"/>
                    </a:cubicBezTo>
                    <a:cubicBezTo>
                      <a:pt x="278" y="837"/>
                      <a:pt x="421" y="543"/>
                      <a:pt x="614" y="341"/>
                    </a:cubicBezTo>
                    <a:cubicBezTo>
                      <a:pt x="757" y="190"/>
                      <a:pt x="916" y="106"/>
                      <a:pt x="1067" y="106"/>
                    </a:cubicBezTo>
                    <a:close/>
                    <a:moveTo>
                      <a:pt x="1056" y="1"/>
                    </a:moveTo>
                    <a:cubicBezTo>
                      <a:pt x="884" y="1"/>
                      <a:pt x="703" y="96"/>
                      <a:pt x="538" y="274"/>
                    </a:cubicBezTo>
                    <a:cubicBezTo>
                      <a:pt x="337" y="484"/>
                      <a:pt x="169" y="786"/>
                      <a:pt x="85" y="1131"/>
                    </a:cubicBezTo>
                    <a:cubicBezTo>
                      <a:pt x="1" y="1475"/>
                      <a:pt x="1" y="1828"/>
                      <a:pt x="76" y="2105"/>
                    </a:cubicBezTo>
                    <a:cubicBezTo>
                      <a:pt x="160" y="2399"/>
                      <a:pt x="320" y="2593"/>
                      <a:pt x="530" y="2643"/>
                    </a:cubicBezTo>
                    <a:cubicBezTo>
                      <a:pt x="563" y="2651"/>
                      <a:pt x="605" y="2651"/>
                      <a:pt x="647" y="2651"/>
                    </a:cubicBezTo>
                    <a:cubicBezTo>
                      <a:pt x="815" y="2651"/>
                      <a:pt x="1000" y="2567"/>
                      <a:pt x="1177" y="2391"/>
                    </a:cubicBezTo>
                    <a:cubicBezTo>
                      <a:pt x="1378" y="2181"/>
                      <a:pt x="1546" y="1878"/>
                      <a:pt x="1630" y="1534"/>
                    </a:cubicBezTo>
                    <a:cubicBezTo>
                      <a:pt x="1807" y="803"/>
                      <a:pt x="1613" y="123"/>
                      <a:pt x="1193" y="22"/>
                    </a:cubicBezTo>
                    <a:cubicBezTo>
                      <a:pt x="1148" y="8"/>
                      <a:pt x="1102" y="1"/>
                      <a:pt x="105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33"/>
              <p:cNvSpPr/>
              <p:nvPr/>
            </p:nvSpPr>
            <p:spPr>
              <a:xfrm>
                <a:off x="1345475" y="2484025"/>
                <a:ext cx="252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702" extrusionOk="0">
                    <a:moveTo>
                      <a:pt x="659" y="0"/>
                    </a:moveTo>
                    <a:cubicBezTo>
                      <a:pt x="486" y="0"/>
                      <a:pt x="300" y="202"/>
                      <a:pt x="177" y="501"/>
                    </a:cubicBezTo>
                    <a:lnTo>
                      <a:pt x="496" y="854"/>
                    </a:lnTo>
                    <a:lnTo>
                      <a:pt x="51" y="955"/>
                    </a:lnTo>
                    <a:cubicBezTo>
                      <a:pt x="1" y="1333"/>
                      <a:pt x="85" y="1644"/>
                      <a:pt x="270" y="1694"/>
                    </a:cubicBezTo>
                    <a:cubicBezTo>
                      <a:pt x="287" y="1699"/>
                      <a:pt x="305" y="1701"/>
                      <a:pt x="324" y="1701"/>
                    </a:cubicBezTo>
                    <a:cubicBezTo>
                      <a:pt x="539" y="1701"/>
                      <a:pt x="783" y="1389"/>
                      <a:pt x="891" y="955"/>
                    </a:cubicBezTo>
                    <a:cubicBezTo>
                      <a:pt x="1009" y="493"/>
                      <a:pt x="925" y="56"/>
                      <a:pt x="706" y="6"/>
                    </a:cubicBezTo>
                    <a:cubicBezTo>
                      <a:pt x="691" y="2"/>
                      <a:pt x="675" y="0"/>
                      <a:pt x="65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33"/>
              <p:cNvSpPr/>
              <p:nvPr/>
            </p:nvSpPr>
            <p:spPr>
              <a:xfrm>
                <a:off x="1340650" y="2469925"/>
                <a:ext cx="405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461" extrusionOk="0">
                    <a:moveTo>
                      <a:pt x="930" y="0"/>
                    </a:moveTo>
                    <a:cubicBezTo>
                      <a:pt x="564" y="0"/>
                      <a:pt x="168" y="467"/>
                      <a:pt x="1" y="1099"/>
                    </a:cubicBezTo>
                    <a:lnTo>
                      <a:pt x="1445" y="1460"/>
                    </a:lnTo>
                    <a:cubicBezTo>
                      <a:pt x="1622" y="763"/>
                      <a:pt x="1445" y="116"/>
                      <a:pt x="1042" y="15"/>
                    </a:cubicBezTo>
                    <a:cubicBezTo>
                      <a:pt x="1005" y="5"/>
                      <a:pt x="968" y="0"/>
                      <a:pt x="93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p33"/>
              <p:cNvSpPr/>
              <p:nvPr/>
            </p:nvSpPr>
            <p:spPr>
              <a:xfrm>
                <a:off x="1339400" y="2468400"/>
                <a:ext cx="4327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581" extrusionOk="0">
                    <a:moveTo>
                      <a:pt x="1004" y="108"/>
                    </a:moveTo>
                    <a:cubicBezTo>
                      <a:pt x="1034" y="108"/>
                      <a:pt x="1064" y="111"/>
                      <a:pt x="1092" y="118"/>
                    </a:cubicBezTo>
                    <a:cubicBezTo>
                      <a:pt x="1445" y="211"/>
                      <a:pt x="1605" y="799"/>
                      <a:pt x="1462" y="1454"/>
                    </a:cubicBezTo>
                    <a:lnTo>
                      <a:pt x="126" y="1118"/>
                    </a:lnTo>
                    <a:cubicBezTo>
                      <a:pt x="210" y="807"/>
                      <a:pt x="345" y="538"/>
                      <a:pt x="546" y="345"/>
                    </a:cubicBezTo>
                    <a:cubicBezTo>
                      <a:pt x="693" y="192"/>
                      <a:pt x="857" y="108"/>
                      <a:pt x="1004" y="108"/>
                    </a:cubicBezTo>
                    <a:close/>
                    <a:moveTo>
                      <a:pt x="990" y="0"/>
                    </a:moveTo>
                    <a:cubicBezTo>
                      <a:pt x="815" y="0"/>
                      <a:pt x="631" y="94"/>
                      <a:pt x="462" y="270"/>
                    </a:cubicBezTo>
                    <a:cubicBezTo>
                      <a:pt x="261" y="480"/>
                      <a:pt x="93" y="790"/>
                      <a:pt x="9" y="1135"/>
                    </a:cubicBezTo>
                    <a:lnTo>
                      <a:pt x="0" y="1185"/>
                    </a:lnTo>
                    <a:lnTo>
                      <a:pt x="1537" y="1580"/>
                    </a:lnTo>
                    <a:lnTo>
                      <a:pt x="1554" y="1530"/>
                    </a:lnTo>
                    <a:cubicBezTo>
                      <a:pt x="1731" y="807"/>
                      <a:pt x="1537" y="127"/>
                      <a:pt x="1117" y="18"/>
                    </a:cubicBezTo>
                    <a:cubicBezTo>
                      <a:pt x="1076" y="6"/>
                      <a:pt x="1033" y="0"/>
                      <a:pt x="99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p33"/>
              <p:cNvSpPr/>
              <p:nvPr/>
            </p:nvSpPr>
            <p:spPr>
              <a:xfrm>
                <a:off x="1303900" y="2461525"/>
                <a:ext cx="44750" cy="6400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2560" extrusionOk="0">
                    <a:moveTo>
                      <a:pt x="1098" y="0"/>
                    </a:moveTo>
                    <a:cubicBezTo>
                      <a:pt x="732" y="0"/>
                      <a:pt x="336" y="467"/>
                      <a:pt x="169" y="1099"/>
                    </a:cubicBezTo>
                    <a:cubicBezTo>
                      <a:pt x="1" y="1796"/>
                      <a:pt x="185" y="2443"/>
                      <a:pt x="572" y="2544"/>
                    </a:cubicBezTo>
                    <a:cubicBezTo>
                      <a:pt x="609" y="2554"/>
                      <a:pt x="647" y="2559"/>
                      <a:pt x="685" y="2559"/>
                    </a:cubicBezTo>
                    <a:cubicBezTo>
                      <a:pt x="1051" y="2559"/>
                      <a:pt x="1446" y="2099"/>
                      <a:pt x="1613" y="1460"/>
                    </a:cubicBezTo>
                    <a:cubicBezTo>
                      <a:pt x="1790" y="763"/>
                      <a:pt x="1613" y="116"/>
                      <a:pt x="1210" y="15"/>
                    </a:cubicBezTo>
                    <a:cubicBezTo>
                      <a:pt x="1173" y="5"/>
                      <a:pt x="1136" y="0"/>
                      <a:pt x="1098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33"/>
              <p:cNvSpPr/>
              <p:nvPr/>
            </p:nvSpPr>
            <p:spPr>
              <a:xfrm>
                <a:off x="1302425" y="2460275"/>
                <a:ext cx="45175" cy="66550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2662" extrusionOk="0">
                    <a:moveTo>
                      <a:pt x="1174" y="98"/>
                    </a:moveTo>
                    <a:cubicBezTo>
                      <a:pt x="1203" y="98"/>
                      <a:pt x="1232" y="101"/>
                      <a:pt x="1261" y="107"/>
                    </a:cubicBezTo>
                    <a:cubicBezTo>
                      <a:pt x="1437" y="149"/>
                      <a:pt x="1563" y="317"/>
                      <a:pt x="1639" y="569"/>
                    </a:cubicBezTo>
                    <a:cubicBezTo>
                      <a:pt x="1698" y="838"/>
                      <a:pt x="1698" y="1166"/>
                      <a:pt x="1614" y="1493"/>
                    </a:cubicBezTo>
                    <a:cubicBezTo>
                      <a:pt x="1460" y="2109"/>
                      <a:pt x="1081" y="2555"/>
                      <a:pt x="734" y="2555"/>
                    </a:cubicBezTo>
                    <a:cubicBezTo>
                      <a:pt x="702" y="2555"/>
                      <a:pt x="670" y="2551"/>
                      <a:pt x="639" y="2544"/>
                    </a:cubicBezTo>
                    <a:cubicBezTo>
                      <a:pt x="270" y="2443"/>
                      <a:pt x="118" y="1829"/>
                      <a:pt x="286" y="1157"/>
                    </a:cubicBezTo>
                    <a:cubicBezTo>
                      <a:pt x="441" y="545"/>
                      <a:pt x="825" y="98"/>
                      <a:pt x="1174" y="98"/>
                    </a:cubicBezTo>
                    <a:close/>
                    <a:moveTo>
                      <a:pt x="1158" y="0"/>
                    </a:moveTo>
                    <a:cubicBezTo>
                      <a:pt x="761" y="0"/>
                      <a:pt x="337" y="476"/>
                      <a:pt x="177" y="1132"/>
                    </a:cubicBezTo>
                    <a:cubicBezTo>
                      <a:pt x="1" y="1863"/>
                      <a:pt x="202" y="2544"/>
                      <a:pt x="622" y="2644"/>
                    </a:cubicBezTo>
                    <a:cubicBezTo>
                      <a:pt x="664" y="2661"/>
                      <a:pt x="690" y="2661"/>
                      <a:pt x="732" y="2661"/>
                    </a:cubicBezTo>
                    <a:cubicBezTo>
                      <a:pt x="1135" y="2661"/>
                      <a:pt x="1555" y="2182"/>
                      <a:pt x="1723" y="1527"/>
                    </a:cubicBezTo>
                    <a:cubicBezTo>
                      <a:pt x="1807" y="1174"/>
                      <a:pt x="1807" y="830"/>
                      <a:pt x="1731" y="544"/>
                    </a:cubicBezTo>
                    <a:cubicBezTo>
                      <a:pt x="1647" y="250"/>
                      <a:pt x="1488" y="65"/>
                      <a:pt x="1278" y="15"/>
                    </a:cubicBezTo>
                    <a:cubicBezTo>
                      <a:pt x="1238" y="5"/>
                      <a:pt x="1198" y="0"/>
                      <a:pt x="1158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63" name="Google Shape;3063;p33"/>
              <p:cNvSpPr/>
              <p:nvPr/>
            </p:nvSpPr>
            <p:spPr>
              <a:xfrm>
                <a:off x="1312925" y="2475625"/>
                <a:ext cx="252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702" extrusionOk="0">
                    <a:moveTo>
                      <a:pt x="659" y="0"/>
                    </a:moveTo>
                    <a:cubicBezTo>
                      <a:pt x="486" y="0"/>
                      <a:pt x="300" y="202"/>
                      <a:pt x="177" y="501"/>
                    </a:cubicBezTo>
                    <a:lnTo>
                      <a:pt x="496" y="854"/>
                    </a:lnTo>
                    <a:lnTo>
                      <a:pt x="51" y="955"/>
                    </a:lnTo>
                    <a:cubicBezTo>
                      <a:pt x="1" y="1333"/>
                      <a:pt x="85" y="1644"/>
                      <a:pt x="270" y="1694"/>
                    </a:cubicBezTo>
                    <a:cubicBezTo>
                      <a:pt x="287" y="1699"/>
                      <a:pt x="305" y="1701"/>
                      <a:pt x="323" y="1701"/>
                    </a:cubicBezTo>
                    <a:cubicBezTo>
                      <a:pt x="539" y="1701"/>
                      <a:pt x="783" y="1389"/>
                      <a:pt x="891" y="955"/>
                    </a:cubicBezTo>
                    <a:cubicBezTo>
                      <a:pt x="1009" y="493"/>
                      <a:pt x="925" y="56"/>
                      <a:pt x="706" y="6"/>
                    </a:cubicBezTo>
                    <a:cubicBezTo>
                      <a:pt x="691" y="2"/>
                      <a:pt x="675" y="0"/>
                      <a:pt x="65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p33"/>
              <p:cNvSpPr/>
              <p:nvPr/>
            </p:nvSpPr>
            <p:spPr>
              <a:xfrm>
                <a:off x="1308100" y="2461525"/>
                <a:ext cx="405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461" extrusionOk="0">
                    <a:moveTo>
                      <a:pt x="930" y="0"/>
                    </a:moveTo>
                    <a:cubicBezTo>
                      <a:pt x="564" y="0"/>
                      <a:pt x="168" y="467"/>
                      <a:pt x="1" y="1099"/>
                    </a:cubicBezTo>
                    <a:lnTo>
                      <a:pt x="1445" y="1460"/>
                    </a:lnTo>
                    <a:cubicBezTo>
                      <a:pt x="1622" y="763"/>
                      <a:pt x="1445" y="116"/>
                      <a:pt x="1042" y="15"/>
                    </a:cubicBezTo>
                    <a:cubicBezTo>
                      <a:pt x="1005" y="5"/>
                      <a:pt x="968" y="0"/>
                      <a:pt x="93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33"/>
              <p:cNvSpPr/>
              <p:nvPr/>
            </p:nvSpPr>
            <p:spPr>
              <a:xfrm>
                <a:off x="1306850" y="2460100"/>
                <a:ext cx="4097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1585" extrusionOk="0">
                    <a:moveTo>
                      <a:pt x="973" y="110"/>
                    </a:moveTo>
                    <a:cubicBezTo>
                      <a:pt x="1005" y="110"/>
                      <a:pt x="1036" y="114"/>
                      <a:pt x="1067" y="123"/>
                    </a:cubicBezTo>
                    <a:cubicBezTo>
                      <a:pt x="1252" y="165"/>
                      <a:pt x="1378" y="333"/>
                      <a:pt x="1453" y="585"/>
                    </a:cubicBezTo>
                    <a:cubicBezTo>
                      <a:pt x="1521" y="837"/>
                      <a:pt x="1521" y="1139"/>
                      <a:pt x="1453" y="1458"/>
                    </a:cubicBezTo>
                    <a:lnTo>
                      <a:pt x="118" y="1122"/>
                    </a:lnTo>
                    <a:cubicBezTo>
                      <a:pt x="278" y="526"/>
                      <a:pt x="648" y="110"/>
                      <a:pt x="973" y="110"/>
                    </a:cubicBezTo>
                    <a:close/>
                    <a:moveTo>
                      <a:pt x="1004" y="1"/>
                    </a:moveTo>
                    <a:cubicBezTo>
                      <a:pt x="599" y="1"/>
                      <a:pt x="177" y="479"/>
                      <a:pt x="9" y="1139"/>
                    </a:cubicBezTo>
                    <a:lnTo>
                      <a:pt x="0" y="1190"/>
                    </a:lnTo>
                    <a:lnTo>
                      <a:pt x="1537" y="1584"/>
                    </a:lnTo>
                    <a:lnTo>
                      <a:pt x="1554" y="1526"/>
                    </a:lnTo>
                    <a:cubicBezTo>
                      <a:pt x="1638" y="1181"/>
                      <a:pt x="1638" y="837"/>
                      <a:pt x="1563" y="551"/>
                    </a:cubicBezTo>
                    <a:cubicBezTo>
                      <a:pt x="1479" y="257"/>
                      <a:pt x="1327" y="72"/>
                      <a:pt x="1117" y="14"/>
                    </a:cubicBezTo>
                    <a:cubicBezTo>
                      <a:pt x="1080" y="5"/>
                      <a:pt x="1042" y="1"/>
                      <a:pt x="100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p33"/>
              <p:cNvSpPr/>
              <p:nvPr/>
            </p:nvSpPr>
            <p:spPr>
              <a:xfrm>
                <a:off x="1288550" y="2530275"/>
                <a:ext cx="8327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1303" extrusionOk="0">
                    <a:moveTo>
                      <a:pt x="482" y="1"/>
                    </a:moveTo>
                    <a:cubicBezTo>
                      <a:pt x="224" y="1"/>
                      <a:pt x="0" y="322"/>
                      <a:pt x="245" y="533"/>
                    </a:cubicBezTo>
                    <a:cubicBezTo>
                      <a:pt x="861" y="1044"/>
                      <a:pt x="1582" y="1303"/>
                      <a:pt x="2342" y="1303"/>
                    </a:cubicBezTo>
                    <a:cubicBezTo>
                      <a:pt x="2545" y="1303"/>
                      <a:pt x="2751" y="1284"/>
                      <a:pt x="2958" y="1247"/>
                    </a:cubicBezTo>
                    <a:cubicBezTo>
                      <a:pt x="3330" y="1176"/>
                      <a:pt x="3195" y="628"/>
                      <a:pt x="2848" y="628"/>
                    </a:cubicBezTo>
                    <a:cubicBezTo>
                      <a:pt x="2827" y="628"/>
                      <a:pt x="2805" y="630"/>
                      <a:pt x="2782" y="634"/>
                    </a:cubicBezTo>
                    <a:cubicBezTo>
                      <a:pt x="2625" y="662"/>
                      <a:pt x="2470" y="676"/>
                      <a:pt x="2315" y="676"/>
                    </a:cubicBezTo>
                    <a:cubicBezTo>
                      <a:pt x="1723" y="676"/>
                      <a:pt x="1157" y="473"/>
                      <a:pt x="690" y="80"/>
                    </a:cubicBezTo>
                    <a:cubicBezTo>
                      <a:pt x="624" y="24"/>
                      <a:pt x="552" y="1"/>
                      <a:pt x="4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p33"/>
              <p:cNvSpPr/>
              <p:nvPr/>
            </p:nvSpPr>
            <p:spPr>
              <a:xfrm>
                <a:off x="1289200" y="2528975"/>
                <a:ext cx="804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1400" extrusionOk="0">
                    <a:moveTo>
                      <a:pt x="454" y="106"/>
                    </a:moveTo>
                    <a:cubicBezTo>
                      <a:pt x="521" y="106"/>
                      <a:pt x="580" y="132"/>
                      <a:pt x="622" y="182"/>
                    </a:cubicBezTo>
                    <a:cubicBezTo>
                      <a:pt x="1098" y="584"/>
                      <a:pt x="1692" y="794"/>
                      <a:pt x="2296" y="794"/>
                    </a:cubicBezTo>
                    <a:cubicBezTo>
                      <a:pt x="2449" y="794"/>
                      <a:pt x="2603" y="780"/>
                      <a:pt x="2756" y="753"/>
                    </a:cubicBezTo>
                    <a:cubicBezTo>
                      <a:pt x="2774" y="750"/>
                      <a:pt x="2792" y="748"/>
                      <a:pt x="2808" y="748"/>
                    </a:cubicBezTo>
                    <a:cubicBezTo>
                      <a:pt x="2913" y="748"/>
                      <a:pt x="2980" y="809"/>
                      <a:pt x="3016" y="846"/>
                    </a:cubicBezTo>
                    <a:cubicBezTo>
                      <a:pt x="3092" y="930"/>
                      <a:pt x="3109" y="1047"/>
                      <a:pt x="3083" y="1131"/>
                    </a:cubicBezTo>
                    <a:cubicBezTo>
                      <a:pt x="3058" y="1190"/>
                      <a:pt x="2999" y="1240"/>
                      <a:pt x="2907" y="1257"/>
                    </a:cubicBezTo>
                    <a:cubicBezTo>
                      <a:pt x="2699" y="1294"/>
                      <a:pt x="2494" y="1313"/>
                      <a:pt x="2293" y="1313"/>
                    </a:cubicBezTo>
                    <a:cubicBezTo>
                      <a:pt x="1541" y="1313"/>
                      <a:pt x="840" y="1055"/>
                      <a:pt x="244" y="552"/>
                    </a:cubicBezTo>
                    <a:cubicBezTo>
                      <a:pt x="118" y="442"/>
                      <a:pt x="152" y="308"/>
                      <a:pt x="227" y="224"/>
                    </a:cubicBezTo>
                    <a:cubicBezTo>
                      <a:pt x="286" y="148"/>
                      <a:pt x="370" y="106"/>
                      <a:pt x="454" y="106"/>
                    </a:cubicBezTo>
                    <a:close/>
                    <a:moveTo>
                      <a:pt x="453" y="0"/>
                    </a:moveTo>
                    <a:cubicBezTo>
                      <a:pt x="333" y="0"/>
                      <a:pt x="220" y="62"/>
                      <a:pt x="143" y="148"/>
                    </a:cubicBezTo>
                    <a:cubicBezTo>
                      <a:pt x="34" y="274"/>
                      <a:pt x="0" y="476"/>
                      <a:pt x="177" y="627"/>
                    </a:cubicBezTo>
                    <a:cubicBezTo>
                      <a:pt x="799" y="1140"/>
                      <a:pt x="1529" y="1400"/>
                      <a:pt x="2294" y="1400"/>
                    </a:cubicBezTo>
                    <a:cubicBezTo>
                      <a:pt x="2504" y="1400"/>
                      <a:pt x="2722" y="1383"/>
                      <a:pt x="2924" y="1350"/>
                    </a:cubicBezTo>
                    <a:cubicBezTo>
                      <a:pt x="3050" y="1324"/>
                      <a:pt x="3134" y="1257"/>
                      <a:pt x="3176" y="1148"/>
                    </a:cubicBezTo>
                    <a:cubicBezTo>
                      <a:pt x="3218" y="1022"/>
                      <a:pt x="3184" y="862"/>
                      <a:pt x="3092" y="762"/>
                    </a:cubicBezTo>
                    <a:cubicBezTo>
                      <a:pt x="3024" y="673"/>
                      <a:pt x="2922" y="628"/>
                      <a:pt x="2810" y="628"/>
                    </a:cubicBezTo>
                    <a:cubicBezTo>
                      <a:pt x="2784" y="628"/>
                      <a:pt x="2757" y="631"/>
                      <a:pt x="2731" y="636"/>
                    </a:cubicBezTo>
                    <a:cubicBezTo>
                      <a:pt x="2588" y="660"/>
                      <a:pt x="2444" y="672"/>
                      <a:pt x="2301" y="672"/>
                    </a:cubicBezTo>
                    <a:cubicBezTo>
                      <a:pt x="1714" y="672"/>
                      <a:pt x="1142" y="468"/>
                      <a:pt x="689" y="90"/>
                    </a:cubicBezTo>
                    <a:cubicBezTo>
                      <a:pt x="613" y="26"/>
                      <a:pt x="531" y="0"/>
                      <a:pt x="45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p33"/>
              <p:cNvSpPr/>
              <p:nvPr/>
            </p:nvSpPr>
            <p:spPr>
              <a:xfrm>
                <a:off x="1324700" y="2552000"/>
                <a:ext cx="111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71" extrusionOk="0">
                    <a:moveTo>
                      <a:pt x="93" y="0"/>
                    </a:moveTo>
                    <a:lnTo>
                      <a:pt x="0" y="378"/>
                    </a:lnTo>
                    <a:lnTo>
                      <a:pt x="328" y="471"/>
                    </a:lnTo>
                    <a:lnTo>
                      <a:pt x="445" y="6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33"/>
              <p:cNvSpPr/>
              <p:nvPr/>
            </p:nvSpPr>
            <p:spPr>
              <a:xfrm>
                <a:off x="1323425" y="2550525"/>
                <a:ext cx="14100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80" extrusionOk="0">
                    <a:moveTo>
                      <a:pt x="169" y="0"/>
                    </a:moveTo>
                    <a:cubicBezTo>
                      <a:pt x="135" y="0"/>
                      <a:pt x="110" y="17"/>
                      <a:pt x="102" y="42"/>
                    </a:cubicBezTo>
                    <a:lnTo>
                      <a:pt x="9" y="420"/>
                    </a:lnTo>
                    <a:cubicBezTo>
                      <a:pt x="1" y="454"/>
                      <a:pt x="9" y="479"/>
                      <a:pt x="43" y="488"/>
                    </a:cubicBezTo>
                    <a:lnTo>
                      <a:pt x="370" y="580"/>
                    </a:lnTo>
                    <a:lnTo>
                      <a:pt x="379" y="580"/>
                    </a:lnTo>
                    <a:cubicBezTo>
                      <a:pt x="396" y="580"/>
                      <a:pt x="421" y="572"/>
                      <a:pt x="438" y="538"/>
                    </a:cubicBezTo>
                    <a:lnTo>
                      <a:pt x="555" y="143"/>
                    </a:lnTo>
                    <a:cubicBezTo>
                      <a:pt x="564" y="118"/>
                      <a:pt x="555" y="84"/>
                      <a:pt x="522" y="76"/>
                    </a:cubicBezTo>
                    <a:cubicBezTo>
                      <a:pt x="518" y="74"/>
                      <a:pt x="513" y="73"/>
                      <a:pt x="507" y="73"/>
                    </a:cubicBezTo>
                    <a:cubicBezTo>
                      <a:pt x="490" y="73"/>
                      <a:pt x="469" y="84"/>
                      <a:pt x="463" y="110"/>
                    </a:cubicBezTo>
                    <a:lnTo>
                      <a:pt x="354" y="454"/>
                    </a:lnTo>
                    <a:lnTo>
                      <a:pt x="127" y="395"/>
                    </a:lnTo>
                    <a:lnTo>
                      <a:pt x="211" y="68"/>
                    </a:lnTo>
                    <a:cubicBezTo>
                      <a:pt x="211" y="34"/>
                      <a:pt x="194" y="17"/>
                      <a:pt x="16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33"/>
              <p:cNvSpPr/>
              <p:nvPr/>
            </p:nvSpPr>
            <p:spPr>
              <a:xfrm>
                <a:off x="1316500" y="2549475"/>
                <a:ext cx="10950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88" extrusionOk="0">
                    <a:moveTo>
                      <a:pt x="85" y="0"/>
                    </a:moveTo>
                    <a:lnTo>
                      <a:pt x="1" y="412"/>
                    </a:lnTo>
                    <a:lnTo>
                      <a:pt x="337" y="488"/>
                    </a:lnTo>
                    <a:lnTo>
                      <a:pt x="437" y="10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33"/>
              <p:cNvSpPr/>
              <p:nvPr/>
            </p:nvSpPr>
            <p:spPr>
              <a:xfrm>
                <a:off x="1315450" y="2548200"/>
                <a:ext cx="134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89" extrusionOk="0">
                    <a:moveTo>
                      <a:pt x="152" y="1"/>
                    </a:moveTo>
                    <a:cubicBezTo>
                      <a:pt x="118" y="1"/>
                      <a:pt x="101" y="9"/>
                      <a:pt x="85" y="43"/>
                    </a:cubicBezTo>
                    <a:lnTo>
                      <a:pt x="1" y="455"/>
                    </a:lnTo>
                    <a:cubicBezTo>
                      <a:pt x="1" y="488"/>
                      <a:pt x="9" y="505"/>
                      <a:pt x="43" y="513"/>
                    </a:cubicBezTo>
                    <a:lnTo>
                      <a:pt x="370" y="589"/>
                    </a:lnTo>
                    <a:lnTo>
                      <a:pt x="379" y="589"/>
                    </a:lnTo>
                    <a:cubicBezTo>
                      <a:pt x="404" y="589"/>
                      <a:pt x="421" y="572"/>
                      <a:pt x="446" y="547"/>
                    </a:cubicBezTo>
                    <a:lnTo>
                      <a:pt x="538" y="169"/>
                    </a:lnTo>
                    <a:cubicBezTo>
                      <a:pt x="538" y="135"/>
                      <a:pt x="530" y="119"/>
                      <a:pt x="496" y="110"/>
                    </a:cubicBezTo>
                    <a:cubicBezTo>
                      <a:pt x="463" y="110"/>
                      <a:pt x="446" y="119"/>
                      <a:pt x="437" y="152"/>
                    </a:cubicBezTo>
                    <a:lnTo>
                      <a:pt x="353" y="471"/>
                    </a:lnTo>
                    <a:lnTo>
                      <a:pt x="118" y="421"/>
                    </a:lnTo>
                    <a:lnTo>
                      <a:pt x="194" y="68"/>
                    </a:lnTo>
                    <a:cubicBezTo>
                      <a:pt x="194" y="35"/>
                      <a:pt x="185" y="9"/>
                      <a:pt x="15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72" name="Google Shape;3072;p33"/>
              <p:cNvSpPr/>
              <p:nvPr/>
            </p:nvSpPr>
            <p:spPr>
              <a:xfrm>
                <a:off x="1298650" y="2535700"/>
                <a:ext cx="63875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804" extrusionOk="0">
                    <a:moveTo>
                      <a:pt x="61" y="0"/>
                    </a:moveTo>
                    <a:cubicBezTo>
                      <a:pt x="44" y="0"/>
                      <a:pt x="25" y="6"/>
                      <a:pt x="9" y="22"/>
                    </a:cubicBezTo>
                    <a:cubicBezTo>
                      <a:pt x="0" y="39"/>
                      <a:pt x="0" y="73"/>
                      <a:pt x="26" y="89"/>
                    </a:cubicBezTo>
                    <a:cubicBezTo>
                      <a:pt x="698" y="677"/>
                      <a:pt x="1387" y="803"/>
                      <a:pt x="1874" y="803"/>
                    </a:cubicBezTo>
                    <a:cubicBezTo>
                      <a:pt x="2260" y="803"/>
                      <a:pt x="2512" y="719"/>
                      <a:pt x="2512" y="711"/>
                    </a:cubicBezTo>
                    <a:cubicBezTo>
                      <a:pt x="2529" y="703"/>
                      <a:pt x="2554" y="677"/>
                      <a:pt x="2546" y="652"/>
                    </a:cubicBezTo>
                    <a:cubicBezTo>
                      <a:pt x="2532" y="631"/>
                      <a:pt x="2518" y="616"/>
                      <a:pt x="2495" y="616"/>
                    </a:cubicBezTo>
                    <a:cubicBezTo>
                      <a:pt x="2490" y="616"/>
                      <a:pt x="2485" y="617"/>
                      <a:pt x="2479" y="619"/>
                    </a:cubicBezTo>
                    <a:cubicBezTo>
                      <a:pt x="2471" y="619"/>
                      <a:pt x="2234" y="695"/>
                      <a:pt x="1871" y="695"/>
                    </a:cubicBezTo>
                    <a:cubicBezTo>
                      <a:pt x="1407" y="695"/>
                      <a:pt x="739" y="571"/>
                      <a:pt x="85" y="5"/>
                    </a:cubicBezTo>
                    <a:cubicBezTo>
                      <a:pt x="78" y="2"/>
                      <a:pt x="70" y="0"/>
                      <a:pt x="6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3" name="Google Shape;3073;p33"/>
          <p:cNvGrpSpPr/>
          <p:nvPr/>
        </p:nvGrpSpPr>
        <p:grpSpPr>
          <a:xfrm>
            <a:off x="5037023" y="4419823"/>
            <a:ext cx="275157" cy="243308"/>
            <a:chOff x="5037023" y="4419823"/>
            <a:chExt cx="275157" cy="243308"/>
          </a:xfrm>
        </p:grpSpPr>
        <p:sp>
          <p:nvSpPr>
            <p:cNvPr id="3074" name="Google Shape;3074;p33"/>
            <p:cNvSpPr/>
            <p:nvPr/>
          </p:nvSpPr>
          <p:spPr>
            <a:xfrm rot="784546">
              <a:off x="5061797" y="4449837"/>
              <a:ext cx="228526" cy="184112"/>
            </a:xfrm>
            <a:custGeom>
              <a:avLst/>
              <a:gdLst/>
              <a:ahLst/>
              <a:cxnLst/>
              <a:rect l="l" t="t" r="r" b="b"/>
              <a:pathLst>
                <a:path w="3504" h="2823" extrusionOk="0">
                  <a:moveTo>
                    <a:pt x="993" y="0"/>
                  </a:moveTo>
                  <a:cubicBezTo>
                    <a:pt x="742" y="0"/>
                    <a:pt x="499" y="102"/>
                    <a:pt x="329" y="286"/>
                  </a:cubicBezTo>
                  <a:cubicBezTo>
                    <a:pt x="76" y="555"/>
                    <a:pt x="1" y="966"/>
                    <a:pt x="93" y="1319"/>
                  </a:cubicBezTo>
                  <a:cubicBezTo>
                    <a:pt x="186" y="1680"/>
                    <a:pt x="429" y="1983"/>
                    <a:pt x="715" y="2226"/>
                  </a:cubicBezTo>
                  <a:cubicBezTo>
                    <a:pt x="992" y="2470"/>
                    <a:pt x="1320" y="2646"/>
                    <a:pt x="1647" y="2823"/>
                  </a:cubicBezTo>
                  <a:cubicBezTo>
                    <a:pt x="2328" y="2638"/>
                    <a:pt x="2949" y="2193"/>
                    <a:pt x="3252" y="1554"/>
                  </a:cubicBezTo>
                  <a:cubicBezTo>
                    <a:pt x="3437" y="1210"/>
                    <a:pt x="3504" y="731"/>
                    <a:pt x="3277" y="387"/>
                  </a:cubicBezTo>
                  <a:cubicBezTo>
                    <a:pt x="3134" y="168"/>
                    <a:pt x="2868" y="37"/>
                    <a:pt x="2609" y="37"/>
                  </a:cubicBezTo>
                  <a:cubicBezTo>
                    <a:pt x="2579" y="37"/>
                    <a:pt x="2550" y="39"/>
                    <a:pt x="2521" y="42"/>
                  </a:cubicBezTo>
                  <a:cubicBezTo>
                    <a:pt x="2227" y="84"/>
                    <a:pt x="1933" y="311"/>
                    <a:pt x="1832" y="597"/>
                  </a:cubicBezTo>
                  <a:cubicBezTo>
                    <a:pt x="1731" y="311"/>
                    <a:pt x="1471" y="84"/>
                    <a:pt x="1169" y="17"/>
                  </a:cubicBezTo>
                  <a:cubicBezTo>
                    <a:pt x="1110" y="6"/>
                    <a:pt x="1051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75" name="Google Shape;3075;p33"/>
            <p:cNvGrpSpPr/>
            <p:nvPr/>
          </p:nvGrpSpPr>
          <p:grpSpPr>
            <a:xfrm rot="784546">
              <a:off x="5055969" y="4444138"/>
              <a:ext cx="237265" cy="194677"/>
              <a:chOff x="2759700" y="1594925"/>
              <a:chExt cx="90950" cy="74625"/>
            </a:xfrm>
          </p:grpSpPr>
          <p:sp>
            <p:nvSpPr>
              <p:cNvPr id="3076" name="Google Shape;3076;p33"/>
              <p:cNvSpPr/>
              <p:nvPr/>
            </p:nvSpPr>
            <p:spPr>
              <a:xfrm>
                <a:off x="2761800" y="1597200"/>
                <a:ext cx="87600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2827" extrusionOk="0">
                    <a:moveTo>
                      <a:pt x="982" y="1"/>
                    </a:moveTo>
                    <a:cubicBezTo>
                      <a:pt x="738" y="1"/>
                      <a:pt x="488" y="106"/>
                      <a:pt x="320" y="281"/>
                    </a:cubicBezTo>
                    <a:cubicBezTo>
                      <a:pt x="59" y="541"/>
                      <a:pt x="0" y="961"/>
                      <a:pt x="93" y="1323"/>
                    </a:cubicBezTo>
                    <a:cubicBezTo>
                      <a:pt x="185" y="1676"/>
                      <a:pt x="429" y="1986"/>
                      <a:pt x="715" y="2222"/>
                    </a:cubicBezTo>
                    <a:cubicBezTo>
                      <a:pt x="992" y="2465"/>
                      <a:pt x="1319" y="2642"/>
                      <a:pt x="1647" y="2826"/>
                    </a:cubicBezTo>
                    <a:cubicBezTo>
                      <a:pt x="2327" y="2633"/>
                      <a:pt x="2957" y="2196"/>
                      <a:pt x="3251" y="1575"/>
                    </a:cubicBezTo>
                    <a:cubicBezTo>
                      <a:pt x="3428" y="1197"/>
                      <a:pt x="3503" y="735"/>
                      <a:pt x="3277" y="382"/>
                    </a:cubicBezTo>
                    <a:cubicBezTo>
                      <a:pt x="3135" y="173"/>
                      <a:pt x="2881" y="30"/>
                      <a:pt x="2620" y="30"/>
                    </a:cubicBezTo>
                    <a:cubicBezTo>
                      <a:pt x="2587" y="30"/>
                      <a:pt x="2554" y="33"/>
                      <a:pt x="2521" y="37"/>
                    </a:cubicBezTo>
                    <a:cubicBezTo>
                      <a:pt x="2235" y="79"/>
                      <a:pt x="1933" y="323"/>
                      <a:pt x="1832" y="592"/>
                    </a:cubicBezTo>
                    <a:cubicBezTo>
                      <a:pt x="1731" y="306"/>
                      <a:pt x="1471" y="79"/>
                      <a:pt x="1160" y="21"/>
                    </a:cubicBezTo>
                    <a:cubicBezTo>
                      <a:pt x="1102" y="7"/>
                      <a:pt x="1042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p33"/>
              <p:cNvSpPr/>
              <p:nvPr/>
            </p:nvSpPr>
            <p:spPr>
              <a:xfrm>
                <a:off x="2759700" y="1594925"/>
                <a:ext cx="90950" cy="74625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2985" extrusionOk="0">
                    <a:moveTo>
                      <a:pt x="1076" y="162"/>
                    </a:moveTo>
                    <a:cubicBezTo>
                      <a:pt x="1135" y="162"/>
                      <a:pt x="1185" y="162"/>
                      <a:pt x="1244" y="187"/>
                    </a:cubicBezTo>
                    <a:cubicBezTo>
                      <a:pt x="1521" y="238"/>
                      <a:pt x="1773" y="448"/>
                      <a:pt x="1865" y="708"/>
                    </a:cubicBezTo>
                    <a:cubicBezTo>
                      <a:pt x="1874" y="742"/>
                      <a:pt x="1907" y="758"/>
                      <a:pt x="1941" y="758"/>
                    </a:cubicBezTo>
                    <a:cubicBezTo>
                      <a:pt x="1975" y="758"/>
                      <a:pt x="2000" y="742"/>
                      <a:pt x="2017" y="708"/>
                    </a:cubicBezTo>
                    <a:cubicBezTo>
                      <a:pt x="2101" y="456"/>
                      <a:pt x="2369" y="238"/>
                      <a:pt x="2630" y="204"/>
                    </a:cubicBezTo>
                    <a:cubicBezTo>
                      <a:pt x="2664" y="199"/>
                      <a:pt x="2699" y="196"/>
                      <a:pt x="2733" y="196"/>
                    </a:cubicBezTo>
                    <a:cubicBezTo>
                      <a:pt x="2966" y="196"/>
                      <a:pt x="3187" y="316"/>
                      <a:pt x="3319" y="506"/>
                    </a:cubicBezTo>
                    <a:cubicBezTo>
                      <a:pt x="3495" y="784"/>
                      <a:pt x="3487" y="1204"/>
                      <a:pt x="3285" y="1624"/>
                    </a:cubicBezTo>
                    <a:cubicBezTo>
                      <a:pt x="3008" y="2187"/>
                      <a:pt x="2445" y="2640"/>
                      <a:pt x="1748" y="2842"/>
                    </a:cubicBezTo>
                    <a:cubicBezTo>
                      <a:pt x="1437" y="2674"/>
                      <a:pt x="1118" y="2497"/>
                      <a:pt x="849" y="2262"/>
                    </a:cubicBezTo>
                    <a:cubicBezTo>
                      <a:pt x="631" y="2077"/>
                      <a:pt x="353" y="1783"/>
                      <a:pt x="253" y="1388"/>
                    </a:cubicBezTo>
                    <a:cubicBezTo>
                      <a:pt x="152" y="1044"/>
                      <a:pt x="236" y="658"/>
                      <a:pt x="463" y="422"/>
                    </a:cubicBezTo>
                    <a:cubicBezTo>
                      <a:pt x="614" y="254"/>
                      <a:pt x="849" y="162"/>
                      <a:pt x="1076" y="162"/>
                    </a:cubicBezTo>
                    <a:close/>
                    <a:moveTo>
                      <a:pt x="1074" y="1"/>
                    </a:moveTo>
                    <a:cubicBezTo>
                      <a:pt x="802" y="1"/>
                      <a:pt x="529" y="115"/>
                      <a:pt x="345" y="313"/>
                    </a:cubicBezTo>
                    <a:cubicBezTo>
                      <a:pt x="93" y="582"/>
                      <a:pt x="0" y="1010"/>
                      <a:pt x="101" y="1422"/>
                    </a:cubicBezTo>
                    <a:cubicBezTo>
                      <a:pt x="185" y="1758"/>
                      <a:pt x="421" y="2086"/>
                      <a:pt x="740" y="2371"/>
                    </a:cubicBezTo>
                    <a:cubicBezTo>
                      <a:pt x="1034" y="2623"/>
                      <a:pt x="1370" y="2800"/>
                      <a:pt x="1697" y="2976"/>
                    </a:cubicBezTo>
                    <a:cubicBezTo>
                      <a:pt x="1706" y="2985"/>
                      <a:pt x="1723" y="2985"/>
                      <a:pt x="1731" y="2985"/>
                    </a:cubicBezTo>
                    <a:cubicBezTo>
                      <a:pt x="1739" y="2985"/>
                      <a:pt x="1748" y="2985"/>
                      <a:pt x="1748" y="2976"/>
                    </a:cubicBezTo>
                    <a:cubicBezTo>
                      <a:pt x="2504" y="2766"/>
                      <a:pt x="3117" y="2296"/>
                      <a:pt x="3411" y="1674"/>
                    </a:cubicBezTo>
                    <a:cubicBezTo>
                      <a:pt x="3638" y="1204"/>
                      <a:pt x="3638" y="733"/>
                      <a:pt x="3428" y="414"/>
                    </a:cubicBezTo>
                    <a:cubicBezTo>
                      <a:pt x="3271" y="175"/>
                      <a:pt x="2988" y="29"/>
                      <a:pt x="2709" y="29"/>
                    </a:cubicBezTo>
                    <a:cubicBezTo>
                      <a:pt x="2674" y="29"/>
                      <a:pt x="2639" y="31"/>
                      <a:pt x="2605" y="36"/>
                    </a:cubicBezTo>
                    <a:cubicBezTo>
                      <a:pt x="2327" y="70"/>
                      <a:pt x="2067" y="254"/>
                      <a:pt x="1916" y="490"/>
                    </a:cubicBezTo>
                    <a:cubicBezTo>
                      <a:pt x="1773" y="246"/>
                      <a:pt x="1529" y="70"/>
                      <a:pt x="1261" y="19"/>
                    </a:cubicBezTo>
                    <a:cubicBezTo>
                      <a:pt x="1199" y="7"/>
                      <a:pt x="1137" y="1"/>
                      <a:pt x="107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33"/>
              <p:cNvSpPr/>
              <p:nvPr/>
            </p:nvSpPr>
            <p:spPr>
              <a:xfrm>
                <a:off x="2807575" y="1611575"/>
                <a:ext cx="29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119" h="547" extrusionOk="0">
                    <a:moveTo>
                      <a:pt x="1" y="0"/>
                    </a:moveTo>
                    <a:lnTo>
                      <a:pt x="118" y="546"/>
                    </a:lnTo>
                    <a:cubicBezTo>
                      <a:pt x="110" y="370"/>
                      <a:pt x="68" y="168"/>
                      <a:pt x="1" y="0"/>
                    </a:cubicBezTo>
                    <a:close/>
                  </a:path>
                </a:pathLst>
              </a:custGeom>
              <a:solidFill>
                <a:srgbClr val="FF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p33"/>
              <p:cNvSpPr/>
              <p:nvPr/>
            </p:nvSpPr>
            <p:spPr>
              <a:xfrm>
                <a:off x="2805475" y="1609525"/>
                <a:ext cx="7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704" extrusionOk="0">
                    <a:moveTo>
                      <a:pt x="100" y="0"/>
                    </a:moveTo>
                    <a:cubicBezTo>
                      <a:pt x="90" y="0"/>
                      <a:pt x="79" y="2"/>
                      <a:pt x="68" y="6"/>
                    </a:cubicBezTo>
                    <a:cubicBezTo>
                      <a:pt x="26" y="32"/>
                      <a:pt x="1" y="74"/>
                      <a:pt x="26" y="116"/>
                    </a:cubicBezTo>
                    <a:cubicBezTo>
                      <a:pt x="85" y="250"/>
                      <a:pt x="127" y="443"/>
                      <a:pt x="144" y="628"/>
                    </a:cubicBezTo>
                    <a:cubicBezTo>
                      <a:pt x="144" y="670"/>
                      <a:pt x="169" y="704"/>
                      <a:pt x="211" y="704"/>
                    </a:cubicBezTo>
                    <a:cubicBezTo>
                      <a:pt x="253" y="704"/>
                      <a:pt x="286" y="670"/>
                      <a:pt x="295" y="620"/>
                    </a:cubicBezTo>
                    <a:cubicBezTo>
                      <a:pt x="278" y="410"/>
                      <a:pt x="236" y="208"/>
                      <a:pt x="169" y="48"/>
                    </a:cubicBezTo>
                    <a:cubicBezTo>
                      <a:pt x="156" y="17"/>
                      <a:pt x="130" y="0"/>
                      <a:pt x="10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80" name="Google Shape;3080;p33"/>
          <p:cNvGrpSpPr/>
          <p:nvPr/>
        </p:nvGrpSpPr>
        <p:grpSpPr>
          <a:xfrm>
            <a:off x="4050261" y="465908"/>
            <a:ext cx="533903" cy="503636"/>
            <a:chOff x="4050261" y="465908"/>
            <a:chExt cx="533903" cy="503636"/>
          </a:xfrm>
        </p:grpSpPr>
        <p:sp>
          <p:nvSpPr>
            <p:cNvPr id="3081" name="Google Shape;3081;p33"/>
            <p:cNvSpPr/>
            <p:nvPr/>
          </p:nvSpPr>
          <p:spPr>
            <a:xfrm rot="-4470926">
              <a:off x="4118529" y="502008"/>
              <a:ext cx="395825" cy="436220"/>
            </a:xfrm>
            <a:custGeom>
              <a:avLst/>
              <a:gdLst/>
              <a:ahLst/>
              <a:cxnLst/>
              <a:rect l="l" t="t" r="r" b="b"/>
              <a:pathLst>
                <a:path w="5066" h="5583" extrusionOk="0">
                  <a:moveTo>
                    <a:pt x="4108" y="4125"/>
                  </a:moveTo>
                  <a:cubicBezTo>
                    <a:pt x="4318" y="4209"/>
                    <a:pt x="4503" y="4352"/>
                    <a:pt x="4562" y="4587"/>
                  </a:cubicBezTo>
                  <a:cubicBezTo>
                    <a:pt x="4629" y="4931"/>
                    <a:pt x="4276" y="5183"/>
                    <a:pt x="3974" y="5234"/>
                  </a:cubicBezTo>
                  <a:cubicBezTo>
                    <a:pt x="3922" y="5242"/>
                    <a:pt x="3872" y="5246"/>
                    <a:pt x="3823" y="5246"/>
                  </a:cubicBezTo>
                  <a:cubicBezTo>
                    <a:pt x="3335" y="5246"/>
                    <a:pt x="3006" y="4844"/>
                    <a:pt x="2907" y="4385"/>
                  </a:cubicBezTo>
                  <a:lnTo>
                    <a:pt x="2907" y="4385"/>
                  </a:lnTo>
                  <a:cubicBezTo>
                    <a:pt x="2933" y="4386"/>
                    <a:pt x="2959" y="4387"/>
                    <a:pt x="2984" y="4387"/>
                  </a:cubicBezTo>
                  <a:cubicBezTo>
                    <a:pt x="3408" y="4387"/>
                    <a:pt x="3799" y="4260"/>
                    <a:pt x="4108" y="4125"/>
                  </a:cubicBezTo>
                  <a:close/>
                  <a:moveTo>
                    <a:pt x="2653" y="1"/>
                  </a:moveTo>
                  <a:cubicBezTo>
                    <a:pt x="2604" y="1"/>
                    <a:pt x="2560" y="12"/>
                    <a:pt x="2521" y="34"/>
                  </a:cubicBezTo>
                  <a:cubicBezTo>
                    <a:pt x="2521" y="34"/>
                    <a:pt x="1" y="1118"/>
                    <a:pt x="1286" y="3285"/>
                  </a:cubicBezTo>
                  <a:cubicBezTo>
                    <a:pt x="1664" y="3923"/>
                    <a:pt x="2109" y="4217"/>
                    <a:pt x="2563" y="4335"/>
                  </a:cubicBezTo>
                  <a:cubicBezTo>
                    <a:pt x="2652" y="4992"/>
                    <a:pt x="3176" y="5583"/>
                    <a:pt x="3827" y="5583"/>
                  </a:cubicBezTo>
                  <a:cubicBezTo>
                    <a:pt x="3974" y="5583"/>
                    <a:pt x="4128" y="5553"/>
                    <a:pt x="4285" y="5486"/>
                  </a:cubicBezTo>
                  <a:cubicBezTo>
                    <a:pt x="4646" y="5343"/>
                    <a:pt x="4940" y="4982"/>
                    <a:pt x="4881" y="4570"/>
                  </a:cubicBezTo>
                  <a:cubicBezTo>
                    <a:pt x="4864" y="4293"/>
                    <a:pt x="4688" y="4083"/>
                    <a:pt x="4461" y="3932"/>
                  </a:cubicBezTo>
                  <a:cubicBezTo>
                    <a:pt x="4629" y="3839"/>
                    <a:pt x="4730" y="3755"/>
                    <a:pt x="4730" y="3755"/>
                  </a:cubicBezTo>
                  <a:cubicBezTo>
                    <a:pt x="5066" y="3554"/>
                    <a:pt x="4839" y="2554"/>
                    <a:pt x="4234" y="1538"/>
                  </a:cubicBezTo>
                  <a:cubicBezTo>
                    <a:pt x="3692" y="631"/>
                    <a:pt x="3031" y="1"/>
                    <a:pt x="2653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82" name="Google Shape;3082;p33"/>
            <p:cNvGrpSpPr/>
            <p:nvPr/>
          </p:nvGrpSpPr>
          <p:grpSpPr>
            <a:xfrm rot="-4470926">
              <a:off x="4117308" y="496100"/>
              <a:ext cx="399809" cy="443252"/>
              <a:chOff x="2865325" y="2103575"/>
              <a:chExt cx="127925" cy="141825"/>
            </a:xfrm>
          </p:grpSpPr>
          <p:sp>
            <p:nvSpPr>
              <p:cNvPr id="3083" name="Google Shape;3083;p33"/>
              <p:cNvSpPr/>
              <p:nvPr/>
            </p:nvSpPr>
            <p:spPr>
              <a:xfrm>
                <a:off x="2927950" y="2197100"/>
                <a:ext cx="6090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879" extrusionOk="0">
                    <a:moveTo>
                      <a:pt x="1394" y="1"/>
                    </a:moveTo>
                    <a:cubicBezTo>
                      <a:pt x="1222" y="1"/>
                      <a:pt x="1168" y="274"/>
                      <a:pt x="1360" y="335"/>
                    </a:cubicBezTo>
                    <a:cubicBezTo>
                      <a:pt x="1646" y="403"/>
                      <a:pt x="1982" y="554"/>
                      <a:pt x="2057" y="881"/>
                    </a:cubicBezTo>
                    <a:cubicBezTo>
                      <a:pt x="2116" y="1226"/>
                      <a:pt x="1763" y="1478"/>
                      <a:pt x="1469" y="1528"/>
                    </a:cubicBezTo>
                    <a:cubicBezTo>
                      <a:pt x="1416" y="1537"/>
                      <a:pt x="1364" y="1542"/>
                      <a:pt x="1313" y="1542"/>
                    </a:cubicBezTo>
                    <a:cubicBezTo>
                      <a:pt x="709" y="1542"/>
                      <a:pt x="347" y="918"/>
                      <a:pt x="386" y="344"/>
                    </a:cubicBezTo>
                    <a:cubicBezTo>
                      <a:pt x="390" y="239"/>
                      <a:pt x="312" y="186"/>
                      <a:pt x="230" y="186"/>
                    </a:cubicBezTo>
                    <a:cubicBezTo>
                      <a:pt x="148" y="186"/>
                      <a:pt x="62" y="239"/>
                      <a:pt x="50" y="344"/>
                    </a:cubicBezTo>
                    <a:cubicBezTo>
                      <a:pt x="1" y="1114"/>
                      <a:pt x="576" y="1878"/>
                      <a:pt x="1318" y="1878"/>
                    </a:cubicBezTo>
                    <a:cubicBezTo>
                      <a:pt x="1467" y="1878"/>
                      <a:pt x="1622" y="1848"/>
                      <a:pt x="1780" y="1780"/>
                    </a:cubicBezTo>
                    <a:cubicBezTo>
                      <a:pt x="2141" y="1621"/>
                      <a:pt x="2435" y="1276"/>
                      <a:pt x="2385" y="865"/>
                    </a:cubicBezTo>
                    <a:cubicBezTo>
                      <a:pt x="2318" y="386"/>
                      <a:pt x="1881" y="125"/>
                      <a:pt x="1444" y="8"/>
                    </a:cubicBezTo>
                    <a:cubicBezTo>
                      <a:pt x="1427" y="3"/>
                      <a:pt x="1410" y="1"/>
                      <a:pt x="1394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84" name="Google Shape;3084;p33"/>
              <p:cNvSpPr/>
              <p:nvPr/>
            </p:nvSpPr>
            <p:spPr>
              <a:xfrm>
                <a:off x="2927075" y="2195825"/>
                <a:ext cx="63650" cy="49575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1983" extrusionOk="0">
                    <a:moveTo>
                      <a:pt x="1442" y="106"/>
                    </a:moveTo>
                    <a:cubicBezTo>
                      <a:pt x="1451" y="106"/>
                      <a:pt x="1461" y="107"/>
                      <a:pt x="1471" y="109"/>
                    </a:cubicBezTo>
                    <a:cubicBezTo>
                      <a:pt x="1790" y="193"/>
                      <a:pt x="2311" y="412"/>
                      <a:pt x="2378" y="932"/>
                    </a:cubicBezTo>
                    <a:cubicBezTo>
                      <a:pt x="2428" y="1327"/>
                      <a:pt x="2109" y="1655"/>
                      <a:pt x="1807" y="1781"/>
                    </a:cubicBezTo>
                    <a:cubicBezTo>
                      <a:pt x="1657" y="1839"/>
                      <a:pt x="1506" y="1869"/>
                      <a:pt x="1358" y="1869"/>
                    </a:cubicBezTo>
                    <a:cubicBezTo>
                      <a:pt x="1141" y="1869"/>
                      <a:pt x="930" y="1803"/>
                      <a:pt x="740" y="1663"/>
                    </a:cubicBezTo>
                    <a:cubicBezTo>
                      <a:pt x="337" y="1395"/>
                      <a:pt x="110" y="890"/>
                      <a:pt x="135" y="395"/>
                    </a:cubicBezTo>
                    <a:cubicBezTo>
                      <a:pt x="135" y="344"/>
                      <a:pt x="169" y="311"/>
                      <a:pt x="202" y="302"/>
                    </a:cubicBezTo>
                    <a:cubicBezTo>
                      <a:pt x="219" y="286"/>
                      <a:pt x="244" y="286"/>
                      <a:pt x="261" y="286"/>
                    </a:cubicBezTo>
                    <a:cubicBezTo>
                      <a:pt x="286" y="286"/>
                      <a:pt x="303" y="286"/>
                      <a:pt x="320" y="302"/>
                    </a:cubicBezTo>
                    <a:cubicBezTo>
                      <a:pt x="345" y="319"/>
                      <a:pt x="362" y="344"/>
                      <a:pt x="362" y="386"/>
                    </a:cubicBezTo>
                    <a:cubicBezTo>
                      <a:pt x="337" y="773"/>
                      <a:pt x="488" y="1159"/>
                      <a:pt x="748" y="1403"/>
                    </a:cubicBezTo>
                    <a:cubicBezTo>
                      <a:pt x="921" y="1555"/>
                      <a:pt x="1127" y="1633"/>
                      <a:pt x="1353" y="1633"/>
                    </a:cubicBezTo>
                    <a:cubicBezTo>
                      <a:pt x="1402" y="1633"/>
                      <a:pt x="1453" y="1629"/>
                      <a:pt x="1504" y="1621"/>
                    </a:cubicBezTo>
                    <a:cubicBezTo>
                      <a:pt x="1723" y="1588"/>
                      <a:pt x="1933" y="1462"/>
                      <a:pt x="2050" y="1294"/>
                    </a:cubicBezTo>
                    <a:cubicBezTo>
                      <a:pt x="2134" y="1184"/>
                      <a:pt x="2151" y="1050"/>
                      <a:pt x="2134" y="916"/>
                    </a:cubicBezTo>
                    <a:cubicBezTo>
                      <a:pt x="2084" y="647"/>
                      <a:pt x="1840" y="445"/>
                      <a:pt x="1412" y="328"/>
                    </a:cubicBezTo>
                    <a:cubicBezTo>
                      <a:pt x="1328" y="311"/>
                      <a:pt x="1328" y="235"/>
                      <a:pt x="1336" y="193"/>
                    </a:cubicBezTo>
                    <a:cubicBezTo>
                      <a:pt x="1351" y="150"/>
                      <a:pt x="1384" y="106"/>
                      <a:pt x="1442" y="106"/>
                    </a:cubicBezTo>
                    <a:close/>
                    <a:moveTo>
                      <a:pt x="1454" y="1"/>
                    </a:moveTo>
                    <a:cubicBezTo>
                      <a:pt x="1351" y="1"/>
                      <a:pt x="1281" y="74"/>
                      <a:pt x="1252" y="160"/>
                    </a:cubicBezTo>
                    <a:cubicBezTo>
                      <a:pt x="1219" y="277"/>
                      <a:pt x="1261" y="403"/>
                      <a:pt x="1395" y="437"/>
                    </a:cubicBezTo>
                    <a:cubicBezTo>
                      <a:pt x="1790" y="529"/>
                      <a:pt x="2008" y="706"/>
                      <a:pt x="2050" y="941"/>
                    </a:cubicBezTo>
                    <a:cubicBezTo>
                      <a:pt x="2067" y="1042"/>
                      <a:pt x="2042" y="1151"/>
                      <a:pt x="1975" y="1243"/>
                    </a:cubicBezTo>
                    <a:cubicBezTo>
                      <a:pt x="1874" y="1378"/>
                      <a:pt x="1681" y="1495"/>
                      <a:pt x="1496" y="1529"/>
                    </a:cubicBezTo>
                    <a:cubicBezTo>
                      <a:pt x="1455" y="1535"/>
                      <a:pt x="1415" y="1537"/>
                      <a:pt x="1375" y="1537"/>
                    </a:cubicBezTo>
                    <a:cubicBezTo>
                      <a:pt x="1175" y="1537"/>
                      <a:pt x="986" y="1467"/>
                      <a:pt x="832" y="1327"/>
                    </a:cubicBezTo>
                    <a:cubicBezTo>
                      <a:pt x="589" y="1117"/>
                      <a:pt x="454" y="748"/>
                      <a:pt x="471" y="395"/>
                    </a:cubicBezTo>
                    <a:cubicBezTo>
                      <a:pt x="471" y="319"/>
                      <a:pt x="454" y="260"/>
                      <a:pt x="387" y="218"/>
                    </a:cubicBezTo>
                    <a:cubicBezTo>
                      <a:pt x="352" y="193"/>
                      <a:pt x="305" y="177"/>
                      <a:pt x="257" y="177"/>
                    </a:cubicBezTo>
                    <a:cubicBezTo>
                      <a:pt x="224" y="177"/>
                      <a:pt x="191" y="185"/>
                      <a:pt x="160" y="202"/>
                    </a:cubicBezTo>
                    <a:cubicBezTo>
                      <a:pt x="85" y="244"/>
                      <a:pt x="34" y="311"/>
                      <a:pt x="34" y="395"/>
                    </a:cubicBezTo>
                    <a:cubicBezTo>
                      <a:pt x="1" y="932"/>
                      <a:pt x="253" y="1462"/>
                      <a:pt x="673" y="1756"/>
                    </a:cubicBezTo>
                    <a:cubicBezTo>
                      <a:pt x="883" y="1907"/>
                      <a:pt x="1118" y="1983"/>
                      <a:pt x="1353" y="1983"/>
                    </a:cubicBezTo>
                    <a:cubicBezTo>
                      <a:pt x="1513" y="1983"/>
                      <a:pt x="1681" y="1949"/>
                      <a:pt x="1857" y="1873"/>
                    </a:cubicBezTo>
                    <a:cubicBezTo>
                      <a:pt x="2202" y="1731"/>
                      <a:pt x="2546" y="1361"/>
                      <a:pt x="2487" y="907"/>
                    </a:cubicBezTo>
                    <a:cubicBezTo>
                      <a:pt x="2420" y="328"/>
                      <a:pt x="1849" y="92"/>
                      <a:pt x="1513" y="8"/>
                    </a:cubicBezTo>
                    <a:cubicBezTo>
                      <a:pt x="1492" y="3"/>
                      <a:pt x="1473" y="1"/>
                      <a:pt x="145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85" name="Google Shape;3085;p33"/>
              <p:cNvSpPr/>
              <p:nvPr/>
            </p:nvSpPr>
            <p:spPr>
              <a:xfrm>
                <a:off x="2865325" y="2105300"/>
                <a:ext cx="118275" cy="108775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351" extrusionOk="0">
                    <a:moveTo>
                      <a:pt x="2521" y="0"/>
                    </a:moveTo>
                    <a:cubicBezTo>
                      <a:pt x="2521" y="0"/>
                      <a:pt x="1" y="1084"/>
                      <a:pt x="1286" y="3251"/>
                    </a:cubicBezTo>
                    <a:cubicBezTo>
                      <a:pt x="1784" y="4093"/>
                      <a:pt x="2418" y="4350"/>
                      <a:pt x="3005" y="4350"/>
                    </a:cubicBezTo>
                    <a:cubicBezTo>
                      <a:pt x="3924" y="4350"/>
                      <a:pt x="4730" y="3722"/>
                      <a:pt x="4730" y="3722"/>
                    </a:cubicBezTo>
                    <a:lnTo>
                      <a:pt x="2521" y="0"/>
                    </a:ln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86" name="Google Shape;3086;p33"/>
              <p:cNvSpPr/>
              <p:nvPr/>
            </p:nvSpPr>
            <p:spPr>
              <a:xfrm>
                <a:off x="2884875" y="2104175"/>
                <a:ext cx="99775" cy="111200"/>
              </a:xfrm>
              <a:custGeom>
                <a:avLst/>
                <a:gdLst/>
                <a:ahLst/>
                <a:cxnLst/>
                <a:rect l="l" t="t" r="r" b="b"/>
                <a:pathLst>
                  <a:path w="3991" h="4448" extrusionOk="0">
                    <a:moveTo>
                      <a:pt x="1722" y="121"/>
                    </a:moveTo>
                    <a:lnTo>
                      <a:pt x="3873" y="3767"/>
                    </a:lnTo>
                    <a:cubicBezTo>
                      <a:pt x="3711" y="3885"/>
                      <a:pt x="3000" y="4351"/>
                      <a:pt x="2221" y="4351"/>
                    </a:cubicBezTo>
                    <a:cubicBezTo>
                      <a:pt x="2112" y="4351"/>
                      <a:pt x="2001" y="4342"/>
                      <a:pt x="1890" y="4321"/>
                    </a:cubicBezTo>
                    <a:cubicBezTo>
                      <a:pt x="1344" y="4220"/>
                      <a:pt x="891" y="3868"/>
                      <a:pt x="546" y="3271"/>
                    </a:cubicBezTo>
                    <a:cubicBezTo>
                      <a:pt x="202" y="2675"/>
                      <a:pt x="101" y="2120"/>
                      <a:pt x="269" y="1591"/>
                    </a:cubicBezTo>
                    <a:cubicBezTo>
                      <a:pt x="555" y="717"/>
                      <a:pt x="1512" y="230"/>
                      <a:pt x="1722" y="121"/>
                    </a:cubicBezTo>
                    <a:close/>
                    <a:moveTo>
                      <a:pt x="1737" y="0"/>
                    </a:moveTo>
                    <a:cubicBezTo>
                      <a:pt x="1732" y="0"/>
                      <a:pt x="1726" y="1"/>
                      <a:pt x="1722" y="3"/>
                    </a:cubicBezTo>
                    <a:cubicBezTo>
                      <a:pt x="1680" y="29"/>
                      <a:pt x="513" y="533"/>
                      <a:pt x="177" y="1558"/>
                    </a:cubicBezTo>
                    <a:cubicBezTo>
                      <a:pt x="0" y="2104"/>
                      <a:pt x="93" y="2708"/>
                      <a:pt x="462" y="3322"/>
                    </a:cubicBezTo>
                    <a:cubicBezTo>
                      <a:pt x="832" y="3943"/>
                      <a:pt x="1302" y="4313"/>
                      <a:pt x="1865" y="4414"/>
                    </a:cubicBezTo>
                    <a:cubicBezTo>
                      <a:pt x="1983" y="4439"/>
                      <a:pt x="2109" y="4447"/>
                      <a:pt x="2226" y="4447"/>
                    </a:cubicBezTo>
                    <a:cubicBezTo>
                      <a:pt x="3142" y="4447"/>
                      <a:pt x="3940" y="3842"/>
                      <a:pt x="3965" y="3809"/>
                    </a:cubicBezTo>
                    <a:cubicBezTo>
                      <a:pt x="3990" y="3800"/>
                      <a:pt x="3990" y="3767"/>
                      <a:pt x="3982" y="3742"/>
                    </a:cubicBezTo>
                    <a:lnTo>
                      <a:pt x="1781" y="29"/>
                    </a:lnTo>
                    <a:cubicBezTo>
                      <a:pt x="1775" y="10"/>
                      <a:pt x="1754" y="0"/>
                      <a:pt x="173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87" name="Google Shape;3087;p33"/>
              <p:cNvSpPr/>
              <p:nvPr/>
            </p:nvSpPr>
            <p:spPr>
              <a:xfrm>
                <a:off x="2919725" y="2104475"/>
                <a:ext cx="7205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3791" extrusionOk="0">
                    <a:moveTo>
                      <a:pt x="469" y="0"/>
                    </a:moveTo>
                    <a:cubicBezTo>
                      <a:pt x="420" y="0"/>
                      <a:pt x="376" y="11"/>
                      <a:pt x="337" y="33"/>
                    </a:cubicBezTo>
                    <a:cubicBezTo>
                      <a:pt x="1" y="235"/>
                      <a:pt x="219" y="1226"/>
                      <a:pt x="832" y="2251"/>
                    </a:cubicBezTo>
                    <a:cubicBezTo>
                      <a:pt x="1365" y="3161"/>
                      <a:pt x="2028" y="3791"/>
                      <a:pt x="2408" y="3791"/>
                    </a:cubicBezTo>
                    <a:cubicBezTo>
                      <a:pt x="2459" y="3791"/>
                      <a:pt x="2506" y="3779"/>
                      <a:pt x="2546" y="3755"/>
                    </a:cubicBezTo>
                    <a:cubicBezTo>
                      <a:pt x="2882" y="3553"/>
                      <a:pt x="2655" y="2570"/>
                      <a:pt x="2050" y="1537"/>
                    </a:cubicBezTo>
                    <a:cubicBezTo>
                      <a:pt x="1508" y="631"/>
                      <a:pt x="847" y="0"/>
                      <a:pt x="469" y="0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88" name="Google Shape;3088;p33"/>
              <p:cNvSpPr/>
              <p:nvPr/>
            </p:nvSpPr>
            <p:spPr>
              <a:xfrm>
                <a:off x="2918475" y="2103575"/>
                <a:ext cx="74775" cy="97100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3884" extrusionOk="0">
                    <a:moveTo>
                      <a:pt x="538" y="95"/>
                    </a:moveTo>
                    <a:cubicBezTo>
                      <a:pt x="857" y="95"/>
                      <a:pt x="1487" y="641"/>
                      <a:pt x="2075" y="1607"/>
                    </a:cubicBezTo>
                    <a:cubicBezTo>
                      <a:pt x="2714" y="2682"/>
                      <a:pt x="2856" y="3589"/>
                      <a:pt x="2579" y="3749"/>
                    </a:cubicBezTo>
                    <a:cubicBezTo>
                      <a:pt x="2549" y="3768"/>
                      <a:pt x="2513" y="3777"/>
                      <a:pt x="2473" y="3777"/>
                    </a:cubicBezTo>
                    <a:cubicBezTo>
                      <a:pt x="2330" y="3777"/>
                      <a:pt x="2125" y="3666"/>
                      <a:pt x="1890" y="3463"/>
                    </a:cubicBezTo>
                    <a:cubicBezTo>
                      <a:pt x="1571" y="3178"/>
                      <a:pt x="1235" y="2758"/>
                      <a:pt x="941" y="2262"/>
                    </a:cubicBezTo>
                    <a:cubicBezTo>
                      <a:pt x="294" y="1187"/>
                      <a:pt x="160" y="279"/>
                      <a:pt x="429" y="120"/>
                    </a:cubicBezTo>
                    <a:cubicBezTo>
                      <a:pt x="454" y="103"/>
                      <a:pt x="496" y="95"/>
                      <a:pt x="538" y="95"/>
                    </a:cubicBezTo>
                    <a:close/>
                    <a:moveTo>
                      <a:pt x="532" y="0"/>
                    </a:moveTo>
                    <a:cubicBezTo>
                      <a:pt x="472" y="0"/>
                      <a:pt x="417" y="15"/>
                      <a:pt x="370" y="44"/>
                    </a:cubicBezTo>
                    <a:cubicBezTo>
                      <a:pt x="0" y="263"/>
                      <a:pt x="210" y="1254"/>
                      <a:pt x="840" y="2329"/>
                    </a:cubicBezTo>
                    <a:cubicBezTo>
                      <a:pt x="1134" y="2825"/>
                      <a:pt x="1479" y="3262"/>
                      <a:pt x="1806" y="3547"/>
                    </a:cubicBezTo>
                    <a:cubicBezTo>
                      <a:pt x="2058" y="3766"/>
                      <a:pt x="2277" y="3883"/>
                      <a:pt x="2453" y="3883"/>
                    </a:cubicBezTo>
                    <a:cubicBezTo>
                      <a:pt x="2520" y="3883"/>
                      <a:pt x="2571" y="3866"/>
                      <a:pt x="2621" y="3841"/>
                    </a:cubicBezTo>
                    <a:cubicBezTo>
                      <a:pt x="2991" y="3623"/>
                      <a:pt x="2781" y="2623"/>
                      <a:pt x="2151" y="1556"/>
                    </a:cubicBezTo>
                    <a:cubicBezTo>
                      <a:pt x="1596" y="629"/>
                      <a:pt x="933" y="0"/>
                      <a:pt x="53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89" name="Google Shape;3089;p33"/>
              <p:cNvSpPr/>
              <p:nvPr/>
            </p:nvSpPr>
            <p:spPr>
              <a:xfrm>
                <a:off x="2930225" y="2113275"/>
                <a:ext cx="53800" cy="7737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3095" extrusionOk="0">
                    <a:moveTo>
                      <a:pt x="187" y="0"/>
                    </a:moveTo>
                    <a:cubicBezTo>
                      <a:pt x="161" y="0"/>
                      <a:pt x="138" y="6"/>
                      <a:pt x="118" y="17"/>
                    </a:cubicBezTo>
                    <a:cubicBezTo>
                      <a:pt x="76" y="43"/>
                      <a:pt x="51" y="93"/>
                      <a:pt x="43" y="160"/>
                    </a:cubicBezTo>
                    <a:cubicBezTo>
                      <a:pt x="1" y="454"/>
                      <a:pt x="219" y="1101"/>
                      <a:pt x="631" y="1782"/>
                    </a:cubicBezTo>
                    <a:cubicBezTo>
                      <a:pt x="1042" y="2470"/>
                      <a:pt x="1504" y="2974"/>
                      <a:pt x="1773" y="3075"/>
                    </a:cubicBezTo>
                    <a:cubicBezTo>
                      <a:pt x="1807" y="3088"/>
                      <a:pt x="1836" y="3094"/>
                      <a:pt x="1862" y="3094"/>
                    </a:cubicBezTo>
                    <a:cubicBezTo>
                      <a:pt x="1889" y="3094"/>
                      <a:pt x="1912" y="3088"/>
                      <a:pt x="1933" y="3075"/>
                    </a:cubicBezTo>
                    <a:cubicBezTo>
                      <a:pt x="2151" y="2949"/>
                      <a:pt x="1924" y="2160"/>
                      <a:pt x="1420" y="1320"/>
                    </a:cubicBezTo>
                    <a:cubicBezTo>
                      <a:pt x="963" y="549"/>
                      <a:pt x="443" y="0"/>
                      <a:pt x="187" y="0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90" name="Google Shape;3090;p33"/>
              <p:cNvSpPr/>
              <p:nvPr/>
            </p:nvSpPr>
            <p:spPr>
              <a:xfrm>
                <a:off x="2928975" y="2111850"/>
                <a:ext cx="5420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208" extrusionOk="0">
                    <a:moveTo>
                      <a:pt x="244" y="108"/>
                    </a:moveTo>
                    <a:cubicBezTo>
                      <a:pt x="328" y="108"/>
                      <a:pt x="462" y="184"/>
                      <a:pt x="672" y="385"/>
                    </a:cubicBezTo>
                    <a:cubicBezTo>
                      <a:pt x="916" y="620"/>
                      <a:pt x="1176" y="982"/>
                      <a:pt x="1420" y="1393"/>
                    </a:cubicBezTo>
                    <a:cubicBezTo>
                      <a:pt x="1655" y="1788"/>
                      <a:pt x="1848" y="2200"/>
                      <a:pt x="1941" y="2527"/>
                    </a:cubicBezTo>
                    <a:cubicBezTo>
                      <a:pt x="2050" y="2880"/>
                      <a:pt x="2016" y="3040"/>
                      <a:pt x="1949" y="3082"/>
                    </a:cubicBezTo>
                    <a:cubicBezTo>
                      <a:pt x="1941" y="3090"/>
                      <a:pt x="1926" y="3094"/>
                      <a:pt x="1907" y="3094"/>
                    </a:cubicBezTo>
                    <a:cubicBezTo>
                      <a:pt x="1888" y="3094"/>
                      <a:pt x="1865" y="3090"/>
                      <a:pt x="1840" y="3082"/>
                    </a:cubicBezTo>
                    <a:cubicBezTo>
                      <a:pt x="1563" y="2989"/>
                      <a:pt x="1109" y="2460"/>
                      <a:pt x="723" y="1813"/>
                    </a:cubicBezTo>
                    <a:cubicBezTo>
                      <a:pt x="345" y="1158"/>
                      <a:pt x="101" y="511"/>
                      <a:pt x="143" y="226"/>
                    </a:cubicBezTo>
                    <a:cubicBezTo>
                      <a:pt x="160" y="175"/>
                      <a:pt x="168" y="133"/>
                      <a:pt x="202" y="116"/>
                    </a:cubicBezTo>
                    <a:cubicBezTo>
                      <a:pt x="210" y="108"/>
                      <a:pt x="219" y="108"/>
                      <a:pt x="244" y="108"/>
                    </a:cubicBezTo>
                    <a:close/>
                    <a:moveTo>
                      <a:pt x="237" y="1"/>
                    </a:moveTo>
                    <a:cubicBezTo>
                      <a:pt x="204" y="1"/>
                      <a:pt x="172" y="8"/>
                      <a:pt x="143" y="24"/>
                    </a:cubicBezTo>
                    <a:cubicBezTo>
                      <a:pt x="93" y="58"/>
                      <a:pt x="51" y="116"/>
                      <a:pt x="42" y="200"/>
                    </a:cubicBezTo>
                    <a:cubicBezTo>
                      <a:pt x="0" y="520"/>
                      <a:pt x="235" y="1183"/>
                      <a:pt x="639" y="1864"/>
                    </a:cubicBezTo>
                    <a:cubicBezTo>
                      <a:pt x="1042" y="2544"/>
                      <a:pt x="1512" y="3082"/>
                      <a:pt x="1806" y="3183"/>
                    </a:cubicBezTo>
                    <a:cubicBezTo>
                      <a:pt x="1840" y="3199"/>
                      <a:pt x="1882" y="3208"/>
                      <a:pt x="1907" y="3208"/>
                    </a:cubicBezTo>
                    <a:cubicBezTo>
                      <a:pt x="1949" y="3208"/>
                      <a:pt x="1983" y="3199"/>
                      <a:pt x="2000" y="3183"/>
                    </a:cubicBezTo>
                    <a:cubicBezTo>
                      <a:pt x="2168" y="3090"/>
                      <a:pt x="2117" y="2763"/>
                      <a:pt x="2042" y="2511"/>
                    </a:cubicBezTo>
                    <a:cubicBezTo>
                      <a:pt x="1949" y="2175"/>
                      <a:pt x="1764" y="1755"/>
                      <a:pt x="1521" y="1343"/>
                    </a:cubicBezTo>
                    <a:cubicBezTo>
                      <a:pt x="1277" y="923"/>
                      <a:pt x="1008" y="570"/>
                      <a:pt x="756" y="318"/>
                    </a:cubicBezTo>
                    <a:cubicBezTo>
                      <a:pt x="597" y="165"/>
                      <a:pt x="396" y="1"/>
                      <a:pt x="23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91" name="Google Shape;3091;p33"/>
              <p:cNvSpPr/>
              <p:nvPr/>
            </p:nvSpPr>
            <p:spPr>
              <a:xfrm>
                <a:off x="2930225" y="2117275"/>
                <a:ext cx="4540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916" extrusionOk="0">
                    <a:moveTo>
                      <a:pt x="43" y="0"/>
                    </a:moveTo>
                    <a:lnTo>
                      <a:pt x="43" y="0"/>
                    </a:lnTo>
                    <a:cubicBezTo>
                      <a:pt x="1" y="294"/>
                      <a:pt x="219" y="941"/>
                      <a:pt x="631" y="1622"/>
                    </a:cubicBezTo>
                    <a:cubicBezTo>
                      <a:pt x="1042" y="2310"/>
                      <a:pt x="1504" y="2814"/>
                      <a:pt x="1773" y="2915"/>
                    </a:cubicBezTo>
                    <a:cubicBezTo>
                      <a:pt x="1815" y="2621"/>
                      <a:pt x="1588" y="1983"/>
                      <a:pt x="1185" y="1302"/>
                    </a:cubicBezTo>
                    <a:cubicBezTo>
                      <a:pt x="782" y="605"/>
                      <a:pt x="320" y="101"/>
                      <a:pt x="4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92" name="Google Shape;3092;p33"/>
              <p:cNvSpPr/>
              <p:nvPr/>
            </p:nvSpPr>
            <p:spPr>
              <a:xfrm>
                <a:off x="2928975" y="2115375"/>
                <a:ext cx="48100" cy="76675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3067" extrusionOk="0">
                    <a:moveTo>
                      <a:pt x="135" y="143"/>
                    </a:moveTo>
                    <a:cubicBezTo>
                      <a:pt x="412" y="303"/>
                      <a:pt x="832" y="799"/>
                      <a:pt x="1185" y="1395"/>
                    </a:cubicBezTo>
                    <a:cubicBezTo>
                      <a:pt x="1546" y="2000"/>
                      <a:pt x="1773" y="2605"/>
                      <a:pt x="1773" y="2916"/>
                    </a:cubicBezTo>
                    <a:cubicBezTo>
                      <a:pt x="1504" y="2764"/>
                      <a:pt x="1084" y="2269"/>
                      <a:pt x="723" y="1672"/>
                    </a:cubicBezTo>
                    <a:cubicBezTo>
                      <a:pt x="370" y="1059"/>
                      <a:pt x="135" y="463"/>
                      <a:pt x="135" y="143"/>
                    </a:cubicBezTo>
                    <a:close/>
                    <a:moveTo>
                      <a:pt x="51" y="1"/>
                    </a:moveTo>
                    <a:lnTo>
                      <a:pt x="42" y="59"/>
                    </a:lnTo>
                    <a:cubicBezTo>
                      <a:pt x="0" y="379"/>
                      <a:pt x="235" y="1042"/>
                      <a:pt x="639" y="1723"/>
                    </a:cubicBezTo>
                    <a:cubicBezTo>
                      <a:pt x="1042" y="2403"/>
                      <a:pt x="1512" y="2941"/>
                      <a:pt x="1806" y="3042"/>
                    </a:cubicBezTo>
                    <a:lnTo>
                      <a:pt x="1865" y="3067"/>
                    </a:lnTo>
                    <a:lnTo>
                      <a:pt x="1882" y="3000"/>
                    </a:lnTo>
                    <a:cubicBezTo>
                      <a:pt x="1924" y="2689"/>
                      <a:pt x="1680" y="2025"/>
                      <a:pt x="1277" y="1345"/>
                    </a:cubicBezTo>
                    <a:cubicBezTo>
                      <a:pt x="882" y="664"/>
                      <a:pt x="403" y="127"/>
                      <a:pt x="118" y="17"/>
                    </a:cubicBez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93" name="Google Shape;3093;p33"/>
          <p:cNvGrpSpPr/>
          <p:nvPr/>
        </p:nvGrpSpPr>
        <p:grpSpPr>
          <a:xfrm>
            <a:off x="8150107" y="1942434"/>
            <a:ext cx="237234" cy="237234"/>
            <a:chOff x="8150107" y="1942434"/>
            <a:chExt cx="237234" cy="237234"/>
          </a:xfrm>
        </p:grpSpPr>
        <p:sp>
          <p:nvSpPr>
            <p:cNvPr id="3094" name="Google Shape;3094;p33"/>
            <p:cNvSpPr/>
            <p:nvPr/>
          </p:nvSpPr>
          <p:spPr>
            <a:xfrm>
              <a:off x="8153216" y="1945734"/>
              <a:ext cx="230765" cy="230725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95" name="Google Shape;3095;p33"/>
            <p:cNvGrpSpPr/>
            <p:nvPr/>
          </p:nvGrpSpPr>
          <p:grpSpPr>
            <a:xfrm>
              <a:off x="8150107" y="1942434"/>
              <a:ext cx="237234" cy="237234"/>
              <a:chOff x="2068350" y="1631725"/>
              <a:chExt cx="145775" cy="145775"/>
            </a:xfrm>
          </p:grpSpPr>
          <p:sp>
            <p:nvSpPr>
              <p:cNvPr id="3096" name="Google Shape;3096;p33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97" name="Google Shape;3097;p33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33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99" name="Google Shape;3099;p33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00" name="Google Shape;3100;p33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01" name="Google Shape;3101;p33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02" name="Google Shape;3102;p33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03" name="Google Shape;3103;p33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04" name="Google Shape;3104;p33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05" name="Google Shape;3105;p33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06" name="Google Shape;3106;p33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07" name="Google Shape;3107;p33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08" name="Google Shape;3108;p33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09" name="Google Shape;3109;p33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0" name="Google Shape;3110;p33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1" name="Google Shape;3111;p33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2" name="Google Shape;3112;p33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3" name="Google Shape;3113;p33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4" name="Google Shape;3114;p33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5" name="Google Shape;3115;p33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16" name="Google Shape;3116;p33"/>
          <p:cNvGrpSpPr/>
          <p:nvPr/>
        </p:nvGrpSpPr>
        <p:grpSpPr>
          <a:xfrm>
            <a:off x="2401286" y="4274169"/>
            <a:ext cx="309495" cy="309495"/>
            <a:chOff x="2401286" y="4274169"/>
            <a:chExt cx="309495" cy="309495"/>
          </a:xfrm>
        </p:grpSpPr>
        <p:sp>
          <p:nvSpPr>
            <p:cNvPr id="3117" name="Google Shape;3117;p33"/>
            <p:cNvSpPr/>
            <p:nvPr/>
          </p:nvSpPr>
          <p:spPr>
            <a:xfrm rot="6737741">
              <a:off x="2440666" y="4313375"/>
              <a:ext cx="230760" cy="230720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18" name="Google Shape;3118;p33"/>
            <p:cNvGrpSpPr/>
            <p:nvPr/>
          </p:nvGrpSpPr>
          <p:grpSpPr>
            <a:xfrm rot="6737741">
              <a:off x="2437419" y="4310302"/>
              <a:ext cx="237229" cy="237229"/>
              <a:chOff x="2068350" y="1631725"/>
              <a:chExt cx="145775" cy="145775"/>
            </a:xfrm>
          </p:grpSpPr>
          <p:sp>
            <p:nvSpPr>
              <p:cNvPr id="3119" name="Google Shape;3119;p33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0" name="Google Shape;3120;p33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1" name="Google Shape;3121;p33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33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33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33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33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33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33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33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33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33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33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33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33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p33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p33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p33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p33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33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39" name="Google Shape;3139;p33"/>
          <p:cNvGrpSpPr/>
          <p:nvPr/>
        </p:nvGrpSpPr>
        <p:grpSpPr>
          <a:xfrm>
            <a:off x="1983375" y="651176"/>
            <a:ext cx="523265" cy="445216"/>
            <a:chOff x="1983375" y="651176"/>
            <a:chExt cx="523265" cy="445216"/>
          </a:xfrm>
        </p:grpSpPr>
        <p:sp>
          <p:nvSpPr>
            <p:cNvPr id="3140" name="Google Shape;3140;p33"/>
            <p:cNvSpPr/>
            <p:nvPr/>
          </p:nvSpPr>
          <p:spPr>
            <a:xfrm rot="-1377065">
              <a:off x="2029281" y="731567"/>
              <a:ext cx="430503" cy="284780"/>
            </a:xfrm>
            <a:custGeom>
              <a:avLst/>
              <a:gdLst/>
              <a:ahLst/>
              <a:cxnLst/>
              <a:rect l="l" t="t" r="r" b="b"/>
              <a:pathLst>
                <a:path w="4328" h="2863" extrusionOk="0">
                  <a:moveTo>
                    <a:pt x="4218" y="1"/>
                  </a:moveTo>
                  <a:cubicBezTo>
                    <a:pt x="3538" y="144"/>
                    <a:pt x="2588" y="513"/>
                    <a:pt x="1975" y="833"/>
                  </a:cubicBezTo>
                  <a:lnTo>
                    <a:pt x="2580" y="1597"/>
                  </a:lnTo>
                  <a:cubicBezTo>
                    <a:pt x="1723" y="1715"/>
                    <a:pt x="858" y="1849"/>
                    <a:pt x="1" y="1967"/>
                  </a:cubicBezTo>
                  <a:cubicBezTo>
                    <a:pt x="925" y="2235"/>
                    <a:pt x="2151" y="2580"/>
                    <a:pt x="3076" y="2849"/>
                  </a:cubicBezTo>
                  <a:cubicBezTo>
                    <a:pt x="3082" y="2858"/>
                    <a:pt x="3085" y="2862"/>
                    <a:pt x="3087" y="2862"/>
                  </a:cubicBezTo>
                  <a:cubicBezTo>
                    <a:pt x="3101" y="2862"/>
                    <a:pt x="2664" y="2076"/>
                    <a:pt x="2664" y="2076"/>
                  </a:cubicBezTo>
                  <a:cubicBezTo>
                    <a:pt x="3024" y="2016"/>
                    <a:pt x="3718" y="2007"/>
                    <a:pt x="4086" y="2007"/>
                  </a:cubicBezTo>
                  <a:cubicBezTo>
                    <a:pt x="4233" y="2007"/>
                    <a:pt x="4327" y="2009"/>
                    <a:pt x="4327" y="2009"/>
                  </a:cubicBezTo>
                  <a:cubicBezTo>
                    <a:pt x="4268" y="1463"/>
                    <a:pt x="4184" y="547"/>
                    <a:pt x="4218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41" name="Google Shape;3141;p33"/>
            <p:cNvGrpSpPr/>
            <p:nvPr/>
          </p:nvGrpSpPr>
          <p:grpSpPr>
            <a:xfrm rot="-1377065">
              <a:off x="2023539" y="725824"/>
              <a:ext cx="442936" cy="295921"/>
              <a:chOff x="1150600" y="1982650"/>
              <a:chExt cx="111325" cy="74375"/>
            </a:xfrm>
          </p:grpSpPr>
          <p:sp>
            <p:nvSpPr>
              <p:cNvPr id="3142" name="Google Shape;3142;p33"/>
              <p:cNvSpPr/>
              <p:nvPr/>
            </p:nvSpPr>
            <p:spPr>
              <a:xfrm>
                <a:off x="1152275" y="1984125"/>
                <a:ext cx="108175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2854" extrusionOk="0">
                    <a:moveTo>
                      <a:pt x="4217" y="0"/>
                    </a:moveTo>
                    <a:lnTo>
                      <a:pt x="4217" y="0"/>
                    </a:lnTo>
                    <a:cubicBezTo>
                      <a:pt x="3537" y="143"/>
                      <a:pt x="2596" y="513"/>
                      <a:pt x="1974" y="832"/>
                    </a:cubicBezTo>
                    <a:lnTo>
                      <a:pt x="2579" y="1596"/>
                    </a:lnTo>
                    <a:cubicBezTo>
                      <a:pt x="1722" y="1714"/>
                      <a:pt x="857" y="1848"/>
                      <a:pt x="0" y="1958"/>
                    </a:cubicBezTo>
                    <a:cubicBezTo>
                      <a:pt x="924" y="2235"/>
                      <a:pt x="2151" y="2579"/>
                      <a:pt x="3075" y="2840"/>
                    </a:cubicBezTo>
                    <a:cubicBezTo>
                      <a:pt x="3081" y="2849"/>
                      <a:pt x="3085" y="2853"/>
                      <a:pt x="3086" y="2853"/>
                    </a:cubicBezTo>
                    <a:cubicBezTo>
                      <a:pt x="3100" y="2853"/>
                      <a:pt x="2663" y="2067"/>
                      <a:pt x="2663" y="2067"/>
                    </a:cubicBezTo>
                    <a:cubicBezTo>
                      <a:pt x="3006" y="2015"/>
                      <a:pt x="3672" y="2007"/>
                      <a:pt x="4049" y="2007"/>
                    </a:cubicBezTo>
                    <a:cubicBezTo>
                      <a:pt x="4216" y="2007"/>
                      <a:pt x="4327" y="2008"/>
                      <a:pt x="4327" y="2008"/>
                    </a:cubicBezTo>
                    <a:cubicBezTo>
                      <a:pt x="4276" y="1462"/>
                      <a:pt x="4192" y="546"/>
                      <a:pt x="4217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43" name="Google Shape;3143;p33"/>
              <p:cNvSpPr/>
              <p:nvPr/>
            </p:nvSpPr>
            <p:spPr>
              <a:xfrm>
                <a:off x="1150600" y="1982650"/>
                <a:ext cx="1113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2975" extrusionOk="0">
                    <a:moveTo>
                      <a:pt x="4226" y="110"/>
                    </a:moveTo>
                    <a:lnTo>
                      <a:pt x="4226" y="110"/>
                    </a:lnTo>
                    <a:cubicBezTo>
                      <a:pt x="4200" y="614"/>
                      <a:pt x="4268" y="1336"/>
                      <a:pt x="4326" y="2000"/>
                    </a:cubicBezTo>
                    <a:cubicBezTo>
                      <a:pt x="4083" y="2000"/>
                      <a:pt x="3159" y="2000"/>
                      <a:pt x="2722" y="2076"/>
                    </a:cubicBezTo>
                    <a:cubicBezTo>
                      <a:pt x="2697" y="2084"/>
                      <a:pt x="2688" y="2092"/>
                      <a:pt x="2680" y="2109"/>
                    </a:cubicBezTo>
                    <a:cubicBezTo>
                      <a:pt x="2672" y="2126"/>
                      <a:pt x="2672" y="2151"/>
                      <a:pt x="2680" y="2160"/>
                    </a:cubicBezTo>
                    <a:cubicBezTo>
                      <a:pt x="2798" y="2361"/>
                      <a:pt x="2966" y="2672"/>
                      <a:pt x="3050" y="2832"/>
                    </a:cubicBezTo>
                    <a:cubicBezTo>
                      <a:pt x="2604" y="2706"/>
                      <a:pt x="2117" y="2571"/>
                      <a:pt x="1605" y="2420"/>
                    </a:cubicBezTo>
                    <a:cubicBezTo>
                      <a:pt x="1159" y="2294"/>
                      <a:pt x="706" y="2168"/>
                      <a:pt x="311" y="2050"/>
                    </a:cubicBezTo>
                    <a:cubicBezTo>
                      <a:pt x="655" y="2000"/>
                      <a:pt x="1008" y="1950"/>
                      <a:pt x="1353" y="1882"/>
                    </a:cubicBezTo>
                    <a:cubicBezTo>
                      <a:pt x="1789" y="1832"/>
                      <a:pt x="2218" y="1773"/>
                      <a:pt x="2646" y="1706"/>
                    </a:cubicBezTo>
                    <a:cubicBezTo>
                      <a:pt x="2672" y="1706"/>
                      <a:pt x="2680" y="1697"/>
                      <a:pt x="2688" y="1672"/>
                    </a:cubicBezTo>
                    <a:cubicBezTo>
                      <a:pt x="2688" y="1655"/>
                      <a:pt x="2688" y="1630"/>
                      <a:pt x="2680" y="1622"/>
                    </a:cubicBezTo>
                    <a:lnTo>
                      <a:pt x="2109" y="899"/>
                    </a:lnTo>
                    <a:cubicBezTo>
                      <a:pt x="2739" y="572"/>
                      <a:pt x="3612" y="261"/>
                      <a:pt x="4226" y="110"/>
                    </a:cubicBezTo>
                    <a:close/>
                    <a:moveTo>
                      <a:pt x="4284" y="1"/>
                    </a:moveTo>
                    <a:cubicBezTo>
                      <a:pt x="3554" y="160"/>
                      <a:pt x="2596" y="547"/>
                      <a:pt x="2016" y="841"/>
                    </a:cubicBezTo>
                    <a:cubicBezTo>
                      <a:pt x="1999" y="841"/>
                      <a:pt x="1991" y="866"/>
                      <a:pt x="1991" y="874"/>
                    </a:cubicBezTo>
                    <a:cubicBezTo>
                      <a:pt x="1991" y="883"/>
                      <a:pt x="1991" y="908"/>
                      <a:pt x="1999" y="916"/>
                    </a:cubicBezTo>
                    <a:lnTo>
                      <a:pt x="2546" y="1622"/>
                    </a:lnTo>
                    <a:cubicBezTo>
                      <a:pt x="2134" y="1672"/>
                      <a:pt x="1739" y="1739"/>
                      <a:pt x="1336" y="1790"/>
                    </a:cubicBezTo>
                    <a:cubicBezTo>
                      <a:pt x="907" y="1840"/>
                      <a:pt x="479" y="1907"/>
                      <a:pt x="42" y="1966"/>
                    </a:cubicBezTo>
                    <a:cubicBezTo>
                      <a:pt x="25" y="1983"/>
                      <a:pt x="0" y="2000"/>
                      <a:pt x="0" y="2017"/>
                    </a:cubicBezTo>
                    <a:cubicBezTo>
                      <a:pt x="0" y="2042"/>
                      <a:pt x="25" y="2059"/>
                      <a:pt x="42" y="2076"/>
                    </a:cubicBezTo>
                    <a:cubicBezTo>
                      <a:pt x="504" y="2210"/>
                      <a:pt x="1042" y="2361"/>
                      <a:pt x="1579" y="2512"/>
                    </a:cubicBezTo>
                    <a:cubicBezTo>
                      <a:pt x="2117" y="2672"/>
                      <a:pt x="2638" y="2823"/>
                      <a:pt x="3100" y="2958"/>
                    </a:cubicBezTo>
                    <a:cubicBezTo>
                      <a:pt x="3125" y="2974"/>
                      <a:pt x="3134" y="2974"/>
                      <a:pt x="3142" y="2974"/>
                    </a:cubicBezTo>
                    <a:cubicBezTo>
                      <a:pt x="3150" y="2974"/>
                      <a:pt x="3167" y="2974"/>
                      <a:pt x="3192" y="2966"/>
                    </a:cubicBezTo>
                    <a:cubicBezTo>
                      <a:pt x="3234" y="2932"/>
                      <a:pt x="3251" y="2924"/>
                      <a:pt x="2831" y="2168"/>
                    </a:cubicBezTo>
                    <a:cubicBezTo>
                      <a:pt x="3144" y="2123"/>
                      <a:pt x="3644" y="2113"/>
                      <a:pt x="3995" y="2113"/>
                    </a:cubicBezTo>
                    <a:cubicBezTo>
                      <a:pt x="4230" y="2113"/>
                      <a:pt x="4399" y="2118"/>
                      <a:pt x="4402" y="2118"/>
                    </a:cubicBezTo>
                    <a:cubicBezTo>
                      <a:pt x="4427" y="2101"/>
                      <a:pt x="4436" y="2101"/>
                      <a:pt x="4444" y="2092"/>
                    </a:cubicBezTo>
                    <a:cubicBezTo>
                      <a:pt x="4452" y="2084"/>
                      <a:pt x="4452" y="2059"/>
                      <a:pt x="4452" y="2050"/>
                    </a:cubicBezTo>
                    <a:cubicBezTo>
                      <a:pt x="4402" y="1588"/>
                      <a:pt x="4310" y="622"/>
                      <a:pt x="4352" y="59"/>
                    </a:cubicBezTo>
                    <a:cubicBezTo>
                      <a:pt x="4352" y="43"/>
                      <a:pt x="4343" y="26"/>
                      <a:pt x="4326" y="17"/>
                    </a:cubicBezTo>
                    <a:cubicBezTo>
                      <a:pt x="4318" y="1"/>
                      <a:pt x="4310" y="1"/>
                      <a:pt x="428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44" name="Google Shape;3144;p33"/>
          <p:cNvGrpSpPr/>
          <p:nvPr/>
        </p:nvGrpSpPr>
        <p:grpSpPr>
          <a:xfrm>
            <a:off x="1707736" y="366649"/>
            <a:ext cx="523278" cy="556884"/>
            <a:chOff x="1707736" y="366649"/>
            <a:chExt cx="523278" cy="556884"/>
          </a:xfrm>
        </p:grpSpPr>
        <p:sp>
          <p:nvSpPr>
            <p:cNvPr id="3145" name="Google Shape;3145;p33"/>
            <p:cNvSpPr/>
            <p:nvPr/>
          </p:nvSpPr>
          <p:spPr>
            <a:xfrm rot="-3233209">
              <a:off x="1743830" y="496503"/>
              <a:ext cx="450437" cy="297967"/>
            </a:xfrm>
            <a:custGeom>
              <a:avLst/>
              <a:gdLst/>
              <a:ahLst/>
              <a:cxnLst/>
              <a:rect l="l" t="t" r="r" b="b"/>
              <a:pathLst>
                <a:path w="4328" h="2863" extrusionOk="0">
                  <a:moveTo>
                    <a:pt x="4218" y="1"/>
                  </a:moveTo>
                  <a:cubicBezTo>
                    <a:pt x="3538" y="144"/>
                    <a:pt x="2588" y="513"/>
                    <a:pt x="1975" y="833"/>
                  </a:cubicBezTo>
                  <a:lnTo>
                    <a:pt x="2580" y="1597"/>
                  </a:lnTo>
                  <a:cubicBezTo>
                    <a:pt x="1723" y="1715"/>
                    <a:pt x="858" y="1849"/>
                    <a:pt x="1" y="1967"/>
                  </a:cubicBezTo>
                  <a:cubicBezTo>
                    <a:pt x="925" y="2235"/>
                    <a:pt x="2151" y="2580"/>
                    <a:pt x="3076" y="2849"/>
                  </a:cubicBezTo>
                  <a:cubicBezTo>
                    <a:pt x="3082" y="2858"/>
                    <a:pt x="3085" y="2862"/>
                    <a:pt x="3087" y="2862"/>
                  </a:cubicBezTo>
                  <a:cubicBezTo>
                    <a:pt x="3101" y="2862"/>
                    <a:pt x="2664" y="2076"/>
                    <a:pt x="2664" y="2076"/>
                  </a:cubicBezTo>
                  <a:cubicBezTo>
                    <a:pt x="3024" y="2016"/>
                    <a:pt x="3718" y="2007"/>
                    <a:pt x="4086" y="2007"/>
                  </a:cubicBezTo>
                  <a:cubicBezTo>
                    <a:pt x="4233" y="2007"/>
                    <a:pt x="4327" y="2009"/>
                    <a:pt x="4327" y="2009"/>
                  </a:cubicBezTo>
                  <a:cubicBezTo>
                    <a:pt x="4268" y="1463"/>
                    <a:pt x="4184" y="547"/>
                    <a:pt x="4218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46" name="Google Shape;3146;p33"/>
            <p:cNvGrpSpPr/>
            <p:nvPr/>
          </p:nvGrpSpPr>
          <p:grpSpPr>
            <a:xfrm rot="-3233209">
              <a:off x="1737652" y="490279"/>
              <a:ext cx="463446" cy="309623"/>
              <a:chOff x="1150600" y="1982650"/>
              <a:chExt cx="111325" cy="74375"/>
            </a:xfrm>
          </p:grpSpPr>
          <p:sp>
            <p:nvSpPr>
              <p:cNvPr id="3147" name="Google Shape;3147;p33"/>
              <p:cNvSpPr/>
              <p:nvPr/>
            </p:nvSpPr>
            <p:spPr>
              <a:xfrm>
                <a:off x="1152275" y="1984125"/>
                <a:ext cx="108175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2854" extrusionOk="0">
                    <a:moveTo>
                      <a:pt x="4217" y="0"/>
                    </a:moveTo>
                    <a:lnTo>
                      <a:pt x="4217" y="0"/>
                    </a:lnTo>
                    <a:cubicBezTo>
                      <a:pt x="3537" y="143"/>
                      <a:pt x="2596" y="513"/>
                      <a:pt x="1974" y="832"/>
                    </a:cubicBezTo>
                    <a:lnTo>
                      <a:pt x="2579" y="1596"/>
                    </a:lnTo>
                    <a:cubicBezTo>
                      <a:pt x="1722" y="1714"/>
                      <a:pt x="857" y="1848"/>
                      <a:pt x="0" y="1958"/>
                    </a:cubicBezTo>
                    <a:cubicBezTo>
                      <a:pt x="924" y="2235"/>
                      <a:pt x="2151" y="2579"/>
                      <a:pt x="3075" y="2840"/>
                    </a:cubicBezTo>
                    <a:cubicBezTo>
                      <a:pt x="3081" y="2849"/>
                      <a:pt x="3085" y="2853"/>
                      <a:pt x="3086" y="2853"/>
                    </a:cubicBezTo>
                    <a:cubicBezTo>
                      <a:pt x="3100" y="2853"/>
                      <a:pt x="2663" y="2067"/>
                      <a:pt x="2663" y="2067"/>
                    </a:cubicBezTo>
                    <a:cubicBezTo>
                      <a:pt x="3006" y="2015"/>
                      <a:pt x="3672" y="2007"/>
                      <a:pt x="4049" y="2007"/>
                    </a:cubicBezTo>
                    <a:cubicBezTo>
                      <a:pt x="4216" y="2007"/>
                      <a:pt x="4327" y="2008"/>
                      <a:pt x="4327" y="2008"/>
                    </a:cubicBezTo>
                    <a:cubicBezTo>
                      <a:pt x="4276" y="1462"/>
                      <a:pt x="4192" y="546"/>
                      <a:pt x="4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p33"/>
              <p:cNvSpPr/>
              <p:nvPr/>
            </p:nvSpPr>
            <p:spPr>
              <a:xfrm>
                <a:off x="1150600" y="1982650"/>
                <a:ext cx="1113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2975" extrusionOk="0">
                    <a:moveTo>
                      <a:pt x="4226" y="110"/>
                    </a:moveTo>
                    <a:lnTo>
                      <a:pt x="4226" y="110"/>
                    </a:lnTo>
                    <a:cubicBezTo>
                      <a:pt x="4200" y="614"/>
                      <a:pt x="4268" y="1336"/>
                      <a:pt x="4326" y="2000"/>
                    </a:cubicBezTo>
                    <a:cubicBezTo>
                      <a:pt x="4083" y="2000"/>
                      <a:pt x="3159" y="2000"/>
                      <a:pt x="2722" y="2076"/>
                    </a:cubicBezTo>
                    <a:cubicBezTo>
                      <a:pt x="2697" y="2084"/>
                      <a:pt x="2688" y="2092"/>
                      <a:pt x="2680" y="2109"/>
                    </a:cubicBezTo>
                    <a:cubicBezTo>
                      <a:pt x="2672" y="2126"/>
                      <a:pt x="2672" y="2151"/>
                      <a:pt x="2680" y="2160"/>
                    </a:cubicBezTo>
                    <a:cubicBezTo>
                      <a:pt x="2798" y="2361"/>
                      <a:pt x="2966" y="2672"/>
                      <a:pt x="3050" y="2832"/>
                    </a:cubicBezTo>
                    <a:cubicBezTo>
                      <a:pt x="2604" y="2706"/>
                      <a:pt x="2117" y="2571"/>
                      <a:pt x="1605" y="2420"/>
                    </a:cubicBezTo>
                    <a:cubicBezTo>
                      <a:pt x="1159" y="2294"/>
                      <a:pt x="706" y="2168"/>
                      <a:pt x="311" y="2050"/>
                    </a:cubicBezTo>
                    <a:cubicBezTo>
                      <a:pt x="655" y="2000"/>
                      <a:pt x="1008" y="1950"/>
                      <a:pt x="1353" y="1882"/>
                    </a:cubicBezTo>
                    <a:cubicBezTo>
                      <a:pt x="1789" y="1832"/>
                      <a:pt x="2218" y="1773"/>
                      <a:pt x="2646" y="1706"/>
                    </a:cubicBezTo>
                    <a:cubicBezTo>
                      <a:pt x="2672" y="1706"/>
                      <a:pt x="2680" y="1697"/>
                      <a:pt x="2688" y="1672"/>
                    </a:cubicBezTo>
                    <a:cubicBezTo>
                      <a:pt x="2688" y="1655"/>
                      <a:pt x="2688" y="1630"/>
                      <a:pt x="2680" y="1622"/>
                    </a:cubicBezTo>
                    <a:lnTo>
                      <a:pt x="2109" y="899"/>
                    </a:lnTo>
                    <a:cubicBezTo>
                      <a:pt x="2739" y="572"/>
                      <a:pt x="3612" y="261"/>
                      <a:pt x="4226" y="110"/>
                    </a:cubicBezTo>
                    <a:close/>
                    <a:moveTo>
                      <a:pt x="4284" y="1"/>
                    </a:moveTo>
                    <a:cubicBezTo>
                      <a:pt x="3554" y="160"/>
                      <a:pt x="2596" y="547"/>
                      <a:pt x="2016" y="841"/>
                    </a:cubicBezTo>
                    <a:cubicBezTo>
                      <a:pt x="1999" y="841"/>
                      <a:pt x="1991" y="866"/>
                      <a:pt x="1991" y="874"/>
                    </a:cubicBezTo>
                    <a:cubicBezTo>
                      <a:pt x="1991" y="883"/>
                      <a:pt x="1991" y="908"/>
                      <a:pt x="1999" y="916"/>
                    </a:cubicBezTo>
                    <a:lnTo>
                      <a:pt x="2546" y="1622"/>
                    </a:lnTo>
                    <a:cubicBezTo>
                      <a:pt x="2134" y="1672"/>
                      <a:pt x="1739" y="1739"/>
                      <a:pt x="1336" y="1790"/>
                    </a:cubicBezTo>
                    <a:cubicBezTo>
                      <a:pt x="907" y="1840"/>
                      <a:pt x="479" y="1907"/>
                      <a:pt x="42" y="1966"/>
                    </a:cubicBezTo>
                    <a:cubicBezTo>
                      <a:pt x="25" y="1983"/>
                      <a:pt x="0" y="2000"/>
                      <a:pt x="0" y="2017"/>
                    </a:cubicBezTo>
                    <a:cubicBezTo>
                      <a:pt x="0" y="2042"/>
                      <a:pt x="25" y="2059"/>
                      <a:pt x="42" y="2076"/>
                    </a:cubicBezTo>
                    <a:cubicBezTo>
                      <a:pt x="504" y="2210"/>
                      <a:pt x="1042" y="2361"/>
                      <a:pt x="1579" y="2512"/>
                    </a:cubicBezTo>
                    <a:cubicBezTo>
                      <a:pt x="2117" y="2672"/>
                      <a:pt x="2638" y="2823"/>
                      <a:pt x="3100" y="2958"/>
                    </a:cubicBezTo>
                    <a:cubicBezTo>
                      <a:pt x="3125" y="2974"/>
                      <a:pt x="3134" y="2974"/>
                      <a:pt x="3142" y="2974"/>
                    </a:cubicBezTo>
                    <a:cubicBezTo>
                      <a:pt x="3150" y="2974"/>
                      <a:pt x="3167" y="2974"/>
                      <a:pt x="3192" y="2966"/>
                    </a:cubicBezTo>
                    <a:cubicBezTo>
                      <a:pt x="3234" y="2932"/>
                      <a:pt x="3251" y="2924"/>
                      <a:pt x="2831" y="2168"/>
                    </a:cubicBezTo>
                    <a:cubicBezTo>
                      <a:pt x="3144" y="2123"/>
                      <a:pt x="3644" y="2113"/>
                      <a:pt x="3995" y="2113"/>
                    </a:cubicBezTo>
                    <a:cubicBezTo>
                      <a:pt x="4230" y="2113"/>
                      <a:pt x="4399" y="2118"/>
                      <a:pt x="4402" y="2118"/>
                    </a:cubicBezTo>
                    <a:cubicBezTo>
                      <a:pt x="4427" y="2101"/>
                      <a:pt x="4436" y="2101"/>
                      <a:pt x="4444" y="2092"/>
                    </a:cubicBezTo>
                    <a:cubicBezTo>
                      <a:pt x="4452" y="2084"/>
                      <a:pt x="4452" y="2059"/>
                      <a:pt x="4452" y="2050"/>
                    </a:cubicBezTo>
                    <a:cubicBezTo>
                      <a:pt x="4402" y="1588"/>
                      <a:pt x="4310" y="622"/>
                      <a:pt x="4352" y="59"/>
                    </a:cubicBezTo>
                    <a:cubicBezTo>
                      <a:pt x="4352" y="43"/>
                      <a:pt x="4343" y="26"/>
                      <a:pt x="4326" y="17"/>
                    </a:cubicBezTo>
                    <a:cubicBezTo>
                      <a:pt x="4318" y="1"/>
                      <a:pt x="4310" y="1"/>
                      <a:pt x="428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49" name="Google Shape;3149;p33"/>
          <p:cNvGrpSpPr/>
          <p:nvPr/>
        </p:nvGrpSpPr>
        <p:grpSpPr>
          <a:xfrm>
            <a:off x="7749441" y="2930985"/>
            <a:ext cx="256830" cy="321985"/>
            <a:chOff x="7749441" y="2930985"/>
            <a:chExt cx="256830" cy="321985"/>
          </a:xfrm>
        </p:grpSpPr>
        <p:sp>
          <p:nvSpPr>
            <p:cNvPr id="3150" name="Google Shape;3150;p33"/>
            <p:cNvSpPr/>
            <p:nvPr/>
          </p:nvSpPr>
          <p:spPr>
            <a:xfrm flipH="1">
              <a:off x="7755881" y="2936988"/>
              <a:ext cx="243077" cy="309979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33"/>
            <p:cNvSpPr/>
            <p:nvPr/>
          </p:nvSpPr>
          <p:spPr>
            <a:xfrm flipH="1">
              <a:off x="7755881" y="2936988"/>
              <a:ext cx="243077" cy="309979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33"/>
            <p:cNvSpPr/>
            <p:nvPr/>
          </p:nvSpPr>
          <p:spPr>
            <a:xfrm flipH="1">
              <a:off x="7749441" y="2930985"/>
              <a:ext cx="256830" cy="321985"/>
            </a:xfrm>
            <a:custGeom>
              <a:avLst/>
              <a:gdLst/>
              <a:ahLst/>
              <a:cxnLst/>
              <a:rect l="l" t="t" r="r" b="b"/>
              <a:pathLst>
                <a:path w="2353" h="2950" extrusionOk="0">
                  <a:moveTo>
                    <a:pt x="1173" y="289"/>
                  </a:moveTo>
                  <a:cubicBezTo>
                    <a:pt x="1189" y="359"/>
                    <a:pt x="1207" y="429"/>
                    <a:pt x="1227" y="501"/>
                  </a:cubicBezTo>
                  <a:cubicBezTo>
                    <a:pt x="1261" y="610"/>
                    <a:pt x="1294" y="727"/>
                    <a:pt x="1336" y="837"/>
                  </a:cubicBezTo>
                  <a:cubicBezTo>
                    <a:pt x="1359" y="914"/>
                    <a:pt x="1390" y="998"/>
                    <a:pt x="1433" y="1070"/>
                  </a:cubicBezTo>
                  <a:lnTo>
                    <a:pt x="1433" y="1070"/>
                  </a:lnTo>
                  <a:cubicBezTo>
                    <a:pt x="1435" y="1079"/>
                    <a:pt x="1438" y="1088"/>
                    <a:pt x="1445" y="1097"/>
                  </a:cubicBezTo>
                  <a:cubicBezTo>
                    <a:pt x="1563" y="1231"/>
                    <a:pt x="1756" y="1307"/>
                    <a:pt x="1907" y="1383"/>
                  </a:cubicBezTo>
                  <a:cubicBezTo>
                    <a:pt x="1976" y="1412"/>
                    <a:pt x="2045" y="1439"/>
                    <a:pt x="2115" y="1464"/>
                  </a:cubicBezTo>
                  <a:lnTo>
                    <a:pt x="2115" y="1464"/>
                  </a:lnTo>
                  <a:cubicBezTo>
                    <a:pt x="1908" y="1540"/>
                    <a:pt x="1697" y="1623"/>
                    <a:pt x="1529" y="1744"/>
                  </a:cubicBezTo>
                  <a:cubicBezTo>
                    <a:pt x="1429" y="1828"/>
                    <a:pt x="1378" y="1945"/>
                    <a:pt x="1336" y="2071"/>
                  </a:cubicBezTo>
                  <a:cubicBezTo>
                    <a:pt x="1277" y="2231"/>
                    <a:pt x="1235" y="2391"/>
                    <a:pt x="1193" y="2559"/>
                  </a:cubicBezTo>
                  <a:cubicBezTo>
                    <a:pt x="1189" y="2583"/>
                    <a:pt x="1184" y="2608"/>
                    <a:pt x="1179" y="2633"/>
                  </a:cubicBezTo>
                  <a:lnTo>
                    <a:pt x="1179" y="2633"/>
                  </a:lnTo>
                  <a:cubicBezTo>
                    <a:pt x="1142" y="2461"/>
                    <a:pt x="1100" y="2292"/>
                    <a:pt x="1042" y="2130"/>
                  </a:cubicBezTo>
                  <a:cubicBezTo>
                    <a:pt x="1000" y="2013"/>
                    <a:pt x="958" y="1861"/>
                    <a:pt x="857" y="1777"/>
                  </a:cubicBezTo>
                  <a:cubicBezTo>
                    <a:pt x="731" y="1677"/>
                    <a:pt x="580" y="1601"/>
                    <a:pt x="429" y="1534"/>
                  </a:cubicBezTo>
                  <a:cubicBezTo>
                    <a:pt x="367" y="1507"/>
                    <a:pt x="308" y="1483"/>
                    <a:pt x="248" y="1461"/>
                  </a:cubicBezTo>
                  <a:lnTo>
                    <a:pt x="248" y="1461"/>
                  </a:lnTo>
                  <a:cubicBezTo>
                    <a:pt x="449" y="1390"/>
                    <a:pt x="650" y="1306"/>
                    <a:pt x="815" y="1181"/>
                  </a:cubicBezTo>
                  <a:cubicBezTo>
                    <a:pt x="925" y="1097"/>
                    <a:pt x="975" y="979"/>
                    <a:pt x="1017" y="853"/>
                  </a:cubicBezTo>
                  <a:cubicBezTo>
                    <a:pt x="1067" y="694"/>
                    <a:pt x="1109" y="543"/>
                    <a:pt x="1151" y="375"/>
                  </a:cubicBezTo>
                  <a:cubicBezTo>
                    <a:pt x="1158" y="346"/>
                    <a:pt x="1165" y="317"/>
                    <a:pt x="1173" y="289"/>
                  </a:cubicBezTo>
                  <a:close/>
                  <a:moveTo>
                    <a:pt x="1177" y="1"/>
                  </a:moveTo>
                  <a:cubicBezTo>
                    <a:pt x="1154" y="1"/>
                    <a:pt x="1130" y="13"/>
                    <a:pt x="1126" y="39"/>
                  </a:cubicBezTo>
                  <a:cubicBezTo>
                    <a:pt x="1084" y="265"/>
                    <a:pt x="1017" y="509"/>
                    <a:pt x="950" y="744"/>
                  </a:cubicBezTo>
                  <a:cubicBezTo>
                    <a:pt x="916" y="853"/>
                    <a:pt x="874" y="988"/>
                    <a:pt x="790" y="1080"/>
                  </a:cubicBezTo>
                  <a:cubicBezTo>
                    <a:pt x="673" y="1181"/>
                    <a:pt x="513" y="1248"/>
                    <a:pt x="379" y="1307"/>
                  </a:cubicBezTo>
                  <a:cubicBezTo>
                    <a:pt x="294" y="1342"/>
                    <a:pt x="197" y="1378"/>
                    <a:pt x="103" y="1413"/>
                  </a:cubicBezTo>
                  <a:lnTo>
                    <a:pt x="103" y="1413"/>
                  </a:lnTo>
                  <a:cubicBezTo>
                    <a:pt x="97" y="1411"/>
                    <a:pt x="91" y="1410"/>
                    <a:pt x="85" y="1408"/>
                  </a:cubicBezTo>
                  <a:lnTo>
                    <a:pt x="85" y="1420"/>
                  </a:lnTo>
                  <a:lnTo>
                    <a:pt x="85" y="1420"/>
                  </a:lnTo>
                  <a:cubicBezTo>
                    <a:pt x="73" y="1425"/>
                    <a:pt x="62" y="1429"/>
                    <a:pt x="51" y="1433"/>
                  </a:cubicBezTo>
                  <a:cubicBezTo>
                    <a:pt x="1" y="1450"/>
                    <a:pt x="1" y="1517"/>
                    <a:pt x="51" y="1534"/>
                  </a:cubicBezTo>
                  <a:cubicBezTo>
                    <a:pt x="152" y="1567"/>
                    <a:pt x="236" y="1601"/>
                    <a:pt x="320" y="1635"/>
                  </a:cubicBezTo>
                  <a:cubicBezTo>
                    <a:pt x="463" y="1693"/>
                    <a:pt x="622" y="1761"/>
                    <a:pt x="757" y="1853"/>
                  </a:cubicBezTo>
                  <a:cubicBezTo>
                    <a:pt x="849" y="1929"/>
                    <a:pt x="891" y="2038"/>
                    <a:pt x="933" y="2156"/>
                  </a:cubicBezTo>
                  <a:cubicBezTo>
                    <a:pt x="992" y="2307"/>
                    <a:pt x="1034" y="2458"/>
                    <a:pt x="1059" y="2618"/>
                  </a:cubicBezTo>
                  <a:cubicBezTo>
                    <a:pt x="1084" y="2710"/>
                    <a:pt x="1101" y="2819"/>
                    <a:pt x="1126" y="2912"/>
                  </a:cubicBezTo>
                  <a:cubicBezTo>
                    <a:pt x="1130" y="2937"/>
                    <a:pt x="1154" y="2949"/>
                    <a:pt x="1177" y="2949"/>
                  </a:cubicBezTo>
                  <a:cubicBezTo>
                    <a:pt x="1200" y="2949"/>
                    <a:pt x="1223" y="2937"/>
                    <a:pt x="1227" y="2912"/>
                  </a:cubicBezTo>
                  <a:cubicBezTo>
                    <a:pt x="1269" y="2685"/>
                    <a:pt x="1336" y="2441"/>
                    <a:pt x="1403" y="2206"/>
                  </a:cubicBezTo>
                  <a:cubicBezTo>
                    <a:pt x="1437" y="2097"/>
                    <a:pt x="1479" y="1954"/>
                    <a:pt x="1563" y="1870"/>
                  </a:cubicBezTo>
                  <a:cubicBezTo>
                    <a:pt x="1681" y="1769"/>
                    <a:pt x="1840" y="1702"/>
                    <a:pt x="1975" y="1643"/>
                  </a:cubicBezTo>
                  <a:cubicBezTo>
                    <a:pt x="2076" y="1601"/>
                    <a:pt x="2193" y="1559"/>
                    <a:pt x="2302" y="1517"/>
                  </a:cubicBezTo>
                  <a:cubicBezTo>
                    <a:pt x="2353" y="1500"/>
                    <a:pt x="2353" y="1433"/>
                    <a:pt x="2302" y="1408"/>
                  </a:cubicBezTo>
                  <a:cubicBezTo>
                    <a:pt x="2185" y="1383"/>
                    <a:pt x="2076" y="1341"/>
                    <a:pt x="1975" y="1290"/>
                  </a:cubicBezTo>
                  <a:cubicBezTo>
                    <a:pt x="1823" y="1223"/>
                    <a:pt x="1639" y="1147"/>
                    <a:pt x="1521" y="1021"/>
                  </a:cubicBezTo>
                  <a:cubicBezTo>
                    <a:pt x="1520" y="1020"/>
                    <a:pt x="1518" y="1018"/>
                    <a:pt x="1516" y="1016"/>
                  </a:cubicBezTo>
                  <a:lnTo>
                    <a:pt x="1516" y="1016"/>
                  </a:lnTo>
                  <a:cubicBezTo>
                    <a:pt x="1472" y="949"/>
                    <a:pt x="1449" y="876"/>
                    <a:pt x="1420" y="803"/>
                  </a:cubicBezTo>
                  <a:cubicBezTo>
                    <a:pt x="1378" y="685"/>
                    <a:pt x="1345" y="585"/>
                    <a:pt x="1328" y="467"/>
                  </a:cubicBezTo>
                  <a:cubicBezTo>
                    <a:pt x="1294" y="324"/>
                    <a:pt x="1252" y="181"/>
                    <a:pt x="1227" y="39"/>
                  </a:cubicBezTo>
                  <a:cubicBezTo>
                    <a:pt x="1223" y="13"/>
                    <a:pt x="1200" y="1"/>
                    <a:pt x="1177" y="1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153" name="Google Shape;3153;p33"/>
          <p:cNvGrpSpPr/>
          <p:nvPr/>
        </p:nvGrpSpPr>
        <p:grpSpPr>
          <a:xfrm>
            <a:off x="7626770" y="3300164"/>
            <a:ext cx="167982" cy="208144"/>
            <a:chOff x="7626770" y="3300164"/>
            <a:chExt cx="167982" cy="208144"/>
          </a:xfrm>
        </p:grpSpPr>
        <p:sp>
          <p:nvSpPr>
            <p:cNvPr id="3154" name="Google Shape;3154;p33"/>
            <p:cNvSpPr/>
            <p:nvPr/>
          </p:nvSpPr>
          <p:spPr>
            <a:xfrm flipH="1">
              <a:off x="7632340" y="3305964"/>
              <a:ext cx="154125" cy="196549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33"/>
            <p:cNvSpPr/>
            <p:nvPr/>
          </p:nvSpPr>
          <p:spPr>
            <a:xfrm flipH="1">
              <a:off x="7632337" y="3307040"/>
              <a:ext cx="154120" cy="197230"/>
            </a:xfrm>
            <a:custGeom>
              <a:avLst/>
              <a:gdLst/>
              <a:ahLst/>
              <a:cxnLst/>
              <a:rect l="l" t="t" r="r" b="b"/>
              <a:pathLst>
                <a:path w="1412" h="1807" extrusionOk="0">
                  <a:moveTo>
                    <a:pt x="706" y="0"/>
                  </a:moveTo>
                  <a:cubicBezTo>
                    <a:pt x="706" y="0"/>
                    <a:pt x="597" y="529"/>
                    <a:pt x="505" y="655"/>
                  </a:cubicBezTo>
                  <a:cubicBezTo>
                    <a:pt x="412" y="781"/>
                    <a:pt x="1" y="907"/>
                    <a:pt x="1" y="907"/>
                  </a:cubicBezTo>
                  <a:cubicBezTo>
                    <a:pt x="1" y="907"/>
                    <a:pt x="412" y="1042"/>
                    <a:pt x="505" y="1151"/>
                  </a:cubicBezTo>
                  <a:cubicBezTo>
                    <a:pt x="597" y="1277"/>
                    <a:pt x="706" y="1806"/>
                    <a:pt x="706" y="1806"/>
                  </a:cubicBezTo>
                  <a:cubicBezTo>
                    <a:pt x="706" y="1806"/>
                    <a:pt x="807" y="1277"/>
                    <a:pt x="908" y="1151"/>
                  </a:cubicBezTo>
                  <a:cubicBezTo>
                    <a:pt x="1000" y="1025"/>
                    <a:pt x="1412" y="907"/>
                    <a:pt x="1412" y="907"/>
                  </a:cubicBezTo>
                  <a:cubicBezTo>
                    <a:pt x="1412" y="907"/>
                    <a:pt x="1000" y="781"/>
                    <a:pt x="908" y="655"/>
                  </a:cubicBezTo>
                  <a:cubicBezTo>
                    <a:pt x="807" y="529"/>
                    <a:pt x="706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33"/>
            <p:cNvSpPr/>
            <p:nvPr/>
          </p:nvSpPr>
          <p:spPr>
            <a:xfrm flipH="1">
              <a:off x="7626770" y="3300164"/>
              <a:ext cx="167982" cy="208144"/>
            </a:xfrm>
            <a:custGeom>
              <a:avLst/>
              <a:gdLst/>
              <a:ahLst/>
              <a:cxnLst/>
              <a:rect l="l" t="t" r="r" b="b"/>
              <a:pathLst>
                <a:path w="1539" h="1907" extrusionOk="0">
                  <a:moveTo>
                    <a:pt x="775" y="302"/>
                  </a:moveTo>
                  <a:lnTo>
                    <a:pt x="782" y="332"/>
                  </a:lnTo>
                  <a:cubicBezTo>
                    <a:pt x="815" y="456"/>
                    <a:pt x="840" y="604"/>
                    <a:pt x="913" y="705"/>
                  </a:cubicBezTo>
                  <a:lnTo>
                    <a:pt x="913" y="705"/>
                  </a:lnTo>
                  <a:cubicBezTo>
                    <a:pt x="913" y="715"/>
                    <a:pt x="917" y="726"/>
                    <a:pt x="925" y="735"/>
                  </a:cubicBezTo>
                  <a:cubicBezTo>
                    <a:pt x="1001" y="819"/>
                    <a:pt x="1127" y="870"/>
                    <a:pt x="1236" y="912"/>
                  </a:cubicBezTo>
                  <a:cubicBezTo>
                    <a:pt x="1259" y="923"/>
                    <a:pt x="1284" y="935"/>
                    <a:pt x="1309" y="946"/>
                  </a:cubicBezTo>
                  <a:lnTo>
                    <a:pt x="1309" y="946"/>
                  </a:lnTo>
                  <a:cubicBezTo>
                    <a:pt x="1272" y="961"/>
                    <a:pt x="1233" y="978"/>
                    <a:pt x="1194" y="996"/>
                  </a:cubicBezTo>
                  <a:cubicBezTo>
                    <a:pt x="1085" y="1046"/>
                    <a:pt x="959" y="1105"/>
                    <a:pt x="900" y="1206"/>
                  </a:cubicBezTo>
                  <a:cubicBezTo>
                    <a:pt x="833" y="1323"/>
                    <a:pt x="799" y="1458"/>
                    <a:pt x="774" y="1584"/>
                  </a:cubicBezTo>
                  <a:cubicBezTo>
                    <a:pt x="740" y="1458"/>
                    <a:pt x="707" y="1323"/>
                    <a:pt x="648" y="1206"/>
                  </a:cubicBezTo>
                  <a:cubicBezTo>
                    <a:pt x="581" y="1105"/>
                    <a:pt x="463" y="1038"/>
                    <a:pt x="354" y="996"/>
                  </a:cubicBezTo>
                  <a:cubicBezTo>
                    <a:pt x="315" y="976"/>
                    <a:pt x="272" y="958"/>
                    <a:pt x="228" y="943"/>
                  </a:cubicBezTo>
                  <a:lnTo>
                    <a:pt x="228" y="943"/>
                  </a:lnTo>
                  <a:cubicBezTo>
                    <a:pt x="268" y="928"/>
                    <a:pt x="309" y="913"/>
                    <a:pt x="354" y="895"/>
                  </a:cubicBezTo>
                  <a:cubicBezTo>
                    <a:pt x="455" y="836"/>
                    <a:pt x="581" y="786"/>
                    <a:pt x="648" y="685"/>
                  </a:cubicBezTo>
                  <a:cubicBezTo>
                    <a:pt x="707" y="567"/>
                    <a:pt x="740" y="433"/>
                    <a:pt x="774" y="307"/>
                  </a:cubicBezTo>
                  <a:cubicBezTo>
                    <a:pt x="774" y="305"/>
                    <a:pt x="774" y="303"/>
                    <a:pt x="775" y="302"/>
                  </a:cubicBezTo>
                  <a:close/>
                  <a:moveTo>
                    <a:pt x="766" y="0"/>
                  </a:moveTo>
                  <a:cubicBezTo>
                    <a:pt x="742" y="0"/>
                    <a:pt x="719" y="13"/>
                    <a:pt x="715" y="38"/>
                  </a:cubicBezTo>
                  <a:cubicBezTo>
                    <a:pt x="673" y="231"/>
                    <a:pt x="648" y="441"/>
                    <a:pt x="555" y="618"/>
                  </a:cubicBezTo>
                  <a:cubicBezTo>
                    <a:pt x="505" y="727"/>
                    <a:pt x="387" y="769"/>
                    <a:pt x="295" y="811"/>
                  </a:cubicBezTo>
                  <a:cubicBezTo>
                    <a:pt x="211" y="844"/>
                    <a:pt x="127" y="870"/>
                    <a:pt x="51" y="903"/>
                  </a:cubicBezTo>
                  <a:cubicBezTo>
                    <a:pt x="1" y="920"/>
                    <a:pt x="1" y="987"/>
                    <a:pt x="51" y="1004"/>
                  </a:cubicBezTo>
                  <a:cubicBezTo>
                    <a:pt x="135" y="1038"/>
                    <a:pt x="219" y="1071"/>
                    <a:pt x="295" y="1105"/>
                  </a:cubicBezTo>
                  <a:cubicBezTo>
                    <a:pt x="387" y="1147"/>
                    <a:pt x="505" y="1197"/>
                    <a:pt x="555" y="1290"/>
                  </a:cubicBezTo>
                  <a:cubicBezTo>
                    <a:pt x="648" y="1466"/>
                    <a:pt x="681" y="1676"/>
                    <a:pt x="715" y="1869"/>
                  </a:cubicBezTo>
                  <a:cubicBezTo>
                    <a:pt x="719" y="1894"/>
                    <a:pt x="742" y="1907"/>
                    <a:pt x="766" y="1907"/>
                  </a:cubicBezTo>
                  <a:cubicBezTo>
                    <a:pt x="791" y="1907"/>
                    <a:pt x="816" y="1894"/>
                    <a:pt x="824" y="1869"/>
                  </a:cubicBezTo>
                  <a:cubicBezTo>
                    <a:pt x="866" y="1676"/>
                    <a:pt x="891" y="1466"/>
                    <a:pt x="975" y="1290"/>
                  </a:cubicBezTo>
                  <a:cubicBezTo>
                    <a:pt x="1034" y="1189"/>
                    <a:pt x="1143" y="1147"/>
                    <a:pt x="1244" y="1105"/>
                  </a:cubicBezTo>
                  <a:cubicBezTo>
                    <a:pt x="1328" y="1071"/>
                    <a:pt x="1412" y="1038"/>
                    <a:pt x="1488" y="1004"/>
                  </a:cubicBezTo>
                  <a:cubicBezTo>
                    <a:pt x="1538" y="987"/>
                    <a:pt x="1538" y="920"/>
                    <a:pt x="1488" y="903"/>
                  </a:cubicBezTo>
                  <a:cubicBezTo>
                    <a:pt x="1412" y="878"/>
                    <a:pt x="1345" y="853"/>
                    <a:pt x="1286" y="828"/>
                  </a:cubicBezTo>
                  <a:cubicBezTo>
                    <a:pt x="1188" y="787"/>
                    <a:pt x="1081" y="746"/>
                    <a:pt x="1006" y="665"/>
                  </a:cubicBezTo>
                  <a:lnTo>
                    <a:pt x="1006" y="665"/>
                  </a:lnTo>
                  <a:cubicBezTo>
                    <a:pt x="946" y="560"/>
                    <a:pt x="915" y="434"/>
                    <a:pt x="883" y="315"/>
                  </a:cubicBezTo>
                  <a:cubicBezTo>
                    <a:pt x="866" y="223"/>
                    <a:pt x="841" y="139"/>
                    <a:pt x="824" y="38"/>
                  </a:cubicBezTo>
                  <a:cubicBezTo>
                    <a:pt x="816" y="13"/>
                    <a:pt x="791" y="0"/>
                    <a:pt x="766" y="0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150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</a:t>
            </a:r>
            <a:r>
              <a:rPr lang="en-MY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BJEKTIF PEMBELAJARAN</a:t>
            </a:r>
            <a:endParaRPr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171" name="Google Shape;3171;p35"/>
          <p:cNvSpPr txBox="1">
            <a:spLocks noGrp="1"/>
          </p:cNvSpPr>
          <p:nvPr>
            <p:ph type="subTitle" idx="3"/>
          </p:nvPr>
        </p:nvSpPr>
        <p:spPr>
          <a:xfrm>
            <a:off x="1397512" y="3204319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0"/>
            <a:r>
              <a:rPr lang="en-MY" dirty="0" err="1"/>
              <a:t>Menentukan</a:t>
            </a:r>
            <a:r>
              <a:rPr lang="en-MY" dirty="0"/>
              <a:t> </a:t>
            </a:r>
            <a:r>
              <a:rPr lang="en-MY" dirty="0" err="1"/>
              <a:t>nilai</a:t>
            </a:r>
            <a:r>
              <a:rPr lang="en-MY" dirty="0"/>
              <a:t> </a:t>
            </a:r>
            <a:r>
              <a:rPr lang="en-MY" dirty="0" err="1"/>
              <a:t>nombor</a:t>
            </a:r>
            <a:r>
              <a:rPr lang="en-MY" dirty="0"/>
              <a:t> </a:t>
            </a:r>
            <a:r>
              <a:rPr lang="en-MY" dirty="0" err="1"/>
              <a:t>hingga</a:t>
            </a:r>
            <a:r>
              <a:rPr lang="en-MY" dirty="0"/>
              <a:t> 100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membandingkan</a:t>
            </a:r>
            <a:r>
              <a:rPr lang="en-MY" dirty="0"/>
              <a:t> </a:t>
            </a:r>
            <a:r>
              <a:rPr lang="en-MY" dirty="0" err="1"/>
              <a:t>nilai</a:t>
            </a:r>
            <a:r>
              <a:rPr lang="en-MY" dirty="0"/>
              <a:t> </a:t>
            </a:r>
            <a:r>
              <a:rPr lang="en-MY" dirty="0" err="1"/>
              <a:t>dua</a:t>
            </a:r>
            <a:r>
              <a:rPr lang="en-MY" dirty="0"/>
              <a:t> </a:t>
            </a:r>
            <a:r>
              <a:rPr lang="en-MY" dirty="0" err="1"/>
              <a:t>nombor</a:t>
            </a:r>
            <a:r>
              <a:rPr lang="en-MY" dirty="0"/>
              <a:t>.</a:t>
            </a:r>
          </a:p>
        </p:txBody>
      </p:sp>
      <p:sp>
        <p:nvSpPr>
          <p:cNvPr id="3172" name="Google Shape;3172;p35"/>
          <p:cNvSpPr txBox="1">
            <a:spLocks noGrp="1"/>
          </p:cNvSpPr>
          <p:nvPr>
            <p:ph type="subTitle" idx="1"/>
          </p:nvPr>
        </p:nvSpPr>
        <p:spPr>
          <a:xfrm>
            <a:off x="1397512" y="1690058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0"/>
            <a:r>
              <a:rPr lang="en-MY" dirty="0" err="1"/>
              <a:t>Menyatakan</a:t>
            </a:r>
            <a:r>
              <a:rPr lang="en-MY" dirty="0"/>
              <a:t> </a:t>
            </a:r>
            <a:r>
              <a:rPr lang="en-MY" dirty="0" err="1"/>
              <a:t>nilai</a:t>
            </a:r>
            <a:r>
              <a:rPr lang="en-MY" dirty="0"/>
              <a:t> </a:t>
            </a:r>
            <a:r>
              <a:rPr lang="en-MY" dirty="0" err="1"/>
              <a:t>tempat</a:t>
            </a:r>
            <a:r>
              <a:rPr lang="en-MY" dirty="0"/>
              <a:t> dan </a:t>
            </a:r>
            <a:r>
              <a:rPr lang="en-MY" dirty="0" err="1"/>
              <a:t>nilai</a:t>
            </a:r>
            <a:r>
              <a:rPr lang="en-MY" dirty="0"/>
              <a:t> digit </a:t>
            </a:r>
            <a:r>
              <a:rPr lang="en-MY" dirty="0" err="1"/>
              <a:t>bagi</a:t>
            </a:r>
            <a:r>
              <a:rPr lang="en-MY" dirty="0"/>
              <a:t> </a:t>
            </a:r>
            <a:r>
              <a:rPr lang="en-MY" dirty="0" err="1"/>
              <a:t>sebarang</a:t>
            </a:r>
            <a:r>
              <a:rPr lang="en-MY" dirty="0"/>
              <a:t> </a:t>
            </a:r>
            <a:r>
              <a:rPr lang="en-MY" dirty="0" err="1"/>
              <a:t>nombor</a:t>
            </a:r>
            <a:r>
              <a:rPr lang="en-MY" dirty="0"/>
              <a:t>.</a:t>
            </a:r>
          </a:p>
        </p:txBody>
      </p:sp>
      <p:sp>
        <p:nvSpPr>
          <p:cNvPr id="3173" name="Google Shape;3173;p35"/>
          <p:cNvSpPr txBox="1">
            <a:spLocks noGrp="1"/>
          </p:cNvSpPr>
          <p:nvPr>
            <p:ph type="subTitle" idx="2"/>
          </p:nvPr>
        </p:nvSpPr>
        <p:spPr>
          <a:xfrm>
            <a:off x="4827188" y="1690058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0"/>
            <a:r>
              <a:rPr lang="en-MY" dirty="0" err="1"/>
              <a:t>Menamakan</a:t>
            </a:r>
            <a:r>
              <a:rPr lang="en-MY" dirty="0"/>
              <a:t> </a:t>
            </a:r>
            <a:r>
              <a:rPr lang="en-MY" dirty="0" err="1"/>
              <a:t>dua</a:t>
            </a:r>
            <a:r>
              <a:rPr lang="en-MY" dirty="0"/>
              <a:t> </a:t>
            </a:r>
            <a:r>
              <a:rPr lang="en-MY" dirty="0" err="1"/>
              <a:t>nombor</a:t>
            </a:r>
            <a:r>
              <a:rPr lang="en-MY" dirty="0"/>
              <a:t> </a:t>
            </a:r>
            <a:r>
              <a:rPr lang="en-MY" dirty="0" err="1"/>
              <a:t>hingga</a:t>
            </a:r>
            <a:r>
              <a:rPr lang="en-MY" dirty="0"/>
              <a:t> 100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membandingkan</a:t>
            </a:r>
            <a:r>
              <a:rPr lang="en-MY" dirty="0"/>
              <a:t> </a:t>
            </a:r>
            <a:r>
              <a:rPr lang="en-MY" dirty="0" err="1"/>
              <a:t>kuantiti</a:t>
            </a:r>
            <a:r>
              <a:rPr lang="en-MY" dirty="0"/>
              <a:t> </a:t>
            </a:r>
            <a:r>
              <a:rPr lang="en-MY" dirty="0" err="1"/>
              <a:t>dua</a:t>
            </a:r>
            <a:r>
              <a:rPr lang="en-MY" dirty="0"/>
              <a:t> </a:t>
            </a:r>
            <a:r>
              <a:rPr lang="en-MY" dirty="0" err="1"/>
              <a:t>kumpulan</a:t>
            </a:r>
            <a:r>
              <a:rPr lang="en-MY" dirty="0"/>
              <a:t> </a:t>
            </a:r>
            <a:r>
              <a:rPr lang="en-MY" dirty="0" err="1"/>
              <a:t>objek</a:t>
            </a:r>
            <a:r>
              <a:rPr lang="en-MY" dirty="0"/>
              <a:t>.</a:t>
            </a:r>
          </a:p>
        </p:txBody>
      </p:sp>
      <p:sp>
        <p:nvSpPr>
          <p:cNvPr id="3175" name="Google Shape;3175;p35"/>
          <p:cNvSpPr txBox="1">
            <a:spLocks noGrp="1"/>
          </p:cNvSpPr>
          <p:nvPr>
            <p:ph type="title" idx="5"/>
          </p:nvPr>
        </p:nvSpPr>
        <p:spPr>
          <a:xfrm>
            <a:off x="1397512" y="1273442"/>
            <a:ext cx="9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76" name="Google Shape;3176;p35"/>
          <p:cNvSpPr txBox="1">
            <a:spLocks noGrp="1"/>
          </p:cNvSpPr>
          <p:nvPr>
            <p:ph type="title" idx="7"/>
          </p:nvPr>
        </p:nvSpPr>
        <p:spPr>
          <a:xfrm>
            <a:off x="4827188" y="1273442"/>
            <a:ext cx="9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78" name="Google Shape;3178;p35"/>
          <p:cNvSpPr txBox="1">
            <a:spLocks noGrp="1"/>
          </p:cNvSpPr>
          <p:nvPr>
            <p:ph type="title" idx="6"/>
          </p:nvPr>
        </p:nvSpPr>
        <p:spPr>
          <a:xfrm>
            <a:off x="1397512" y="2835492"/>
            <a:ext cx="9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183" name="Google Shape;3183;p35"/>
          <p:cNvGrpSpPr/>
          <p:nvPr/>
        </p:nvGrpSpPr>
        <p:grpSpPr>
          <a:xfrm>
            <a:off x="7746572" y="3558066"/>
            <a:ext cx="1421908" cy="1544200"/>
            <a:chOff x="7746572" y="3558066"/>
            <a:chExt cx="1421908" cy="1544200"/>
          </a:xfrm>
        </p:grpSpPr>
        <p:sp>
          <p:nvSpPr>
            <p:cNvPr id="3184" name="Google Shape;3184;p35"/>
            <p:cNvSpPr/>
            <p:nvPr/>
          </p:nvSpPr>
          <p:spPr>
            <a:xfrm rot="639493">
              <a:off x="7868936" y="3657080"/>
              <a:ext cx="1181613" cy="1332918"/>
            </a:xfrm>
            <a:custGeom>
              <a:avLst/>
              <a:gdLst/>
              <a:ahLst/>
              <a:cxnLst/>
              <a:rect l="l" t="t" r="r" b="b"/>
              <a:pathLst>
                <a:path w="14307" h="16139" extrusionOk="0">
                  <a:moveTo>
                    <a:pt x="6918" y="0"/>
                  </a:moveTo>
                  <a:cubicBezTo>
                    <a:pt x="6011" y="0"/>
                    <a:pt x="5129" y="161"/>
                    <a:pt x="4319" y="522"/>
                  </a:cubicBezTo>
                  <a:cubicBezTo>
                    <a:pt x="3025" y="1102"/>
                    <a:pt x="1966" y="2362"/>
                    <a:pt x="1219" y="3832"/>
                  </a:cubicBezTo>
                  <a:cubicBezTo>
                    <a:pt x="429" y="5386"/>
                    <a:pt x="1" y="7167"/>
                    <a:pt x="18" y="8662"/>
                  </a:cubicBezTo>
                  <a:cubicBezTo>
                    <a:pt x="43" y="9678"/>
                    <a:pt x="270" y="10552"/>
                    <a:pt x="757" y="11115"/>
                  </a:cubicBezTo>
                  <a:cubicBezTo>
                    <a:pt x="967" y="11384"/>
                    <a:pt x="1311" y="11527"/>
                    <a:pt x="1756" y="11594"/>
                  </a:cubicBezTo>
                  <a:cubicBezTo>
                    <a:pt x="1915" y="11614"/>
                    <a:pt x="2085" y="11624"/>
                    <a:pt x="2267" y="11624"/>
                  </a:cubicBezTo>
                  <a:cubicBezTo>
                    <a:pt x="2748" y="11624"/>
                    <a:pt x="3305" y="11554"/>
                    <a:pt x="3915" y="11426"/>
                  </a:cubicBezTo>
                  <a:cubicBezTo>
                    <a:pt x="4587" y="11274"/>
                    <a:pt x="5310" y="11064"/>
                    <a:pt x="6066" y="10796"/>
                  </a:cubicBezTo>
                  <a:cubicBezTo>
                    <a:pt x="6259" y="11510"/>
                    <a:pt x="6326" y="12266"/>
                    <a:pt x="6226" y="12997"/>
                  </a:cubicBezTo>
                  <a:cubicBezTo>
                    <a:pt x="6142" y="13694"/>
                    <a:pt x="5932" y="14416"/>
                    <a:pt x="6209" y="15055"/>
                  </a:cubicBezTo>
                  <a:cubicBezTo>
                    <a:pt x="6427" y="15559"/>
                    <a:pt x="6923" y="15903"/>
                    <a:pt x="7444" y="16046"/>
                  </a:cubicBezTo>
                  <a:cubicBezTo>
                    <a:pt x="7690" y="16112"/>
                    <a:pt x="7943" y="16139"/>
                    <a:pt x="8198" y="16139"/>
                  </a:cubicBezTo>
                  <a:cubicBezTo>
                    <a:pt x="8491" y="16139"/>
                    <a:pt x="8786" y="16104"/>
                    <a:pt x="9073" y="16054"/>
                  </a:cubicBezTo>
                  <a:cubicBezTo>
                    <a:pt x="10132" y="15861"/>
                    <a:pt x="11140" y="15450"/>
                    <a:pt x="12030" y="14853"/>
                  </a:cubicBezTo>
                  <a:cubicBezTo>
                    <a:pt x="12534" y="14509"/>
                    <a:pt x="13030" y="14063"/>
                    <a:pt x="13181" y="13484"/>
                  </a:cubicBezTo>
                  <a:cubicBezTo>
                    <a:pt x="13324" y="12913"/>
                    <a:pt x="13131" y="12316"/>
                    <a:pt x="12803" y="11821"/>
                  </a:cubicBezTo>
                  <a:cubicBezTo>
                    <a:pt x="12475" y="11342"/>
                    <a:pt x="12047" y="10938"/>
                    <a:pt x="11644" y="10510"/>
                  </a:cubicBezTo>
                  <a:cubicBezTo>
                    <a:pt x="11157" y="9981"/>
                    <a:pt x="10720" y="9410"/>
                    <a:pt x="10342" y="8788"/>
                  </a:cubicBezTo>
                  <a:cubicBezTo>
                    <a:pt x="11367" y="8183"/>
                    <a:pt x="12265" y="7536"/>
                    <a:pt x="12946" y="6898"/>
                  </a:cubicBezTo>
                  <a:cubicBezTo>
                    <a:pt x="13794" y="6100"/>
                    <a:pt x="14307" y="5302"/>
                    <a:pt x="14206" y="4630"/>
                  </a:cubicBezTo>
                  <a:cubicBezTo>
                    <a:pt x="14105" y="3832"/>
                    <a:pt x="13643" y="3059"/>
                    <a:pt x="12954" y="2378"/>
                  </a:cubicBezTo>
                  <a:cubicBezTo>
                    <a:pt x="11635" y="1068"/>
                    <a:pt x="9451" y="102"/>
                    <a:pt x="7301" y="10"/>
                  </a:cubicBezTo>
                  <a:cubicBezTo>
                    <a:pt x="7173" y="3"/>
                    <a:pt x="7045" y="0"/>
                    <a:pt x="6918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85" name="Google Shape;3185;p35"/>
            <p:cNvGrpSpPr/>
            <p:nvPr/>
          </p:nvGrpSpPr>
          <p:grpSpPr>
            <a:xfrm rot="639493">
              <a:off x="7860814" y="3656811"/>
              <a:ext cx="1193423" cy="1346710"/>
              <a:chOff x="4810875" y="1298225"/>
              <a:chExt cx="361250" cy="407650"/>
            </a:xfrm>
          </p:grpSpPr>
          <p:sp>
            <p:nvSpPr>
              <p:cNvPr id="3186" name="Google Shape;3186;p35"/>
              <p:cNvSpPr/>
              <p:nvPr/>
            </p:nvSpPr>
            <p:spPr>
              <a:xfrm>
                <a:off x="4953475" y="1498800"/>
                <a:ext cx="192400" cy="205200"/>
              </a:xfrm>
              <a:custGeom>
                <a:avLst/>
                <a:gdLst/>
                <a:ahLst/>
                <a:cxnLst/>
                <a:rect l="l" t="t" r="r" b="b"/>
                <a:pathLst>
                  <a:path w="7696" h="8208" extrusionOk="0">
                    <a:moveTo>
                      <a:pt x="4243" y="0"/>
                    </a:moveTo>
                    <a:lnTo>
                      <a:pt x="1" y="1722"/>
                    </a:lnTo>
                    <a:cubicBezTo>
                      <a:pt x="530" y="2739"/>
                      <a:pt x="740" y="3923"/>
                      <a:pt x="606" y="5065"/>
                    </a:cubicBezTo>
                    <a:cubicBezTo>
                      <a:pt x="522" y="5763"/>
                      <a:pt x="312" y="6485"/>
                      <a:pt x="589" y="7124"/>
                    </a:cubicBezTo>
                    <a:cubicBezTo>
                      <a:pt x="807" y="7628"/>
                      <a:pt x="1303" y="7980"/>
                      <a:pt x="1824" y="8115"/>
                    </a:cubicBezTo>
                    <a:cubicBezTo>
                      <a:pt x="2070" y="8181"/>
                      <a:pt x="2323" y="8208"/>
                      <a:pt x="2578" y="8208"/>
                    </a:cubicBezTo>
                    <a:cubicBezTo>
                      <a:pt x="2871" y="8208"/>
                      <a:pt x="3166" y="8173"/>
                      <a:pt x="3453" y="8123"/>
                    </a:cubicBezTo>
                    <a:cubicBezTo>
                      <a:pt x="4512" y="7938"/>
                      <a:pt x="5520" y="7527"/>
                      <a:pt x="6410" y="6930"/>
                    </a:cubicBezTo>
                    <a:cubicBezTo>
                      <a:pt x="6914" y="6578"/>
                      <a:pt x="7410" y="6141"/>
                      <a:pt x="7561" y="5553"/>
                    </a:cubicBezTo>
                    <a:cubicBezTo>
                      <a:pt x="7696" y="4973"/>
                      <a:pt x="7494" y="4368"/>
                      <a:pt x="7175" y="3881"/>
                    </a:cubicBezTo>
                    <a:cubicBezTo>
                      <a:pt x="6847" y="3402"/>
                      <a:pt x="6419" y="2999"/>
                      <a:pt x="6015" y="2571"/>
                    </a:cubicBezTo>
                    <a:cubicBezTo>
                      <a:pt x="5301" y="1806"/>
                      <a:pt x="4705" y="932"/>
                      <a:pt x="4243" y="0"/>
                    </a:cubicBezTo>
                    <a:close/>
                  </a:path>
                </a:pathLst>
              </a:custGeom>
              <a:solidFill>
                <a:srgbClr val="EE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87" name="Google Shape;3187;p35"/>
              <p:cNvSpPr/>
              <p:nvPr/>
            </p:nvSpPr>
            <p:spPr>
              <a:xfrm>
                <a:off x="4950550" y="1496275"/>
                <a:ext cx="197850" cy="209600"/>
              </a:xfrm>
              <a:custGeom>
                <a:avLst/>
                <a:gdLst/>
                <a:ahLst/>
                <a:cxnLst/>
                <a:rect l="l" t="t" r="r" b="b"/>
                <a:pathLst>
                  <a:path w="7914" h="8384" extrusionOk="0">
                    <a:moveTo>
                      <a:pt x="4293" y="193"/>
                    </a:moveTo>
                    <a:cubicBezTo>
                      <a:pt x="4755" y="1117"/>
                      <a:pt x="5360" y="1966"/>
                      <a:pt x="6057" y="2722"/>
                    </a:cubicBezTo>
                    <a:cubicBezTo>
                      <a:pt x="6166" y="2831"/>
                      <a:pt x="6258" y="2932"/>
                      <a:pt x="6368" y="3041"/>
                    </a:cubicBezTo>
                    <a:cubicBezTo>
                      <a:pt x="6670" y="3344"/>
                      <a:pt x="6972" y="3671"/>
                      <a:pt x="7216" y="4024"/>
                    </a:cubicBezTo>
                    <a:cubicBezTo>
                      <a:pt x="7426" y="4343"/>
                      <a:pt x="7754" y="4973"/>
                      <a:pt x="7586" y="5620"/>
                    </a:cubicBezTo>
                    <a:cubicBezTo>
                      <a:pt x="7468" y="6091"/>
                      <a:pt x="7107" y="6527"/>
                      <a:pt x="6468" y="6956"/>
                    </a:cubicBezTo>
                    <a:cubicBezTo>
                      <a:pt x="5595" y="7544"/>
                      <a:pt x="4578" y="7955"/>
                      <a:pt x="3537" y="8140"/>
                    </a:cubicBezTo>
                    <a:cubicBezTo>
                      <a:pt x="3229" y="8197"/>
                      <a:pt x="2952" y="8224"/>
                      <a:pt x="2699" y="8224"/>
                    </a:cubicBezTo>
                    <a:cubicBezTo>
                      <a:pt x="2428" y="8224"/>
                      <a:pt x="2184" y="8193"/>
                      <a:pt x="1957" y="8132"/>
                    </a:cubicBezTo>
                    <a:cubicBezTo>
                      <a:pt x="1395" y="7981"/>
                      <a:pt x="958" y="7628"/>
                      <a:pt x="765" y="7183"/>
                    </a:cubicBezTo>
                    <a:cubicBezTo>
                      <a:pt x="555" y="6695"/>
                      <a:pt x="655" y="6124"/>
                      <a:pt x="739" y="5578"/>
                    </a:cubicBezTo>
                    <a:lnTo>
                      <a:pt x="798" y="5166"/>
                    </a:lnTo>
                    <a:cubicBezTo>
                      <a:pt x="933" y="4049"/>
                      <a:pt x="739" y="2873"/>
                      <a:pt x="218" y="1848"/>
                    </a:cubicBezTo>
                    <a:lnTo>
                      <a:pt x="4293" y="193"/>
                    </a:lnTo>
                    <a:close/>
                    <a:moveTo>
                      <a:pt x="4402" y="0"/>
                    </a:moveTo>
                    <a:lnTo>
                      <a:pt x="0" y="1781"/>
                    </a:lnTo>
                    <a:lnTo>
                      <a:pt x="42" y="1848"/>
                    </a:lnTo>
                    <a:cubicBezTo>
                      <a:pt x="563" y="2856"/>
                      <a:pt x="790" y="4032"/>
                      <a:pt x="639" y="5158"/>
                    </a:cubicBezTo>
                    <a:lnTo>
                      <a:pt x="580" y="5570"/>
                    </a:lnTo>
                    <a:cubicBezTo>
                      <a:pt x="487" y="6133"/>
                      <a:pt x="386" y="6721"/>
                      <a:pt x="622" y="7258"/>
                    </a:cubicBezTo>
                    <a:cubicBezTo>
                      <a:pt x="832" y="7737"/>
                      <a:pt x="1311" y="8132"/>
                      <a:pt x="1915" y="8291"/>
                    </a:cubicBezTo>
                    <a:cubicBezTo>
                      <a:pt x="2151" y="8350"/>
                      <a:pt x="2403" y="8384"/>
                      <a:pt x="2688" y="8384"/>
                    </a:cubicBezTo>
                    <a:cubicBezTo>
                      <a:pt x="2949" y="8384"/>
                      <a:pt x="3243" y="8350"/>
                      <a:pt x="3570" y="8317"/>
                    </a:cubicBezTo>
                    <a:cubicBezTo>
                      <a:pt x="4629" y="8132"/>
                      <a:pt x="5670" y="7712"/>
                      <a:pt x="6561" y="7099"/>
                    </a:cubicBezTo>
                    <a:cubicBezTo>
                      <a:pt x="7233" y="6637"/>
                      <a:pt x="7611" y="6191"/>
                      <a:pt x="7737" y="5671"/>
                    </a:cubicBezTo>
                    <a:cubicBezTo>
                      <a:pt x="7913" y="4956"/>
                      <a:pt x="7569" y="4284"/>
                      <a:pt x="7350" y="3948"/>
                    </a:cubicBezTo>
                    <a:cubicBezTo>
                      <a:pt x="7107" y="3587"/>
                      <a:pt x="6796" y="3260"/>
                      <a:pt x="6485" y="2940"/>
                    </a:cubicBezTo>
                    <a:cubicBezTo>
                      <a:pt x="6393" y="2840"/>
                      <a:pt x="6292" y="2730"/>
                      <a:pt x="6191" y="2630"/>
                    </a:cubicBezTo>
                    <a:cubicBezTo>
                      <a:pt x="5477" y="1865"/>
                      <a:pt x="4898" y="1000"/>
                      <a:pt x="4427" y="67"/>
                    </a:cubicBezTo>
                    <a:lnTo>
                      <a:pt x="4402" y="0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88" name="Google Shape;3188;p35"/>
              <p:cNvSpPr/>
              <p:nvPr/>
            </p:nvSpPr>
            <p:spPr>
              <a:xfrm>
                <a:off x="4995700" y="1605025"/>
                <a:ext cx="127975" cy="62850"/>
              </a:xfrm>
              <a:custGeom>
                <a:avLst/>
                <a:gdLst/>
                <a:ahLst/>
                <a:cxnLst/>
                <a:rect l="l" t="t" r="r" b="b"/>
                <a:pathLst>
                  <a:path w="5119" h="2514" extrusionOk="0">
                    <a:moveTo>
                      <a:pt x="4998" y="1"/>
                    </a:moveTo>
                    <a:cubicBezTo>
                      <a:pt x="4981" y="1"/>
                      <a:pt x="4964" y="6"/>
                      <a:pt x="4948" y="18"/>
                    </a:cubicBezTo>
                    <a:cubicBezTo>
                      <a:pt x="4452" y="531"/>
                      <a:pt x="3890" y="976"/>
                      <a:pt x="3268" y="1329"/>
                    </a:cubicBezTo>
                    <a:cubicBezTo>
                      <a:pt x="2646" y="1690"/>
                      <a:pt x="1983" y="1959"/>
                      <a:pt x="1294" y="2144"/>
                    </a:cubicBezTo>
                    <a:cubicBezTo>
                      <a:pt x="907" y="2236"/>
                      <a:pt x="504" y="2312"/>
                      <a:pt x="93" y="2337"/>
                    </a:cubicBezTo>
                    <a:cubicBezTo>
                      <a:pt x="3" y="2362"/>
                      <a:pt x="0" y="2514"/>
                      <a:pt x="101" y="2514"/>
                    </a:cubicBezTo>
                    <a:cubicBezTo>
                      <a:pt x="104" y="2514"/>
                      <a:pt x="107" y="2514"/>
                      <a:pt x="109" y="2513"/>
                    </a:cubicBezTo>
                    <a:cubicBezTo>
                      <a:pt x="832" y="2446"/>
                      <a:pt x="1554" y="2278"/>
                      <a:pt x="2226" y="2018"/>
                    </a:cubicBezTo>
                    <a:cubicBezTo>
                      <a:pt x="2907" y="1749"/>
                      <a:pt x="3554" y="1396"/>
                      <a:pt x="4142" y="951"/>
                    </a:cubicBezTo>
                    <a:cubicBezTo>
                      <a:pt x="4461" y="699"/>
                      <a:pt x="4780" y="438"/>
                      <a:pt x="5066" y="136"/>
                    </a:cubicBezTo>
                    <a:cubicBezTo>
                      <a:pt x="5119" y="76"/>
                      <a:pt x="5062" y="1"/>
                      <a:pt x="499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p35"/>
              <p:cNvSpPr/>
              <p:nvPr/>
            </p:nvSpPr>
            <p:spPr>
              <a:xfrm>
                <a:off x="4812775" y="1301075"/>
                <a:ext cx="357450" cy="290075"/>
              </a:xfrm>
              <a:custGeom>
                <a:avLst/>
                <a:gdLst/>
                <a:ahLst/>
                <a:cxnLst/>
                <a:rect l="l" t="t" r="r" b="b"/>
                <a:pathLst>
                  <a:path w="14298" h="11603" extrusionOk="0">
                    <a:moveTo>
                      <a:pt x="6893" y="1"/>
                    </a:moveTo>
                    <a:cubicBezTo>
                      <a:pt x="5996" y="1"/>
                      <a:pt x="5120" y="168"/>
                      <a:pt x="4327" y="525"/>
                    </a:cubicBezTo>
                    <a:cubicBezTo>
                      <a:pt x="3033" y="1088"/>
                      <a:pt x="1974" y="2348"/>
                      <a:pt x="1227" y="3835"/>
                    </a:cubicBezTo>
                    <a:cubicBezTo>
                      <a:pt x="437" y="5389"/>
                      <a:pt x="0" y="7170"/>
                      <a:pt x="34" y="8665"/>
                    </a:cubicBezTo>
                    <a:cubicBezTo>
                      <a:pt x="51" y="9682"/>
                      <a:pt x="286" y="10555"/>
                      <a:pt x="765" y="11118"/>
                    </a:cubicBezTo>
                    <a:cubicBezTo>
                      <a:pt x="975" y="11362"/>
                      <a:pt x="1319" y="11504"/>
                      <a:pt x="1764" y="11572"/>
                    </a:cubicBezTo>
                    <a:cubicBezTo>
                      <a:pt x="1923" y="11592"/>
                      <a:pt x="2093" y="11602"/>
                      <a:pt x="2275" y="11602"/>
                    </a:cubicBezTo>
                    <a:cubicBezTo>
                      <a:pt x="2756" y="11602"/>
                      <a:pt x="3313" y="11532"/>
                      <a:pt x="3923" y="11404"/>
                    </a:cubicBezTo>
                    <a:cubicBezTo>
                      <a:pt x="5368" y="11101"/>
                      <a:pt x="7082" y="10454"/>
                      <a:pt x="8703" y="9656"/>
                    </a:cubicBezTo>
                    <a:cubicBezTo>
                      <a:pt x="10367" y="8841"/>
                      <a:pt x="11921" y="7842"/>
                      <a:pt x="12945" y="6876"/>
                    </a:cubicBezTo>
                    <a:cubicBezTo>
                      <a:pt x="13794" y="6069"/>
                      <a:pt x="14298" y="5280"/>
                      <a:pt x="14206" y="4608"/>
                    </a:cubicBezTo>
                    <a:cubicBezTo>
                      <a:pt x="14105" y="3810"/>
                      <a:pt x="13643" y="3037"/>
                      <a:pt x="12971" y="2382"/>
                    </a:cubicBezTo>
                    <a:cubicBezTo>
                      <a:pt x="11635" y="1071"/>
                      <a:pt x="9451" y="105"/>
                      <a:pt x="7309" y="13"/>
                    </a:cubicBezTo>
                    <a:cubicBezTo>
                      <a:pt x="7170" y="5"/>
                      <a:pt x="7031" y="1"/>
                      <a:pt x="6893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p35"/>
              <p:cNvSpPr/>
              <p:nvPr/>
            </p:nvSpPr>
            <p:spPr>
              <a:xfrm>
                <a:off x="4810875" y="1298225"/>
                <a:ext cx="361250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14450" h="11779" extrusionOk="0">
                    <a:moveTo>
                      <a:pt x="7007" y="169"/>
                    </a:moveTo>
                    <a:cubicBezTo>
                      <a:pt x="7124" y="169"/>
                      <a:pt x="7250" y="177"/>
                      <a:pt x="7376" y="177"/>
                    </a:cubicBezTo>
                    <a:cubicBezTo>
                      <a:pt x="9434" y="269"/>
                      <a:pt x="11635" y="1193"/>
                      <a:pt x="12979" y="2529"/>
                    </a:cubicBezTo>
                    <a:cubicBezTo>
                      <a:pt x="13685" y="3218"/>
                      <a:pt x="14105" y="3974"/>
                      <a:pt x="14206" y="4722"/>
                    </a:cubicBezTo>
                    <a:cubicBezTo>
                      <a:pt x="14282" y="5318"/>
                      <a:pt x="13862" y="6074"/>
                      <a:pt x="12971" y="6914"/>
                    </a:cubicBezTo>
                    <a:cubicBezTo>
                      <a:pt x="11997" y="7830"/>
                      <a:pt x="10493" y="8813"/>
                      <a:pt x="8746" y="9678"/>
                    </a:cubicBezTo>
                    <a:cubicBezTo>
                      <a:pt x="7082" y="10510"/>
                      <a:pt x="5385" y="11131"/>
                      <a:pt x="3983" y="11425"/>
                    </a:cubicBezTo>
                    <a:cubicBezTo>
                      <a:pt x="3354" y="11558"/>
                      <a:pt x="2807" y="11622"/>
                      <a:pt x="2347" y="11622"/>
                    </a:cubicBezTo>
                    <a:cubicBezTo>
                      <a:pt x="2168" y="11622"/>
                      <a:pt x="2002" y="11612"/>
                      <a:pt x="1849" y="11593"/>
                    </a:cubicBezTo>
                    <a:cubicBezTo>
                      <a:pt x="1420" y="11526"/>
                      <a:pt x="1093" y="11383"/>
                      <a:pt x="908" y="11156"/>
                    </a:cubicBezTo>
                    <a:cubicBezTo>
                      <a:pt x="454" y="10636"/>
                      <a:pt x="211" y="9804"/>
                      <a:pt x="194" y="8754"/>
                    </a:cubicBezTo>
                    <a:cubicBezTo>
                      <a:pt x="169" y="7259"/>
                      <a:pt x="614" y="5469"/>
                      <a:pt x="1378" y="3957"/>
                    </a:cubicBezTo>
                    <a:cubicBezTo>
                      <a:pt x="2176" y="2370"/>
                      <a:pt x="3269" y="1202"/>
                      <a:pt x="4436" y="681"/>
                    </a:cubicBezTo>
                    <a:cubicBezTo>
                      <a:pt x="5201" y="345"/>
                      <a:pt x="6058" y="169"/>
                      <a:pt x="7007" y="169"/>
                    </a:cubicBezTo>
                    <a:close/>
                    <a:moveTo>
                      <a:pt x="7016" y="1"/>
                    </a:moveTo>
                    <a:cubicBezTo>
                      <a:pt x="6044" y="1"/>
                      <a:pt x="5160" y="179"/>
                      <a:pt x="4369" y="530"/>
                    </a:cubicBezTo>
                    <a:cubicBezTo>
                      <a:pt x="3159" y="1067"/>
                      <a:pt x="2050" y="2269"/>
                      <a:pt x="1227" y="3882"/>
                    </a:cubicBezTo>
                    <a:cubicBezTo>
                      <a:pt x="454" y="5427"/>
                      <a:pt x="1" y="7242"/>
                      <a:pt x="34" y="8754"/>
                    </a:cubicBezTo>
                    <a:cubicBezTo>
                      <a:pt x="51" y="9846"/>
                      <a:pt x="320" y="10720"/>
                      <a:pt x="790" y="11266"/>
                    </a:cubicBezTo>
                    <a:cubicBezTo>
                      <a:pt x="1000" y="11518"/>
                      <a:pt x="1353" y="11686"/>
                      <a:pt x="1832" y="11744"/>
                    </a:cubicBezTo>
                    <a:cubicBezTo>
                      <a:pt x="1983" y="11770"/>
                      <a:pt x="2176" y="11778"/>
                      <a:pt x="2361" y="11778"/>
                    </a:cubicBezTo>
                    <a:cubicBezTo>
                      <a:pt x="2840" y="11778"/>
                      <a:pt x="3386" y="11719"/>
                      <a:pt x="4025" y="11568"/>
                    </a:cubicBezTo>
                    <a:cubicBezTo>
                      <a:pt x="5444" y="11266"/>
                      <a:pt x="7141" y="10644"/>
                      <a:pt x="8821" y="9812"/>
                    </a:cubicBezTo>
                    <a:cubicBezTo>
                      <a:pt x="10577" y="8947"/>
                      <a:pt x="12097" y="7956"/>
                      <a:pt x="13089" y="7023"/>
                    </a:cubicBezTo>
                    <a:cubicBezTo>
                      <a:pt x="14021" y="6141"/>
                      <a:pt x="14450" y="5352"/>
                      <a:pt x="14366" y="4688"/>
                    </a:cubicBezTo>
                    <a:cubicBezTo>
                      <a:pt x="14265" y="3915"/>
                      <a:pt x="13820" y="3126"/>
                      <a:pt x="13097" y="2403"/>
                    </a:cubicBezTo>
                    <a:cubicBezTo>
                      <a:pt x="11719" y="1051"/>
                      <a:pt x="9485" y="101"/>
                      <a:pt x="7385" y="9"/>
                    </a:cubicBezTo>
                    <a:cubicBezTo>
                      <a:pt x="7260" y="3"/>
                      <a:pt x="7137" y="1"/>
                      <a:pt x="701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p35"/>
              <p:cNvSpPr/>
              <p:nvPr/>
            </p:nvSpPr>
            <p:spPr>
              <a:xfrm>
                <a:off x="4812775" y="1396525"/>
                <a:ext cx="65550" cy="120775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831" extrusionOk="0">
                    <a:moveTo>
                      <a:pt x="1227" y="0"/>
                    </a:moveTo>
                    <a:cubicBezTo>
                      <a:pt x="437" y="1554"/>
                      <a:pt x="0" y="3343"/>
                      <a:pt x="34" y="4830"/>
                    </a:cubicBezTo>
                    <a:cubicBezTo>
                      <a:pt x="160" y="4822"/>
                      <a:pt x="286" y="4797"/>
                      <a:pt x="395" y="4771"/>
                    </a:cubicBezTo>
                    <a:cubicBezTo>
                      <a:pt x="1126" y="4603"/>
                      <a:pt x="1781" y="4133"/>
                      <a:pt x="2159" y="3478"/>
                    </a:cubicBezTo>
                    <a:cubicBezTo>
                      <a:pt x="2537" y="2831"/>
                      <a:pt x="2621" y="2008"/>
                      <a:pt x="2369" y="1302"/>
                    </a:cubicBezTo>
                    <a:cubicBezTo>
                      <a:pt x="2176" y="748"/>
                      <a:pt x="1756" y="269"/>
                      <a:pt x="1227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p35"/>
              <p:cNvSpPr/>
              <p:nvPr/>
            </p:nvSpPr>
            <p:spPr>
              <a:xfrm>
                <a:off x="4810875" y="1393375"/>
                <a:ext cx="69550" cy="125800"/>
              </a:xfrm>
              <a:custGeom>
                <a:avLst/>
                <a:gdLst/>
                <a:ahLst/>
                <a:cxnLst/>
                <a:rect l="l" t="t" r="r" b="b"/>
                <a:pathLst>
                  <a:path w="2782" h="5032" extrusionOk="0">
                    <a:moveTo>
                      <a:pt x="1336" y="227"/>
                    </a:moveTo>
                    <a:cubicBezTo>
                      <a:pt x="1807" y="496"/>
                      <a:pt x="2185" y="941"/>
                      <a:pt x="2395" y="1453"/>
                    </a:cubicBezTo>
                    <a:cubicBezTo>
                      <a:pt x="2639" y="2125"/>
                      <a:pt x="2563" y="2915"/>
                      <a:pt x="2185" y="3553"/>
                    </a:cubicBezTo>
                    <a:cubicBezTo>
                      <a:pt x="1815" y="4175"/>
                      <a:pt x="1177" y="4645"/>
                      <a:pt x="463" y="4813"/>
                    </a:cubicBezTo>
                    <a:cubicBezTo>
                      <a:pt x="370" y="4830"/>
                      <a:pt x="270" y="4855"/>
                      <a:pt x="194" y="4864"/>
                    </a:cubicBezTo>
                    <a:cubicBezTo>
                      <a:pt x="177" y="3419"/>
                      <a:pt x="597" y="1697"/>
                      <a:pt x="1336" y="227"/>
                    </a:cubicBezTo>
                    <a:close/>
                    <a:moveTo>
                      <a:pt x="1261" y="0"/>
                    </a:moveTo>
                    <a:lnTo>
                      <a:pt x="1227" y="76"/>
                    </a:lnTo>
                    <a:cubicBezTo>
                      <a:pt x="454" y="1621"/>
                      <a:pt x="1" y="3436"/>
                      <a:pt x="34" y="4948"/>
                    </a:cubicBezTo>
                    <a:lnTo>
                      <a:pt x="34" y="5032"/>
                    </a:lnTo>
                    <a:lnTo>
                      <a:pt x="110" y="5023"/>
                    </a:lnTo>
                    <a:cubicBezTo>
                      <a:pt x="219" y="5015"/>
                      <a:pt x="345" y="4990"/>
                      <a:pt x="488" y="4956"/>
                    </a:cubicBezTo>
                    <a:cubicBezTo>
                      <a:pt x="1252" y="4771"/>
                      <a:pt x="1916" y="4284"/>
                      <a:pt x="2302" y="3629"/>
                    </a:cubicBezTo>
                    <a:cubicBezTo>
                      <a:pt x="2697" y="2940"/>
                      <a:pt x="2781" y="2117"/>
                      <a:pt x="2521" y="1386"/>
                    </a:cubicBezTo>
                    <a:cubicBezTo>
                      <a:pt x="2311" y="815"/>
                      <a:pt x="1882" y="319"/>
                      <a:pt x="1336" y="34"/>
                    </a:cubicBezTo>
                    <a:lnTo>
                      <a:pt x="1261" y="0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p35"/>
              <p:cNvSpPr/>
              <p:nvPr/>
            </p:nvSpPr>
            <p:spPr>
              <a:xfrm>
                <a:off x="4986025" y="1300550"/>
                <a:ext cx="150600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4317" extrusionOk="0">
                    <a:moveTo>
                      <a:pt x="370" y="0"/>
                    </a:moveTo>
                    <a:cubicBezTo>
                      <a:pt x="51" y="748"/>
                      <a:pt x="1" y="1596"/>
                      <a:pt x="228" y="2361"/>
                    </a:cubicBezTo>
                    <a:cubicBezTo>
                      <a:pt x="429" y="3033"/>
                      <a:pt x="849" y="3654"/>
                      <a:pt x="1462" y="3990"/>
                    </a:cubicBezTo>
                    <a:cubicBezTo>
                      <a:pt x="1883" y="4224"/>
                      <a:pt x="2367" y="4317"/>
                      <a:pt x="2855" y="4317"/>
                    </a:cubicBezTo>
                    <a:cubicBezTo>
                      <a:pt x="3050" y="4317"/>
                      <a:pt x="3245" y="4302"/>
                      <a:pt x="3437" y="4276"/>
                    </a:cubicBezTo>
                    <a:cubicBezTo>
                      <a:pt x="4167" y="4167"/>
                      <a:pt x="4915" y="3898"/>
                      <a:pt x="5436" y="3360"/>
                    </a:cubicBezTo>
                    <a:cubicBezTo>
                      <a:pt x="5713" y="3083"/>
                      <a:pt x="5923" y="2747"/>
                      <a:pt x="6024" y="2386"/>
                    </a:cubicBezTo>
                    <a:cubicBezTo>
                      <a:pt x="4697" y="1067"/>
                      <a:pt x="2521" y="101"/>
                      <a:pt x="370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p35"/>
              <p:cNvSpPr/>
              <p:nvPr/>
            </p:nvSpPr>
            <p:spPr>
              <a:xfrm>
                <a:off x="4984150" y="1298650"/>
                <a:ext cx="154575" cy="111950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4478" extrusionOk="0">
                    <a:moveTo>
                      <a:pt x="496" y="160"/>
                    </a:moveTo>
                    <a:cubicBezTo>
                      <a:pt x="2520" y="278"/>
                      <a:pt x="4671" y="1176"/>
                      <a:pt x="5998" y="2470"/>
                    </a:cubicBezTo>
                    <a:cubicBezTo>
                      <a:pt x="5889" y="2806"/>
                      <a:pt x="5704" y="3117"/>
                      <a:pt x="5452" y="3369"/>
                    </a:cubicBezTo>
                    <a:cubicBezTo>
                      <a:pt x="4864" y="3957"/>
                      <a:pt x="4058" y="4184"/>
                      <a:pt x="3486" y="4268"/>
                    </a:cubicBezTo>
                    <a:cubicBezTo>
                      <a:pt x="3317" y="4290"/>
                      <a:pt x="3124" y="4306"/>
                      <a:pt x="2917" y="4306"/>
                    </a:cubicBezTo>
                    <a:cubicBezTo>
                      <a:pt x="2486" y="4306"/>
                      <a:pt x="2000" y="4235"/>
                      <a:pt x="1563" y="3991"/>
                    </a:cubicBezTo>
                    <a:cubicBezTo>
                      <a:pt x="1017" y="3688"/>
                      <a:pt x="588" y="3109"/>
                      <a:pt x="378" y="2420"/>
                    </a:cubicBezTo>
                    <a:cubicBezTo>
                      <a:pt x="168" y="1689"/>
                      <a:pt x="210" y="874"/>
                      <a:pt x="496" y="160"/>
                    </a:cubicBezTo>
                    <a:close/>
                    <a:moveTo>
                      <a:pt x="387" y="0"/>
                    </a:moveTo>
                    <a:lnTo>
                      <a:pt x="370" y="51"/>
                    </a:lnTo>
                    <a:cubicBezTo>
                      <a:pt x="51" y="807"/>
                      <a:pt x="0" y="1689"/>
                      <a:pt x="235" y="2470"/>
                    </a:cubicBezTo>
                    <a:cubicBezTo>
                      <a:pt x="454" y="3201"/>
                      <a:pt x="907" y="3814"/>
                      <a:pt x="1495" y="4142"/>
                    </a:cubicBezTo>
                    <a:cubicBezTo>
                      <a:pt x="1890" y="4360"/>
                      <a:pt x="2377" y="4478"/>
                      <a:pt x="2924" y="4478"/>
                    </a:cubicBezTo>
                    <a:cubicBezTo>
                      <a:pt x="3108" y="4478"/>
                      <a:pt x="3310" y="4453"/>
                      <a:pt x="3520" y="4411"/>
                    </a:cubicBezTo>
                    <a:cubicBezTo>
                      <a:pt x="4116" y="4327"/>
                      <a:pt x="4956" y="4108"/>
                      <a:pt x="5578" y="3478"/>
                    </a:cubicBezTo>
                    <a:cubicBezTo>
                      <a:pt x="5847" y="3193"/>
                      <a:pt x="6057" y="2848"/>
                      <a:pt x="6174" y="2470"/>
                    </a:cubicBezTo>
                    <a:lnTo>
                      <a:pt x="6183" y="2428"/>
                    </a:lnTo>
                    <a:lnTo>
                      <a:pt x="6158" y="2395"/>
                    </a:lnTo>
                    <a:cubicBezTo>
                      <a:pt x="4780" y="1042"/>
                      <a:pt x="2545" y="93"/>
                      <a:pt x="44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35"/>
              <p:cNvSpPr/>
              <p:nvPr/>
            </p:nvSpPr>
            <p:spPr>
              <a:xfrm>
                <a:off x="5028025" y="1461900"/>
                <a:ext cx="1084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3215" extrusionOk="0">
                    <a:moveTo>
                      <a:pt x="2857" y="0"/>
                    </a:moveTo>
                    <a:cubicBezTo>
                      <a:pt x="1917" y="0"/>
                      <a:pt x="994" y="500"/>
                      <a:pt x="488" y="1291"/>
                    </a:cubicBezTo>
                    <a:cubicBezTo>
                      <a:pt x="135" y="1862"/>
                      <a:pt x="1" y="2551"/>
                      <a:pt x="93" y="3215"/>
                    </a:cubicBezTo>
                    <a:cubicBezTo>
                      <a:pt x="1757" y="2400"/>
                      <a:pt x="3311" y="1400"/>
                      <a:pt x="4335" y="434"/>
                    </a:cubicBezTo>
                    <a:cubicBezTo>
                      <a:pt x="3941" y="182"/>
                      <a:pt x="3487" y="31"/>
                      <a:pt x="3033" y="6"/>
                    </a:cubicBezTo>
                    <a:cubicBezTo>
                      <a:pt x="2975" y="2"/>
                      <a:pt x="2916" y="0"/>
                      <a:pt x="2857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p35"/>
              <p:cNvSpPr/>
              <p:nvPr/>
            </p:nvSpPr>
            <p:spPr>
              <a:xfrm>
                <a:off x="5025925" y="1459800"/>
                <a:ext cx="113650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4546" h="3417" extrusionOk="0">
                    <a:moveTo>
                      <a:pt x="3101" y="157"/>
                    </a:moveTo>
                    <a:cubicBezTo>
                      <a:pt x="3504" y="182"/>
                      <a:pt x="3915" y="308"/>
                      <a:pt x="4285" y="527"/>
                    </a:cubicBezTo>
                    <a:cubicBezTo>
                      <a:pt x="3319" y="1409"/>
                      <a:pt x="1891" y="2341"/>
                      <a:pt x="228" y="3173"/>
                    </a:cubicBezTo>
                    <a:cubicBezTo>
                      <a:pt x="169" y="2551"/>
                      <a:pt x="312" y="1921"/>
                      <a:pt x="631" y="1417"/>
                    </a:cubicBezTo>
                    <a:cubicBezTo>
                      <a:pt x="1110" y="653"/>
                      <a:pt x="2025" y="157"/>
                      <a:pt x="2941" y="157"/>
                    </a:cubicBezTo>
                    <a:close/>
                    <a:moveTo>
                      <a:pt x="2947" y="0"/>
                    </a:moveTo>
                    <a:cubicBezTo>
                      <a:pt x="1993" y="0"/>
                      <a:pt x="1029" y="525"/>
                      <a:pt x="513" y="1333"/>
                    </a:cubicBezTo>
                    <a:cubicBezTo>
                      <a:pt x="160" y="1904"/>
                      <a:pt x="1" y="2627"/>
                      <a:pt x="102" y="3307"/>
                    </a:cubicBezTo>
                    <a:lnTo>
                      <a:pt x="118" y="3417"/>
                    </a:lnTo>
                    <a:lnTo>
                      <a:pt x="211" y="3366"/>
                    </a:lnTo>
                    <a:cubicBezTo>
                      <a:pt x="1958" y="2492"/>
                      <a:pt x="3487" y="1501"/>
                      <a:pt x="4470" y="569"/>
                    </a:cubicBezTo>
                    <a:lnTo>
                      <a:pt x="4545" y="493"/>
                    </a:lnTo>
                    <a:lnTo>
                      <a:pt x="4461" y="443"/>
                    </a:lnTo>
                    <a:cubicBezTo>
                      <a:pt x="4050" y="182"/>
                      <a:pt x="3588" y="31"/>
                      <a:pt x="3117" y="6"/>
                    </a:cubicBezTo>
                    <a:cubicBezTo>
                      <a:pt x="3061" y="2"/>
                      <a:pt x="3004" y="0"/>
                      <a:pt x="29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7" name="Google Shape;3197;p35"/>
              <p:cNvSpPr/>
              <p:nvPr/>
            </p:nvSpPr>
            <p:spPr>
              <a:xfrm>
                <a:off x="4856025" y="1563650"/>
                <a:ext cx="5462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088" extrusionOk="0">
                    <a:moveTo>
                      <a:pt x="1079" y="1"/>
                    </a:moveTo>
                    <a:cubicBezTo>
                      <a:pt x="860" y="1"/>
                      <a:pt x="640" y="60"/>
                      <a:pt x="454" y="178"/>
                    </a:cubicBezTo>
                    <a:cubicBezTo>
                      <a:pt x="236" y="313"/>
                      <a:pt x="76" y="531"/>
                      <a:pt x="26" y="775"/>
                    </a:cubicBezTo>
                    <a:cubicBezTo>
                      <a:pt x="1" y="867"/>
                      <a:pt x="1" y="959"/>
                      <a:pt x="26" y="1060"/>
                    </a:cubicBezTo>
                    <a:cubicBezTo>
                      <a:pt x="180" y="1078"/>
                      <a:pt x="346" y="1087"/>
                      <a:pt x="524" y="1087"/>
                    </a:cubicBezTo>
                    <a:cubicBezTo>
                      <a:pt x="1006" y="1087"/>
                      <a:pt x="1571" y="1021"/>
                      <a:pt x="2185" y="892"/>
                    </a:cubicBezTo>
                    <a:cubicBezTo>
                      <a:pt x="2135" y="623"/>
                      <a:pt x="1983" y="397"/>
                      <a:pt x="1773" y="229"/>
                    </a:cubicBezTo>
                    <a:cubicBezTo>
                      <a:pt x="1577" y="77"/>
                      <a:pt x="1328" y="1"/>
                      <a:pt x="1079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8" name="Google Shape;3198;p35"/>
              <p:cNvSpPr/>
              <p:nvPr/>
            </p:nvSpPr>
            <p:spPr>
              <a:xfrm>
                <a:off x="4854575" y="1561400"/>
                <a:ext cx="59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1252" extrusionOk="0">
                    <a:moveTo>
                      <a:pt x="1133" y="159"/>
                    </a:moveTo>
                    <a:cubicBezTo>
                      <a:pt x="1369" y="159"/>
                      <a:pt x="1604" y="233"/>
                      <a:pt x="1789" y="377"/>
                    </a:cubicBezTo>
                    <a:cubicBezTo>
                      <a:pt x="1957" y="520"/>
                      <a:pt x="2083" y="705"/>
                      <a:pt x="2151" y="915"/>
                    </a:cubicBezTo>
                    <a:cubicBezTo>
                      <a:pt x="1559" y="1038"/>
                      <a:pt x="1044" y="1098"/>
                      <a:pt x="603" y="1098"/>
                    </a:cubicBezTo>
                    <a:cubicBezTo>
                      <a:pt x="443" y="1098"/>
                      <a:pt x="292" y="1090"/>
                      <a:pt x="151" y="1075"/>
                    </a:cubicBezTo>
                    <a:cubicBezTo>
                      <a:pt x="143" y="1007"/>
                      <a:pt x="151" y="932"/>
                      <a:pt x="168" y="873"/>
                    </a:cubicBezTo>
                    <a:cubicBezTo>
                      <a:pt x="210" y="663"/>
                      <a:pt x="344" y="461"/>
                      <a:pt x="554" y="327"/>
                    </a:cubicBezTo>
                    <a:cubicBezTo>
                      <a:pt x="726" y="214"/>
                      <a:pt x="929" y="159"/>
                      <a:pt x="1133" y="159"/>
                    </a:cubicBezTo>
                    <a:close/>
                    <a:moveTo>
                      <a:pt x="1141" y="0"/>
                    </a:moveTo>
                    <a:cubicBezTo>
                      <a:pt x="907" y="0"/>
                      <a:pt x="674" y="64"/>
                      <a:pt x="479" y="193"/>
                    </a:cubicBezTo>
                    <a:cubicBezTo>
                      <a:pt x="235" y="344"/>
                      <a:pt x="67" y="587"/>
                      <a:pt x="17" y="839"/>
                    </a:cubicBezTo>
                    <a:cubicBezTo>
                      <a:pt x="0" y="949"/>
                      <a:pt x="0" y="1049"/>
                      <a:pt x="17" y="1159"/>
                    </a:cubicBezTo>
                    <a:lnTo>
                      <a:pt x="25" y="1209"/>
                    </a:lnTo>
                    <a:lnTo>
                      <a:pt x="84" y="1217"/>
                    </a:lnTo>
                    <a:cubicBezTo>
                      <a:pt x="235" y="1243"/>
                      <a:pt x="428" y="1251"/>
                      <a:pt x="613" y="1251"/>
                    </a:cubicBezTo>
                    <a:cubicBezTo>
                      <a:pt x="1092" y="1251"/>
                      <a:pt x="1638" y="1192"/>
                      <a:pt x="2285" y="1049"/>
                    </a:cubicBezTo>
                    <a:lnTo>
                      <a:pt x="2361" y="1033"/>
                    </a:lnTo>
                    <a:lnTo>
                      <a:pt x="2335" y="957"/>
                    </a:lnTo>
                    <a:cubicBezTo>
                      <a:pt x="2268" y="671"/>
                      <a:pt x="2117" y="419"/>
                      <a:pt x="1899" y="251"/>
                    </a:cubicBezTo>
                    <a:cubicBezTo>
                      <a:pt x="1683" y="85"/>
                      <a:pt x="1411" y="0"/>
                      <a:pt x="114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9" name="Google Shape;3199;p35"/>
              <p:cNvSpPr/>
              <p:nvPr/>
            </p:nvSpPr>
            <p:spPr>
              <a:xfrm>
                <a:off x="4942975" y="1394800"/>
                <a:ext cx="6597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3632" extrusionOk="0">
                    <a:moveTo>
                      <a:pt x="860" y="1"/>
                    </a:moveTo>
                    <a:cubicBezTo>
                      <a:pt x="793" y="1"/>
                      <a:pt x="727" y="12"/>
                      <a:pt x="664" y="35"/>
                    </a:cubicBezTo>
                    <a:cubicBezTo>
                      <a:pt x="135" y="229"/>
                      <a:pt x="1" y="1186"/>
                      <a:pt x="370" y="2169"/>
                    </a:cubicBezTo>
                    <a:cubicBezTo>
                      <a:pt x="680" y="3040"/>
                      <a:pt x="1275" y="3632"/>
                      <a:pt x="1774" y="3632"/>
                    </a:cubicBezTo>
                    <a:cubicBezTo>
                      <a:pt x="1843" y="3632"/>
                      <a:pt x="1910" y="3621"/>
                      <a:pt x="1975" y="3597"/>
                    </a:cubicBezTo>
                    <a:cubicBezTo>
                      <a:pt x="2496" y="3412"/>
                      <a:pt x="2638" y="2455"/>
                      <a:pt x="2269" y="1472"/>
                    </a:cubicBezTo>
                    <a:cubicBezTo>
                      <a:pt x="1951" y="600"/>
                      <a:pt x="1354" y="1"/>
                      <a:pt x="860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0" name="Google Shape;3200;p35"/>
              <p:cNvSpPr/>
              <p:nvPr/>
            </p:nvSpPr>
            <p:spPr>
              <a:xfrm>
                <a:off x="4940675" y="1392950"/>
                <a:ext cx="67225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3789" extrusionOk="0">
                    <a:moveTo>
                      <a:pt x="950" y="160"/>
                    </a:moveTo>
                    <a:cubicBezTo>
                      <a:pt x="1143" y="160"/>
                      <a:pt x="1353" y="252"/>
                      <a:pt x="1571" y="462"/>
                    </a:cubicBezTo>
                    <a:cubicBezTo>
                      <a:pt x="1865" y="723"/>
                      <a:pt x="2126" y="1126"/>
                      <a:pt x="2294" y="1579"/>
                    </a:cubicBezTo>
                    <a:cubicBezTo>
                      <a:pt x="2462" y="2050"/>
                      <a:pt x="2529" y="2520"/>
                      <a:pt x="2478" y="2907"/>
                    </a:cubicBezTo>
                    <a:cubicBezTo>
                      <a:pt x="2420" y="3276"/>
                      <a:pt x="2268" y="3528"/>
                      <a:pt x="2042" y="3612"/>
                    </a:cubicBezTo>
                    <a:cubicBezTo>
                      <a:pt x="1987" y="3633"/>
                      <a:pt x="1929" y="3643"/>
                      <a:pt x="1870" y="3643"/>
                    </a:cubicBezTo>
                    <a:cubicBezTo>
                      <a:pt x="1681" y="3643"/>
                      <a:pt x="1471" y="3543"/>
                      <a:pt x="1260" y="3352"/>
                    </a:cubicBezTo>
                    <a:cubicBezTo>
                      <a:pt x="958" y="3083"/>
                      <a:pt x="697" y="2688"/>
                      <a:pt x="529" y="2226"/>
                    </a:cubicBezTo>
                    <a:cubicBezTo>
                      <a:pt x="193" y="1294"/>
                      <a:pt x="311" y="370"/>
                      <a:pt x="781" y="185"/>
                    </a:cubicBezTo>
                    <a:cubicBezTo>
                      <a:pt x="840" y="168"/>
                      <a:pt x="891" y="160"/>
                      <a:pt x="950" y="160"/>
                    </a:cubicBezTo>
                    <a:close/>
                    <a:moveTo>
                      <a:pt x="952" y="0"/>
                    </a:moveTo>
                    <a:cubicBezTo>
                      <a:pt x="873" y="0"/>
                      <a:pt x="796" y="14"/>
                      <a:pt x="723" y="42"/>
                    </a:cubicBezTo>
                    <a:cubicBezTo>
                      <a:pt x="151" y="252"/>
                      <a:pt x="0" y="1235"/>
                      <a:pt x="387" y="2277"/>
                    </a:cubicBezTo>
                    <a:cubicBezTo>
                      <a:pt x="563" y="2756"/>
                      <a:pt x="840" y="3176"/>
                      <a:pt x="1151" y="3461"/>
                    </a:cubicBezTo>
                    <a:cubicBezTo>
                      <a:pt x="1395" y="3671"/>
                      <a:pt x="1638" y="3789"/>
                      <a:pt x="1865" y="3789"/>
                    </a:cubicBezTo>
                    <a:cubicBezTo>
                      <a:pt x="1949" y="3789"/>
                      <a:pt x="2025" y="3772"/>
                      <a:pt x="2084" y="3738"/>
                    </a:cubicBezTo>
                    <a:cubicBezTo>
                      <a:pt x="2369" y="3629"/>
                      <a:pt x="2562" y="3335"/>
                      <a:pt x="2621" y="2907"/>
                    </a:cubicBezTo>
                    <a:cubicBezTo>
                      <a:pt x="2688" y="2495"/>
                      <a:pt x="2613" y="1991"/>
                      <a:pt x="2436" y="1512"/>
                    </a:cubicBezTo>
                    <a:cubicBezTo>
                      <a:pt x="2252" y="1025"/>
                      <a:pt x="1983" y="605"/>
                      <a:pt x="1664" y="319"/>
                    </a:cubicBezTo>
                    <a:cubicBezTo>
                      <a:pt x="1427" y="114"/>
                      <a:pt x="1180" y="0"/>
                      <a:pt x="95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1" name="Google Shape;3201;p35"/>
              <p:cNvSpPr/>
              <p:nvPr/>
            </p:nvSpPr>
            <p:spPr>
              <a:xfrm>
                <a:off x="4951375" y="1414250"/>
                <a:ext cx="39925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211" extrusionOk="0">
                    <a:moveTo>
                      <a:pt x="516" y="1"/>
                    </a:moveTo>
                    <a:cubicBezTo>
                      <a:pt x="474" y="1"/>
                      <a:pt x="434" y="8"/>
                      <a:pt x="396" y="22"/>
                    </a:cubicBezTo>
                    <a:cubicBezTo>
                      <a:pt x="85" y="131"/>
                      <a:pt x="1" y="719"/>
                      <a:pt x="219" y="1324"/>
                    </a:cubicBezTo>
                    <a:cubicBezTo>
                      <a:pt x="411" y="1848"/>
                      <a:pt x="778" y="2210"/>
                      <a:pt x="1076" y="2210"/>
                    </a:cubicBezTo>
                    <a:cubicBezTo>
                      <a:pt x="1116" y="2210"/>
                      <a:pt x="1156" y="2203"/>
                      <a:pt x="1194" y="2189"/>
                    </a:cubicBezTo>
                    <a:cubicBezTo>
                      <a:pt x="1513" y="2080"/>
                      <a:pt x="1597" y="1492"/>
                      <a:pt x="1378" y="887"/>
                    </a:cubicBezTo>
                    <a:cubicBezTo>
                      <a:pt x="1179" y="363"/>
                      <a:pt x="817" y="1"/>
                      <a:pt x="51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2" name="Google Shape;3202;p35"/>
              <p:cNvSpPr/>
              <p:nvPr/>
            </p:nvSpPr>
            <p:spPr>
              <a:xfrm>
                <a:off x="4960625" y="1404375"/>
                <a:ext cx="25225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395" extrusionOk="0">
                    <a:moveTo>
                      <a:pt x="330" y="0"/>
                    </a:moveTo>
                    <a:cubicBezTo>
                      <a:pt x="304" y="0"/>
                      <a:pt x="278" y="5"/>
                      <a:pt x="252" y="14"/>
                    </a:cubicBezTo>
                    <a:cubicBezTo>
                      <a:pt x="51" y="89"/>
                      <a:pt x="0" y="459"/>
                      <a:pt x="135" y="837"/>
                    </a:cubicBezTo>
                    <a:cubicBezTo>
                      <a:pt x="261" y="1172"/>
                      <a:pt x="493" y="1394"/>
                      <a:pt x="684" y="1394"/>
                    </a:cubicBezTo>
                    <a:cubicBezTo>
                      <a:pt x="709" y="1394"/>
                      <a:pt x="733" y="1391"/>
                      <a:pt x="756" y="1383"/>
                    </a:cubicBezTo>
                    <a:cubicBezTo>
                      <a:pt x="950" y="1307"/>
                      <a:pt x="1008" y="938"/>
                      <a:pt x="866" y="560"/>
                    </a:cubicBezTo>
                    <a:cubicBezTo>
                      <a:pt x="747" y="234"/>
                      <a:pt x="525" y="0"/>
                      <a:pt x="330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3" name="Google Shape;3203;p35"/>
              <p:cNvSpPr/>
              <p:nvPr/>
            </p:nvSpPr>
            <p:spPr>
              <a:xfrm>
                <a:off x="4881025" y="1417700"/>
                <a:ext cx="65975" cy="90725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3629" extrusionOk="0">
                    <a:moveTo>
                      <a:pt x="860" y="1"/>
                    </a:moveTo>
                    <a:cubicBezTo>
                      <a:pt x="792" y="1"/>
                      <a:pt x="727" y="12"/>
                      <a:pt x="664" y="35"/>
                    </a:cubicBezTo>
                    <a:cubicBezTo>
                      <a:pt x="135" y="228"/>
                      <a:pt x="1" y="1186"/>
                      <a:pt x="370" y="2169"/>
                    </a:cubicBezTo>
                    <a:cubicBezTo>
                      <a:pt x="682" y="3036"/>
                      <a:pt x="1281" y="3629"/>
                      <a:pt x="1781" y="3629"/>
                    </a:cubicBezTo>
                    <a:cubicBezTo>
                      <a:pt x="1848" y="3629"/>
                      <a:pt x="1913" y="3619"/>
                      <a:pt x="1975" y="3597"/>
                    </a:cubicBezTo>
                    <a:cubicBezTo>
                      <a:pt x="2495" y="3412"/>
                      <a:pt x="2638" y="2454"/>
                      <a:pt x="2269" y="1463"/>
                    </a:cubicBezTo>
                    <a:cubicBezTo>
                      <a:pt x="1944" y="599"/>
                      <a:pt x="1352" y="1"/>
                      <a:pt x="860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4" name="Google Shape;3204;p35"/>
              <p:cNvSpPr/>
              <p:nvPr/>
            </p:nvSpPr>
            <p:spPr>
              <a:xfrm>
                <a:off x="4882075" y="1416100"/>
                <a:ext cx="64075" cy="94475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3779" extrusionOk="0">
                    <a:moveTo>
                      <a:pt x="807" y="141"/>
                    </a:moveTo>
                    <a:cubicBezTo>
                      <a:pt x="1269" y="141"/>
                      <a:pt x="1849" y="729"/>
                      <a:pt x="2151" y="1561"/>
                    </a:cubicBezTo>
                    <a:cubicBezTo>
                      <a:pt x="2319" y="2023"/>
                      <a:pt x="2386" y="2493"/>
                      <a:pt x="2327" y="2888"/>
                    </a:cubicBezTo>
                    <a:cubicBezTo>
                      <a:pt x="2277" y="3249"/>
                      <a:pt x="2117" y="3501"/>
                      <a:pt x="1899" y="3585"/>
                    </a:cubicBezTo>
                    <a:cubicBezTo>
                      <a:pt x="1844" y="3605"/>
                      <a:pt x="1787" y="3615"/>
                      <a:pt x="1727" y="3615"/>
                    </a:cubicBezTo>
                    <a:cubicBezTo>
                      <a:pt x="1538" y="3615"/>
                      <a:pt x="1326" y="3516"/>
                      <a:pt x="1109" y="3325"/>
                    </a:cubicBezTo>
                    <a:cubicBezTo>
                      <a:pt x="815" y="3064"/>
                      <a:pt x="555" y="2661"/>
                      <a:pt x="387" y="2199"/>
                    </a:cubicBezTo>
                    <a:cubicBezTo>
                      <a:pt x="219" y="1737"/>
                      <a:pt x="160" y="1267"/>
                      <a:pt x="211" y="880"/>
                    </a:cubicBezTo>
                    <a:cubicBezTo>
                      <a:pt x="261" y="511"/>
                      <a:pt x="421" y="259"/>
                      <a:pt x="639" y="175"/>
                    </a:cubicBezTo>
                    <a:cubicBezTo>
                      <a:pt x="689" y="158"/>
                      <a:pt x="748" y="141"/>
                      <a:pt x="807" y="141"/>
                    </a:cubicBezTo>
                    <a:close/>
                    <a:moveTo>
                      <a:pt x="825" y="1"/>
                    </a:moveTo>
                    <a:cubicBezTo>
                      <a:pt x="747" y="1"/>
                      <a:pt x="671" y="14"/>
                      <a:pt x="597" y="40"/>
                    </a:cubicBezTo>
                    <a:cubicBezTo>
                      <a:pt x="311" y="141"/>
                      <a:pt x="127" y="435"/>
                      <a:pt x="59" y="872"/>
                    </a:cubicBezTo>
                    <a:cubicBezTo>
                      <a:pt x="1" y="1275"/>
                      <a:pt x="76" y="1779"/>
                      <a:pt x="253" y="2266"/>
                    </a:cubicBezTo>
                    <a:cubicBezTo>
                      <a:pt x="429" y="2745"/>
                      <a:pt x="706" y="3165"/>
                      <a:pt x="1017" y="3451"/>
                    </a:cubicBezTo>
                    <a:cubicBezTo>
                      <a:pt x="1261" y="3661"/>
                      <a:pt x="1504" y="3778"/>
                      <a:pt x="1731" y="3778"/>
                    </a:cubicBezTo>
                    <a:cubicBezTo>
                      <a:pt x="1815" y="3778"/>
                      <a:pt x="1891" y="3770"/>
                      <a:pt x="1966" y="3745"/>
                    </a:cubicBezTo>
                    <a:cubicBezTo>
                      <a:pt x="2243" y="3644"/>
                      <a:pt x="2437" y="3350"/>
                      <a:pt x="2495" y="2913"/>
                    </a:cubicBezTo>
                    <a:cubicBezTo>
                      <a:pt x="2563" y="2510"/>
                      <a:pt x="2487" y="2006"/>
                      <a:pt x="2311" y="1519"/>
                    </a:cubicBezTo>
                    <a:cubicBezTo>
                      <a:pt x="1973" y="609"/>
                      <a:pt x="1361" y="1"/>
                      <a:pt x="82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5" name="Google Shape;3205;p35"/>
              <p:cNvSpPr/>
              <p:nvPr/>
            </p:nvSpPr>
            <p:spPr>
              <a:xfrm>
                <a:off x="4889000" y="1437350"/>
                <a:ext cx="40150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2211" extrusionOk="0">
                    <a:moveTo>
                      <a:pt x="525" y="1"/>
                    </a:moveTo>
                    <a:cubicBezTo>
                      <a:pt x="483" y="1"/>
                      <a:pt x="443" y="8"/>
                      <a:pt x="404" y="22"/>
                    </a:cubicBezTo>
                    <a:cubicBezTo>
                      <a:pt x="85" y="140"/>
                      <a:pt x="1" y="719"/>
                      <a:pt x="228" y="1316"/>
                    </a:cubicBezTo>
                    <a:cubicBezTo>
                      <a:pt x="420" y="1847"/>
                      <a:pt x="780" y="2210"/>
                      <a:pt x="1082" y="2210"/>
                    </a:cubicBezTo>
                    <a:cubicBezTo>
                      <a:pt x="1123" y="2210"/>
                      <a:pt x="1163" y="2203"/>
                      <a:pt x="1202" y="2189"/>
                    </a:cubicBezTo>
                    <a:cubicBezTo>
                      <a:pt x="1530" y="2072"/>
                      <a:pt x="1605" y="1492"/>
                      <a:pt x="1387" y="887"/>
                    </a:cubicBezTo>
                    <a:cubicBezTo>
                      <a:pt x="1195" y="363"/>
                      <a:pt x="828" y="1"/>
                      <a:pt x="52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6" name="Google Shape;3206;p35"/>
              <p:cNvSpPr/>
              <p:nvPr/>
            </p:nvSpPr>
            <p:spPr>
              <a:xfrm>
                <a:off x="4898675" y="1427450"/>
                <a:ext cx="25225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396" extrusionOk="0">
                    <a:moveTo>
                      <a:pt x="327" y="1"/>
                    </a:moveTo>
                    <a:cubicBezTo>
                      <a:pt x="301" y="1"/>
                      <a:pt x="276" y="5"/>
                      <a:pt x="252" y="15"/>
                    </a:cubicBezTo>
                    <a:cubicBezTo>
                      <a:pt x="51" y="90"/>
                      <a:pt x="0" y="460"/>
                      <a:pt x="135" y="838"/>
                    </a:cubicBezTo>
                    <a:cubicBezTo>
                      <a:pt x="261" y="1173"/>
                      <a:pt x="493" y="1395"/>
                      <a:pt x="684" y="1395"/>
                    </a:cubicBezTo>
                    <a:cubicBezTo>
                      <a:pt x="709" y="1395"/>
                      <a:pt x="733" y="1392"/>
                      <a:pt x="756" y="1384"/>
                    </a:cubicBezTo>
                    <a:cubicBezTo>
                      <a:pt x="949" y="1308"/>
                      <a:pt x="1008" y="939"/>
                      <a:pt x="865" y="561"/>
                    </a:cubicBezTo>
                    <a:cubicBezTo>
                      <a:pt x="748" y="229"/>
                      <a:pt x="513" y="1"/>
                      <a:pt x="327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7" name="Google Shape;3207;p35"/>
              <p:cNvSpPr/>
              <p:nvPr/>
            </p:nvSpPr>
            <p:spPr>
              <a:xfrm>
                <a:off x="4982675" y="1490350"/>
                <a:ext cx="395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196" extrusionOk="0">
                    <a:moveTo>
                      <a:pt x="1481" y="1"/>
                    </a:moveTo>
                    <a:cubicBezTo>
                      <a:pt x="1449" y="1"/>
                      <a:pt x="1416" y="16"/>
                      <a:pt x="1403" y="52"/>
                    </a:cubicBezTo>
                    <a:cubicBezTo>
                      <a:pt x="1193" y="590"/>
                      <a:pt x="672" y="985"/>
                      <a:pt x="101" y="1035"/>
                    </a:cubicBezTo>
                    <a:cubicBezTo>
                      <a:pt x="3" y="1043"/>
                      <a:pt x="0" y="1195"/>
                      <a:pt x="86" y="1195"/>
                    </a:cubicBezTo>
                    <a:cubicBezTo>
                      <a:pt x="88" y="1195"/>
                      <a:pt x="90" y="1195"/>
                      <a:pt x="93" y="1195"/>
                    </a:cubicBezTo>
                    <a:cubicBezTo>
                      <a:pt x="740" y="1136"/>
                      <a:pt x="1311" y="699"/>
                      <a:pt x="1554" y="94"/>
                    </a:cubicBezTo>
                    <a:cubicBezTo>
                      <a:pt x="1580" y="38"/>
                      <a:pt x="1531" y="1"/>
                      <a:pt x="148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8" name="Google Shape;3208;p35"/>
              <p:cNvSpPr/>
              <p:nvPr/>
            </p:nvSpPr>
            <p:spPr>
              <a:xfrm>
                <a:off x="5006200" y="1472825"/>
                <a:ext cx="29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990" extrusionOk="0">
                    <a:moveTo>
                      <a:pt x="543" y="1"/>
                    </a:moveTo>
                    <a:cubicBezTo>
                      <a:pt x="452" y="1"/>
                      <a:pt x="360" y="26"/>
                      <a:pt x="286" y="81"/>
                    </a:cubicBezTo>
                    <a:cubicBezTo>
                      <a:pt x="151" y="165"/>
                      <a:pt x="76" y="308"/>
                      <a:pt x="9" y="459"/>
                    </a:cubicBezTo>
                    <a:cubicBezTo>
                      <a:pt x="0" y="501"/>
                      <a:pt x="34" y="543"/>
                      <a:pt x="67" y="552"/>
                    </a:cubicBezTo>
                    <a:cubicBezTo>
                      <a:pt x="84" y="559"/>
                      <a:pt x="98" y="562"/>
                      <a:pt x="110" y="562"/>
                    </a:cubicBezTo>
                    <a:cubicBezTo>
                      <a:pt x="143" y="562"/>
                      <a:pt x="162" y="540"/>
                      <a:pt x="168" y="510"/>
                    </a:cubicBezTo>
                    <a:cubicBezTo>
                      <a:pt x="210" y="409"/>
                      <a:pt x="277" y="291"/>
                      <a:pt x="370" y="224"/>
                    </a:cubicBezTo>
                    <a:cubicBezTo>
                      <a:pt x="427" y="191"/>
                      <a:pt x="493" y="171"/>
                      <a:pt x="561" y="171"/>
                    </a:cubicBezTo>
                    <a:cubicBezTo>
                      <a:pt x="612" y="171"/>
                      <a:pt x="664" y="182"/>
                      <a:pt x="714" y="207"/>
                    </a:cubicBezTo>
                    <a:cubicBezTo>
                      <a:pt x="975" y="333"/>
                      <a:pt x="1017" y="644"/>
                      <a:pt x="966" y="896"/>
                    </a:cubicBezTo>
                    <a:cubicBezTo>
                      <a:pt x="956" y="952"/>
                      <a:pt x="1005" y="990"/>
                      <a:pt x="1050" y="990"/>
                    </a:cubicBezTo>
                    <a:cubicBezTo>
                      <a:pt x="1080" y="990"/>
                      <a:pt x="1108" y="974"/>
                      <a:pt x="1117" y="938"/>
                    </a:cubicBezTo>
                    <a:cubicBezTo>
                      <a:pt x="1159" y="762"/>
                      <a:pt x="1159" y="569"/>
                      <a:pt x="1084" y="392"/>
                    </a:cubicBezTo>
                    <a:cubicBezTo>
                      <a:pt x="1017" y="249"/>
                      <a:pt x="907" y="123"/>
                      <a:pt x="756" y="48"/>
                    </a:cubicBezTo>
                    <a:cubicBezTo>
                      <a:pt x="692" y="18"/>
                      <a:pt x="618" y="1"/>
                      <a:pt x="54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168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ISI KANDUNGAN</a:t>
            </a:r>
            <a:endParaRPr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175" name="Google Shape;3175;p35"/>
          <p:cNvSpPr txBox="1">
            <a:spLocks noGrp="1"/>
          </p:cNvSpPr>
          <p:nvPr>
            <p:ph type="title" idx="5"/>
          </p:nvPr>
        </p:nvSpPr>
        <p:spPr>
          <a:xfrm>
            <a:off x="4281664" y="1273442"/>
            <a:ext cx="9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76" name="Google Shape;3176;p35"/>
          <p:cNvSpPr txBox="1">
            <a:spLocks noGrp="1"/>
          </p:cNvSpPr>
          <p:nvPr>
            <p:ph type="title" idx="7"/>
          </p:nvPr>
        </p:nvSpPr>
        <p:spPr>
          <a:xfrm>
            <a:off x="4281664" y="2958957"/>
            <a:ext cx="95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79" name="Google Shape;3179;p35"/>
          <p:cNvSpPr txBox="1">
            <a:spLocks noGrp="1"/>
          </p:cNvSpPr>
          <p:nvPr>
            <p:ph type="subTitle" idx="9"/>
          </p:nvPr>
        </p:nvSpPr>
        <p:spPr>
          <a:xfrm>
            <a:off x="4062237" y="1832575"/>
            <a:ext cx="1393455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Nilai </a:t>
            </a:r>
            <a:r>
              <a:rPr lang="en-MY" dirty="0" err="1"/>
              <a:t>Tempat</a:t>
            </a:r>
            <a:endParaRPr dirty="0"/>
          </a:p>
        </p:txBody>
      </p:sp>
      <p:sp>
        <p:nvSpPr>
          <p:cNvPr id="3180" name="Google Shape;3180;p35"/>
          <p:cNvSpPr txBox="1">
            <a:spLocks noGrp="1"/>
          </p:cNvSpPr>
          <p:nvPr>
            <p:ph type="subTitle" idx="13"/>
          </p:nvPr>
        </p:nvSpPr>
        <p:spPr>
          <a:xfrm>
            <a:off x="4204170" y="3518090"/>
            <a:ext cx="1109588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Nilai Digit</a:t>
            </a:r>
            <a:endParaRPr dirty="0"/>
          </a:p>
        </p:txBody>
      </p:sp>
      <p:grpSp>
        <p:nvGrpSpPr>
          <p:cNvPr id="3183" name="Google Shape;3183;p35"/>
          <p:cNvGrpSpPr/>
          <p:nvPr/>
        </p:nvGrpSpPr>
        <p:grpSpPr>
          <a:xfrm>
            <a:off x="7746572" y="3558066"/>
            <a:ext cx="1421908" cy="1544200"/>
            <a:chOff x="7746572" y="3558066"/>
            <a:chExt cx="1421908" cy="1544200"/>
          </a:xfrm>
        </p:grpSpPr>
        <p:sp>
          <p:nvSpPr>
            <p:cNvPr id="3184" name="Google Shape;3184;p35"/>
            <p:cNvSpPr/>
            <p:nvPr/>
          </p:nvSpPr>
          <p:spPr>
            <a:xfrm rot="639493">
              <a:off x="7868936" y="3657080"/>
              <a:ext cx="1181613" cy="1332918"/>
            </a:xfrm>
            <a:custGeom>
              <a:avLst/>
              <a:gdLst/>
              <a:ahLst/>
              <a:cxnLst/>
              <a:rect l="l" t="t" r="r" b="b"/>
              <a:pathLst>
                <a:path w="14307" h="16139" extrusionOk="0">
                  <a:moveTo>
                    <a:pt x="6918" y="0"/>
                  </a:moveTo>
                  <a:cubicBezTo>
                    <a:pt x="6011" y="0"/>
                    <a:pt x="5129" y="161"/>
                    <a:pt x="4319" y="522"/>
                  </a:cubicBezTo>
                  <a:cubicBezTo>
                    <a:pt x="3025" y="1102"/>
                    <a:pt x="1966" y="2362"/>
                    <a:pt x="1219" y="3832"/>
                  </a:cubicBezTo>
                  <a:cubicBezTo>
                    <a:pt x="429" y="5386"/>
                    <a:pt x="1" y="7167"/>
                    <a:pt x="18" y="8662"/>
                  </a:cubicBezTo>
                  <a:cubicBezTo>
                    <a:pt x="43" y="9678"/>
                    <a:pt x="270" y="10552"/>
                    <a:pt x="757" y="11115"/>
                  </a:cubicBezTo>
                  <a:cubicBezTo>
                    <a:pt x="967" y="11384"/>
                    <a:pt x="1311" y="11527"/>
                    <a:pt x="1756" y="11594"/>
                  </a:cubicBezTo>
                  <a:cubicBezTo>
                    <a:pt x="1915" y="11614"/>
                    <a:pt x="2085" y="11624"/>
                    <a:pt x="2267" y="11624"/>
                  </a:cubicBezTo>
                  <a:cubicBezTo>
                    <a:pt x="2748" y="11624"/>
                    <a:pt x="3305" y="11554"/>
                    <a:pt x="3915" y="11426"/>
                  </a:cubicBezTo>
                  <a:cubicBezTo>
                    <a:pt x="4587" y="11274"/>
                    <a:pt x="5310" y="11064"/>
                    <a:pt x="6066" y="10796"/>
                  </a:cubicBezTo>
                  <a:cubicBezTo>
                    <a:pt x="6259" y="11510"/>
                    <a:pt x="6326" y="12266"/>
                    <a:pt x="6226" y="12997"/>
                  </a:cubicBezTo>
                  <a:cubicBezTo>
                    <a:pt x="6142" y="13694"/>
                    <a:pt x="5932" y="14416"/>
                    <a:pt x="6209" y="15055"/>
                  </a:cubicBezTo>
                  <a:cubicBezTo>
                    <a:pt x="6427" y="15559"/>
                    <a:pt x="6923" y="15903"/>
                    <a:pt x="7444" y="16046"/>
                  </a:cubicBezTo>
                  <a:cubicBezTo>
                    <a:pt x="7690" y="16112"/>
                    <a:pt x="7943" y="16139"/>
                    <a:pt x="8198" y="16139"/>
                  </a:cubicBezTo>
                  <a:cubicBezTo>
                    <a:pt x="8491" y="16139"/>
                    <a:pt x="8786" y="16104"/>
                    <a:pt x="9073" y="16054"/>
                  </a:cubicBezTo>
                  <a:cubicBezTo>
                    <a:pt x="10132" y="15861"/>
                    <a:pt x="11140" y="15450"/>
                    <a:pt x="12030" y="14853"/>
                  </a:cubicBezTo>
                  <a:cubicBezTo>
                    <a:pt x="12534" y="14509"/>
                    <a:pt x="13030" y="14063"/>
                    <a:pt x="13181" y="13484"/>
                  </a:cubicBezTo>
                  <a:cubicBezTo>
                    <a:pt x="13324" y="12913"/>
                    <a:pt x="13131" y="12316"/>
                    <a:pt x="12803" y="11821"/>
                  </a:cubicBezTo>
                  <a:cubicBezTo>
                    <a:pt x="12475" y="11342"/>
                    <a:pt x="12047" y="10938"/>
                    <a:pt x="11644" y="10510"/>
                  </a:cubicBezTo>
                  <a:cubicBezTo>
                    <a:pt x="11157" y="9981"/>
                    <a:pt x="10720" y="9410"/>
                    <a:pt x="10342" y="8788"/>
                  </a:cubicBezTo>
                  <a:cubicBezTo>
                    <a:pt x="11367" y="8183"/>
                    <a:pt x="12265" y="7536"/>
                    <a:pt x="12946" y="6898"/>
                  </a:cubicBezTo>
                  <a:cubicBezTo>
                    <a:pt x="13794" y="6100"/>
                    <a:pt x="14307" y="5302"/>
                    <a:pt x="14206" y="4630"/>
                  </a:cubicBezTo>
                  <a:cubicBezTo>
                    <a:pt x="14105" y="3832"/>
                    <a:pt x="13643" y="3059"/>
                    <a:pt x="12954" y="2378"/>
                  </a:cubicBezTo>
                  <a:cubicBezTo>
                    <a:pt x="11635" y="1068"/>
                    <a:pt x="9451" y="102"/>
                    <a:pt x="7301" y="10"/>
                  </a:cubicBezTo>
                  <a:cubicBezTo>
                    <a:pt x="7173" y="3"/>
                    <a:pt x="7045" y="0"/>
                    <a:pt x="6918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85" name="Google Shape;3185;p35"/>
            <p:cNvGrpSpPr/>
            <p:nvPr/>
          </p:nvGrpSpPr>
          <p:grpSpPr>
            <a:xfrm rot="639493">
              <a:off x="7860814" y="3656811"/>
              <a:ext cx="1193423" cy="1346710"/>
              <a:chOff x="4810875" y="1298225"/>
              <a:chExt cx="361250" cy="407650"/>
            </a:xfrm>
          </p:grpSpPr>
          <p:sp>
            <p:nvSpPr>
              <p:cNvPr id="3186" name="Google Shape;3186;p35"/>
              <p:cNvSpPr/>
              <p:nvPr/>
            </p:nvSpPr>
            <p:spPr>
              <a:xfrm>
                <a:off x="4953475" y="1498800"/>
                <a:ext cx="192400" cy="205200"/>
              </a:xfrm>
              <a:custGeom>
                <a:avLst/>
                <a:gdLst/>
                <a:ahLst/>
                <a:cxnLst/>
                <a:rect l="l" t="t" r="r" b="b"/>
                <a:pathLst>
                  <a:path w="7696" h="8208" extrusionOk="0">
                    <a:moveTo>
                      <a:pt x="4243" y="0"/>
                    </a:moveTo>
                    <a:lnTo>
                      <a:pt x="1" y="1722"/>
                    </a:lnTo>
                    <a:cubicBezTo>
                      <a:pt x="530" y="2739"/>
                      <a:pt x="740" y="3923"/>
                      <a:pt x="606" y="5065"/>
                    </a:cubicBezTo>
                    <a:cubicBezTo>
                      <a:pt x="522" y="5763"/>
                      <a:pt x="312" y="6485"/>
                      <a:pt x="589" y="7124"/>
                    </a:cubicBezTo>
                    <a:cubicBezTo>
                      <a:pt x="807" y="7628"/>
                      <a:pt x="1303" y="7980"/>
                      <a:pt x="1824" y="8115"/>
                    </a:cubicBezTo>
                    <a:cubicBezTo>
                      <a:pt x="2070" y="8181"/>
                      <a:pt x="2323" y="8208"/>
                      <a:pt x="2578" y="8208"/>
                    </a:cubicBezTo>
                    <a:cubicBezTo>
                      <a:pt x="2871" y="8208"/>
                      <a:pt x="3166" y="8173"/>
                      <a:pt x="3453" y="8123"/>
                    </a:cubicBezTo>
                    <a:cubicBezTo>
                      <a:pt x="4512" y="7938"/>
                      <a:pt x="5520" y="7527"/>
                      <a:pt x="6410" y="6930"/>
                    </a:cubicBezTo>
                    <a:cubicBezTo>
                      <a:pt x="6914" y="6578"/>
                      <a:pt x="7410" y="6141"/>
                      <a:pt x="7561" y="5553"/>
                    </a:cubicBezTo>
                    <a:cubicBezTo>
                      <a:pt x="7696" y="4973"/>
                      <a:pt x="7494" y="4368"/>
                      <a:pt x="7175" y="3881"/>
                    </a:cubicBezTo>
                    <a:cubicBezTo>
                      <a:pt x="6847" y="3402"/>
                      <a:pt x="6419" y="2999"/>
                      <a:pt x="6015" y="2571"/>
                    </a:cubicBezTo>
                    <a:cubicBezTo>
                      <a:pt x="5301" y="1806"/>
                      <a:pt x="4705" y="932"/>
                      <a:pt x="4243" y="0"/>
                    </a:cubicBezTo>
                    <a:close/>
                  </a:path>
                </a:pathLst>
              </a:custGeom>
              <a:solidFill>
                <a:srgbClr val="EE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87" name="Google Shape;3187;p35"/>
              <p:cNvSpPr/>
              <p:nvPr/>
            </p:nvSpPr>
            <p:spPr>
              <a:xfrm>
                <a:off x="4950550" y="1496275"/>
                <a:ext cx="197850" cy="209600"/>
              </a:xfrm>
              <a:custGeom>
                <a:avLst/>
                <a:gdLst/>
                <a:ahLst/>
                <a:cxnLst/>
                <a:rect l="l" t="t" r="r" b="b"/>
                <a:pathLst>
                  <a:path w="7914" h="8384" extrusionOk="0">
                    <a:moveTo>
                      <a:pt x="4293" y="193"/>
                    </a:moveTo>
                    <a:cubicBezTo>
                      <a:pt x="4755" y="1117"/>
                      <a:pt x="5360" y="1966"/>
                      <a:pt x="6057" y="2722"/>
                    </a:cubicBezTo>
                    <a:cubicBezTo>
                      <a:pt x="6166" y="2831"/>
                      <a:pt x="6258" y="2932"/>
                      <a:pt x="6368" y="3041"/>
                    </a:cubicBezTo>
                    <a:cubicBezTo>
                      <a:pt x="6670" y="3344"/>
                      <a:pt x="6972" y="3671"/>
                      <a:pt x="7216" y="4024"/>
                    </a:cubicBezTo>
                    <a:cubicBezTo>
                      <a:pt x="7426" y="4343"/>
                      <a:pt x="7754" y="4973"/>
                      <a:pt x="7586" y="5620"/>
                    </a:cubicBezTo>
                    <a:cubicBezTo>
                      <a:pt x="7468" y="6091"/>
                      <a:pt x="7107" y="6527"/>
                      <a:pt x="6468" y="6956"/>
                    </a:cubicBezTo>
                    <a:cubicBezTo>
                      <a:pt x="5595" y="7544"/>
                      <a:pt x="4578" y="7955"/>
                      <a:pt x="3537" y="8140"/>
                    </a:cubicBezTo>
                    <a:cubicBezTo>
                      <a:pt x="3229" y="8197"/>
                      <a:pt x="2952" y="8224"/>
                      <a:pt x="2699" y="8224"/>
                    </a:cubicBezTo>
                    <a:cubicBezTo>
                      <a:pt x="2428" y="8224"/>
                      <a:pt x="2184" y="8193"/>
                      <a:pt x="1957" y="8132"/>
                    </a:cubicBezTo>
                    <a:cubicBezTo>
                      <a:pt x="1395" y="7981"/>
                      <a:pt x="958" y="7628"/>
                      <a:pt x="765" y="7183"/>
                    </a:cubicBezTo>
                    <a:cubicBezTo>
                      <a:pt x="555" y="6695"/>
                      <a:pt x="655" y="6124"/>
                      <a:pt x="739" y="5578"/>
                    </a:cubicBezTo>
                    <a:lnTo>
                      <a:pt x="798" y="5166"/>
                    </a:lnTo>
                    <a:cubicBezTo>
                      <a:pt x="933" y="4049"/>
                      <a:pt x="739" y="2873"/>
                      <a:pt x="218" y="1848"/>
                    </a:cubicBezTo>
                    <a:lnTo>
                      <a:pt x="4293" y="193"/>
                    </a:lnTo>
                    <a:close/>
                    <a:moveTo>
                      <a:pt x="4402" y="0"/>
                    </a:moveTo>
                    <a:lnTo>
                      <a:pt x="0" y="1781"/>
                    </a:lnTo>
                    <a:lnTo>
                      <a:pt x="42" y="1848"/>
                    </a:lnTo>
                    <a:cubicBezTo>
                      <a:pt x="563" y="2856"/>
                      <a:pt x="790" y="4032"/>
                      <a:pt x="639" y="5158"/>
                    </a:cubicBezTo>
                    <a:lnTo>
                      <a:pt x="580" y="5570"/>
                    </a:lnTo>
                    <a:cubicBezTo>
                      <a:pt x="487" y="6133"/>
                      <a:pt x="386" y="6721"/>
                      <a:pt x="622" y="7258"/>
                    </a:cubicBezTo>
                    <a:cubicBezTo>
                      <a:pt x="832" y="7737"/>
                      <a:pt x="1311" y="8132"/>
                      <a:pt x="1915" y="8291"/>
                    </a:cubicBezTo>
                    <a:cubicBezTo>
                      <a:pt x="2151" y="8350"/>
                      <a:pt x="2403" y="8384"/>
                      <a:pt x="2688" y="8384"/>
                    </a:cubicBezTo>
                    <a:cubicBezTo>
                      <a:pt x="2949" y="8384"/>
                      <a:pt x="3243" y="8350"/>
                      <a:pt x="3570" y="8317"/>
                    </a:cubicBezTo>
                    <a:cubicBezTo>
                      <a:pt x="4629" y="8132"/>
                      <a:pt x="5670" y="7712"/>
                      <a:pt x="6561" y="7099"/>
                    </a:cubicBezTo>
                    <a:cubicBezTo>
                      <a:pt x="7233" y="6637"/>
                      <a:pt x="7611" y="6191"/>
                      <a:pt x="7737" y="5671"/>
                    </a:cubicBezTo>
                    <a:cubicBezTo>
                      <a:pt x="7913" y="4956"/>
                      <a:pt x="7569" y="4284"/>
                      <a:pt x="7350" y="3948"/>
                    </a:cubicBezTo>
                    <a:cubicBezTo>
                      <a:pt x="7107" y="3587"/>
                      <a:pt x="6796" y="3260"/>
                      <a:pt x="6485" y="2940"/>
                    </a:cubicBezTo>
                    <a:cubicBezTo>
                      <a:pt x="6393" y="2840"/>
                      <a:pt x="6292" y="2730"/>
                      <a:pt x="6191" y="2630"/>
                    </a:cubicBezTo>
                    <a:cubicBezTo>
                      <a:pt x="5477" y="1865"/>
                      <a:pt x="4898" y="1000"/>
                      <a:pt x="4427" y="67"/>
                    </a:cubicBezTo>
                    <a:lnTo>
                      <a:pt x="4402" y="0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88" name="Google Shape;3188;p35"/>
              <p:cNvSpPr/>
              <p:nvPr/>
            </p:nvSpPr>
            <p:spPr>
              <a:xfrm>
                <a:off x="4995700" y="1605025"/>
                <a:ext cx="127975" cy="62850"/>
              </a:xfrm>
              <a:custGeom>
                <a:avLst/>
                <a:gdLst/>
                <a:ahLst/>
                <a:cxnLst/>
                <a:rect l="l" t="t" r="r" b="b"/>
                <a:pathLst>
                  <a:path w="5119" h="2514" extrusionOk="0">
                    <a:moveTo>
                      <a:pt x="4998" y="1"/>
                    </a:moveTo>
                    <a:cubicBezTo>
                      <a:pt x="4981" y="1"/>
                      <a:pt x="4964" y="6"/>
                      <a:pt x="4948" y="18"/>
                    </a:cubicBezTo>
                    <a:cubicBezTo>
                      <a:pt x="4452" y="531"/>
                      <a:pt x="3890" y="976"/>
                      <a:pt x="3268" y="1329"/>
                    </a:cubicBezTo>
                    <a:cubicBezTo>
                      <a:pt x="2646" y="1690"/>
                      <a:pt x="1983" y="1959"/>
                      <a:pt x="1294" y="2144"/>
                    </a:cubicBezTo>
                    <a:cubicBezTo>
                      <a:pt x="907" y="2236"/>
                      <a:pt x="504" y="2312"/>
                      <a:pt x="93" y="2337"/>
                    </a:cubicBezTo>
                    <a:cubicBezTo>
                      <a:pt x="3" y="2362"/>
                      <a:pt x="0" y="2514"/>
                      <a:pt x="101" y="2514"/>
                    </a:cubicBezTo>
                    <a:cubicBezTo>
                      <a:pt x="104" y="2514"/>
                      <a:pt x="107" y="2514"/>
                      <a:pt x="109" y="2513"/>
                    </a:cubicBezTo>
                    <a:cubicBezTo>
                      <a:pt x="832" y="2446"/>
                      <a:pt x="1554" y="2278"/>
                      <a:pt x="2226" y="2018"/>
                    </a:cubicBezTo>
                    <a:cubicBezTo>
                      <a:pt x="2907" y="1749"/>
                      <a:pt x="3554" y="1396"/>
                      <a:pt x="4142" y="951"/>
                    </a:cubicBezTo>
                    <a:cubicBezTo>
                      <a:pt x="4461" y="699"/>
                      <a:pt x="4780" y="438"/>
                      <a:pt x="5066" y="136"/>
                    </a:cubicBezTo>
                    <a:cubicBezTo>
                      <a:pt x="5119" y="76"/>
                      <a:pt x="5062" y="1"/>
                      <a:pt x="499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p35"/>
              <p:cNvSpPr/>
              <p:nvPr/>
            </p:nvSpPr>
            <p:spPr>
              <a:xfrm>
                <a:off x="4812775" y="1301075"/>
                <a:ext cx="357450" cy="290075"/>
              </a:xfrm>
              <a:custGeom>
                <a:avLst/>
                <a:gdLst/>
                <a:ahLst/>
                <a:cxnLst/>
                <a:rect l="l" t="t" r="r" b="b"/>
                <a:pathLst>
                  <a:path w="14298" h="11603" extrusionOk="0">
                    <a:moveTo>
                      <a:pt x="6893" y="1"/>
                    </a:moveTo>
                    <a:cubicBezTo>
                      <a:pt x="5996" y="1"/>
                      <a:pt x="5120" y="168"/>
                      <a:pt x="4327" y="525"/>
                    </a:cubicBezTo>
                    <a:cubicBezTo>
                      <a:pt x="3033" y="1088"/>
                      <a:pt x="1974" y="2348"/>
                      <a:pt x="1227" y="3835"/>
                    </a:cubicBezTo>
                    <a:cubicBezTo>
                      <a:pt x="437" y="5389"/>
                      <a:pt x="0" y="7170"/>
                      <a:pt x="34" y="8665"/>
                    </a:cubicBezTo>
                    <a:cubicBezTo>
                      <a:pt x="51" y="9682"/>
                      <a:pt x="286" y="10555"/>
                      <a:pt x="765" y="11118"/>
                    </a:cubicBezTo>
                    <a:cubicBezTo>
                      <a:pt x="975" y="11362"/>
                      <a:pt x="1319" y="11504"/>
                      <a:pt x="1764" y="11572"/>
                    </a:cubicBezTo>
                    <a:cubicBezTo>
                      <a:pt x="1923" y="11592"/>
                      <a:pt x="2093" y="11602"/>
                      <a:pt x="2275" y="11602"/>
                    </a:cubicBezTo>
                    <a:cubicBezTo>
                      <a:pt x="2756" y="11602"/>
                      <a:pt x="3313" y="11532"/>
                      <a:pt x="3923" y="11404"/>
                    </a:cubicBezTo>
                    <a:cubicBezTo>
                      <a:pt x="5368" y="11101"/>
                      <a:pt x="7082" y="10454"/>
                      <a:pt x="8703" y="9656"/>
                    </a:cubicBezTo>
                    <a:cubicBezTo>
                      <a:pt x="10367" y="8841"/>
                      <a:pt x="11921" y="7842"/>
                      <a:pt x="12945" y="6876"/>
                    </a:cubicBezTo>
                    <a:cubicBezTo>
                      <a:pt x="13794" y="6069"/>
                      <a:pt x="14298" y="5280"/>
                      <a:pt x="14206" y="4608"/>
                    </a:cubicBezTo>
                    <a:cubicBezTo>
                      <a:pt x="14105" y="3810"/>
                      <a:pt x="13643" y="3037"/>
                      <a:pt x="12971" y="2382"/>
                    </a:cubicBezTo>
                    <a:cubicBezTo>
                      <a:pt x="11635" y="1071"/>
                      <a:pt x="9451" y="105"/>
                      <a:pt x="7309" y="13"/>
                    </a:cubicBezTo>
                    <a:cubicBezTo>
                      <a:pt x="7170" y="5"/>
                      <a:pt x="7031" y="1"/>
                      <a:pt x="6893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p35"/>
              <p:cNvSpPr/>
              <p:nvPr/>
            </p:nvSpPr>
            <p:spPr>
              <a:xfrm>
                <a:off x="4810875" y="1298225"/>
                <a:ext cx="361250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14450" h="11779" extrusionOk="0">
                    <a:moveTo>
                      <a:pt x="7007" y="169"/>
                    </a:moveTo>
                    <a:cubicBezTo>
                      <a:pt x="7124" y="169"/>
                      <a:pt x="7250" y="177"/>
                      <a:pt x="7376" y="177"/>
                    </a:cubicBezTo>
                    <a:cubicBezTo>
                      <a:pt x="9434" y="269"/>
                      <a:pt x="11635" y="1193"/>
                      <a:pt x="12979" y="2529"/>
                    </a:cubicBezTo>
                    <a:cubicBezTo>
                      <a:pt x="13685" y="3218"/>
                      <a:pt x="14105" y="3974"/>
                      <a:pt x="14206" y="4722"/>
                    </a:cubicBezTo>
                    <a:cubicBezTo>
                      <a:pt x="14282" y="5318"/>
                      <a:pt x="13862" y="6074"/>
                      <a:pt x="12971" y="6914"/>
                    </a:cubicBezTo>
                    <a:cubicBezTo>
                      <a:pt x="11997" y="7830"/>
                      <a:pt x="10493" y="8813"/>
                      <a:pt x="8746" y="9678"/>
                    </a:cubicBezTo>
                    <a:cubicBezTo>
                      <a:pt x="7082" y="10510"/>
                      <a:pt x="5385" y="11131"/>
                      <a:pt x="3983" y="11425"/>
                    </a:cubicBezTo>
                    <a:cubicBezTo>
                      <a:pt x="3354" y="11558"/>
                      <a:pt x="2807" y="11622"/>
                      <a:pt x="2347" y="11622"/>
                    </a:cubicBezTo>
                    <a:cubicBezTo>
                      <a:pt x="2168" y="11622"/>
                      <a:pt x="2002" y="11612"/>
                      <a:pt x="1849" y="11593"/>
                    </a:cubicBezTo>
                    <a:cubicBezTo>
                      <a:pt x="1420" y="11526"/>
                      <a:pt x="1093" y="11383"/>
                      <a:pt x="908" y="11156"/>
                    </a:cubicBezTo>
                    <a:cubicBezTo>
                      <a:pt x="454" y="10636"/>
                      <a:pt x="211" y="9804"/>
                      <a:pt x="194" y="8754"/>
                    </a:cubicBezTo>
                    <a:cubicBezTo>
                      <a:pt x="169" y="7259"/>
                      <a:pt x="614" y="5469"/>
                      <a:pt x="1378" y="3957"/>
                    </a:cubicBezTo>
                    <a:cubicBezTo>
                      <a:pt x="2176" y="2370"/>
                      <a:pt x="3269" y="1202"/>
                      <a:pt x="4436" y="681"/>
                    </a:cubicBezTo>
                    <a:cubicBezTo>
                      <a:pt x="5201" y="345"/>
                      <a:pt x="6058" y="169"/>
                      <a:pt x="7007" y="169"/>
                    </a:cubicBezTo>
                    <a:close/>
                    <a:moveTo>
                      <a:pt x="7016" y="1"/>
                    </a:moveTo>
                    <a:cubicBezTo>
                      <a:pt x="6044" y="1"/>
                      <a:pt x="5160" y="179"/>
                      <a:pt x="4369" y="530"/>
                    </a:cubicBezTo>
                    <a:cubicBezTo>
                      <a:pt x="3159" y="1067"/>
                      <a:pt x="2050" y="2269"/>
                      <a:pt x="1227" y="3882"/>
                    </a:cubicBezTo>
                    <a:cubicBezTo>
                      <a:pt x="454" y="5427"/>
                      <a:pt x="1" y="7242"/>
                      <a:pt x="34" y="8754"/>
                    </a:cubicBezTo>
                    <a:cubicBezTo>
                      <a:pt x="51" y="9846"/>
                      <a:pt x="320" y="10720"/>
                      <a:pt x="790" y="11266"/>
                    </a:cubicBezTo>
                    <a:cubicBezTo>
                      <a:pt x="1000" y="11518"/>
                      <a:pt x="1353" y="11686"/>
                      <a:pt x="1832" y="11744"/>
                    </a:cubicBezTo>
                    <a:cubicBezTo>
                      <a:pt x="1983" y="11770"/>
                      <a:pt x="2176" y="11778"/>
                      <a:pt x="2361" y="11778"/>
                    </a:cubicBezTo>
                    <a:cubicBezTo>
                      <a:pt x="2840" y="11778"/>
                      <a:pt x="3386" y="11719"/>
                      <a:pt x="4025" y="11568"/>
                    </a:cubicBezTo>
                    <a:cubicBezTo>
                      <a:pt x="5444" y="11266"/>
                      <a:pt x="7141" y="10644"/>
                      <a:pt x="8821" y="9812"/>
                    </a:cubicBezTo>
                    <a:cubicBezTo>
                      <a:pt x="10577" y="8947"/>
                      <a:pt x="12097" y="7956"/>
                      <a:pt x="13089" y="7023"/>
                    </a:cubicBezTo>
                    <a:cubicBezTo>
                      <a:pt x="14021" y="6141"/>
                      <a:pt x="14450" y="5352"/>
                      <a:pt x="14366" y="4688"/>
                    </a:cubicBezTo>
                    <a:cubicBezTo>
                      <a:pt x="14265" y="3915"/>
                      <a:pt x="13820" y="3126"/>
                      <a:pt x="13097" y="2403"/>
                    </a:cubicBezTo>
                    <a:cubicBezTo>
                      <a:pt x="11719" y="1051"/>
                      <a:pt x="9485" y="101"/>
                      <a:pt x="7385" y="9"/>
                    </a:cubicBezTo>
                    <a:cubicBezTo>
                      <a:pt x="7260" y="3"/>
                      <a:pt x="7137" y="1"/>
                      <a:pt x="701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p35"/>
              <p:cNvSpPr/>
              <p:nvPr/>
            </p:nvSpPr>
            <p:spPr>
              <a:xfrm>
                <a:off x="4812775" y="1396525"/>
                <a:ext cx="65550" cy="120775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831" extrusionOk="0">
                    <a:moveTo>
                      <a:pt x="1227" y="0"/>
                    </a:moveTo>
                    <a:cubicBezTo>
                      <a:pt x="437" y="1554"/>
                      <a:pt x="0" y="3343"/>
                      <a:pt x="34" y="4830"/>
                    </a:cubicBezTo>
                    <a:cubicBezTo>
                      <a:pt x="160" y="4822"/>
                      <a:pt x="286" y="4797"/>
                      <a:pt x="395" y="4771"/>
                    </a:cubicBezTo>
                    <a:cubicBezTo>
                      <a:pt x="1126" y="4603"/>
                      <a:pt x="1781" y="4133"/>
                      <a:pt x="2159" y="3478"/>
                    </a:cubicBezTo>
                    <a:cubicBezTo>
                      <a:pt x="2537" y="2831"/>
                      <a:pt x="2621" y="2008"/>
                      <a:pt x="2369" y="1302"/>
                    </a:cubicBezTo>
                    <a:cubicBezTo>
                      <a:pt x="2176" y="748"/>
                      <a:pt x="1756" y="269"/>
                      <a:pt x="1227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p35"/>
              <p:cNvSpPr/>
              <p:nvPr/>
            </p:nvSpPr>
            <p:spPr>
              <a:xfrm>
                <a:off x="4810875" y="1393375"/>
                <a:ext cx="69550" cy="125800"/>
              </a:xfrm>
              <a:custGeom>
                <a:avLst/>
                <a:gdLst/>
                <a:ahLst/>
                <a:cxnLst/>
                <a:rect l="l" t="t" r="r" b="b"/>
                <a:pathLst>
                  <a:path w="2782" h="5032" extrusionOk="0">
                    <a:moveTo>
                      <a:pt x="1336" y="227"/>
                    </a:moveTo>
                    <a:cubicBezTo>
                      <a:pt x="1807" y="496"/>
                      <a:pt x="2185" y="941"/>
                      <a:pt x="2395" y="1453"/>
                    </a:cubicBezTo>
                    <a:cubicBezTo>
                      <a:pt x="2639" y="2125"/>
                      <a:pt x="2563" y="2915"/>
                      <a:pt x="2185" y="3553"/>
                    </a:cubicBezTo>
                    <a:cubicBezTo>
                      <a:pt x="1815" y="4175"/>
                      <a:pt x="1177" y="4645"/>
                      <a:pt x="463" y="4813"/>
                    </a:cubicBezTo>
                    <a:cubicBezTo>
                      <a:pt x="370" y="4830"/>
                      <a:pt x="270" y="4855"/>
                      <a:pt x="194" y="4864"/>
                    </a:cubicBezTo>
                    <a:cubicBezTo>
                      <a:pt x="177" y="3419"/>
                      <a:pt x="597" y="1697"/>
                      <a:pt x="1336" y="227"/>
                    </a:cubicBezTo>
                    <a:close/>
                    <a:moveTo>
                      <a:pt x="1261" y="0"/>
                    </a:moveTo>
                    <a:lnTo>
                      <a:pt x="1227" y="76"/>
                    </a:lnTo>
                    <a:cubicBezTo>
                      <a:pt x="454" y="1621"/>
                      <a:pt x="1" y="3436"/>
                      <a:pt x="34" y="4948"/>
                    </a:cubicBezTo>
                    <a:lnTo>
                      <a:pt x="34" y="5032"/>
                    </a:lnTo>
                    <a:lnTo>
                      <a:pt x="110" y="5023"/>
                    </a:lnTo>
                    <a:cubicBezTo>
                      <a:pt x="219" y="5015"/>
                      <a:pt x="345" y="4990"/>
                      <a:pt x="488" y="4956"/>
                    </a:cubicBezTo>
                    <a:cubicBezTo>
                      <a:pt x="1252" y="4771"/>
                      <a:pt x="1916" y="4284"/>
                      <a:pt x="2302" y="3629"/>
                    </a:cubicBezTo>
                    <a:cubicBezTo>
                      <a:pt x="2697" y="2940"/>
                      <a:pt x="2781" y="2117"/>
                      <a:pt x="2521" y="1386"/>
                    </a:cubicBezTo>
                    <a:cubicBezTo>
                      <a:pt x="2311" y="815"/>
                      <a:pt x="1882" y="319"/>
                      <a:pt x="1336" y="34"/>
                    </a:cubicBezTo>
                    <a:lnTo>
                      <a:pt x="1261" y="0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p35"/>
              <p:cNvSpPr/>
              <p:nvPr/>
            </p:nvSpPr>
            <p:spPr>
              <a:xfrm>
                <a:off x="4986025" y="1300550"/>
                <a:ext cx="150600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4317" extrusionOk="0">
                    <a:moveTo>
                      <a:pt x="370" y="0"/>
                    </a:moveTo>
                    <a:cubicBezTo>
                      <a:pt x="51" y="748"/>
                      <a:pt x="1" y="1596"/>
                      <a:pt x="228" y="2361"/>
                    </a:cubicBezTo>
                    <a:cubicBezTo>
                      <a:pt x="429" y="3033"/>
                      <a:pt x="849" y="3654"/>
                      <a:pt x="1462" y="3990"/>
                    </a:cubicBezTo>
                    <a:cubicBezTo>
                      <a:pt x="1883" y="4224"/>
                      <a:pt x="2367" y="4317"/>
                      <a:pt x="2855" y="4317"/>
                    </a:cubicBezTo>
                    <a:cubicBezTo>
                      <a:pt x="3050" y="4317"/>
                      <a:pt x="3245" y="4302"/>
                      <a:pt x="3437" y="4276"/>
                    </a:cubicBezTo>
                    <a:cubicBezTo>
                      <a:pt x="4167" y="4167"/>
                      <a:pt x="4915" y="3898"/>
                      <a:pt x="5436" y="3360"/>
                    </a:cubicBezTo>
                    <a:cubicBezTo>
                      <a:pt x="5713" y="3083"/>
                      <a:pt x="5923" y="2747"/>
                      <a:pt x="6024" y="2386"/>
                    </a:cubicBezTo>
                    <a:cubicBezTo>
                      <a:pt x="4697" y="1067"/>
                      <a:pt x="2521" y="101"/>
                      <a:pt x="370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p35"/>
              <p:cNvSpPr/>
              <p:nvPr/>
            </p:nvSpPr>
            <p:spPr>
              <a:xfrm>
                <a:off x="4984150" y="1298650"/>
                <a:ext cx="154575" cy="111950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4478" extrusionOk="0">
                    <a:moveTo>
                      <a:pt x="496" y="160"/>
                    </a:moveTo>
                    <a:cubicBezTo>
                      <a:pt x="2520" y="278"/>
                      <a:pt x="4671" y="1176"/>
                      <a:pt x="5998" y="2470"/>
                    </a:cubicBezTo>
                    <a:cubicBezTo>
                      <a:pt x="5889" y="2806"/>
                      <a:pt x="5704" y="3117"/>
                      <a:pt x="5452" y="3369"/>
                    </a:cubicBezTo>
                    <a:cubicBezTo>
                      <a:pt x="4864" y="3957"/>
                      <a:pt x="4058" y="4184"/>
                      <a:pt x="3486" y="4268"/>
                    </a:cubicBezTo>
                    <a:cubicBezTo>
                      <a:pt x="3317" y="4290"/>
                      <a:pt x="3124" y="4306"/>
                      <a:pt x="2917" y="4306"/>
                    </a:cubicBezTo>
                    <a:cubicBezTo>
                      <a:pt x="2486" y="4306"/>
                      <a:pt x="2000" y="4235"/>
                      <a:pt x="1563" y="3991"/>
                    </a:cubicBezTo>
                    <a:cubicBezTo>
                      <a:pt x="1017" y="3688"/>
                      <a:pt x="588" y="3109"/>
                      <a:pt x="378" y="2420"/>
                    </a:cubicBezTo>
                    <a:cubicBezTo>
                      <a:pt x="168" y="1689"/>
                      <a:pt x="210" y="874"/>
                      <a:pt x="496" y="160"/>
                    </a:cubicBezTo>
                    <a:close/>
                    <a:moveTo>
                      <a:pt x="387" y="0"/>
                    </a:moveTo>
                    <a:lnTo>
                      <a:pt x="370" y="51"/>
                    </a:lnTo>
                    <a:cubicBezTo>
                      <a:pt x="51" y="807"/>
                      <a:pt x="0" y="1689"/>
                      <a:pt x="235" y="2470"/>
                    </a:cubicBezTo>
                    <a:cubicBezTo>
                      <a:pt x="454" y="3201"/>
                      <a:pt x="907" y="3814"/>
                      <a:pt x="1495" y="4142"/>
                    </a:cubicBezTo>
                    <a:cubicBezTo>
                      <a:pt x="1890" y="4360"/>
                      <a:pt x="2377" y="4478"/>
                      <a:pt x="2924" y="4478"/>
                    </a:cubicBezTo>
                    <a:cubicBezTo>
                      <a:pt x="3108" y="4478"/>
                      <a:pt x="3310" y="4453"/>
                      <a:pt x="3520" y="4411"/>
                    </a:cubicBezTo>
                    <a:cubicBezTo>
                      <a:pt x="4116" y="4327"/>
                      <a:pt x="4956" y="4108"/>
                      <a:pt x="5578" y="3478"/>
                    </a:cubicBezTo>
                    <a:cubicBezTo>
                      <a:pt x="5847" y="3193"/>
                      <a:pt x="6057" y="2848"/>
                      <a:pt x="6174" y="2470"/>
                    </a:cubicBezTo>
                    <a:lnTo>
                      <a:pt x="6183" y="2428"/>
                    </a:lnTo>
                    <a:lnTo>
                      <a:pt x="6158" y="2395"/>
                    </a:lnTo>
                    <a:cubicBezTo>
                      <a:pt x="4780" y="1042"/>
                      <a:pt x="2545" y="93"/>
                      <a:pt x="44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35"/>
              <p:cNvSpPr/>
              <p:nvPr/>
            </p:nvSpPr>
            <p:spPr>
              <a:xfrm>
                <a:off x="5028025" y="1461900"/>
                <a:ext cx="1084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3215" extrusionOk="0">
                    <a:moveTo>
                      <a:pt x="2857" y="0"/>
                    </a:moveTo>
                    <a:cubicBezTo>
                      <a:pt x="1917" y="0"/>
                      <a:pt x="994" y="500"/>
                      <a:pt x="488" y="1291"/>
                    </a:cubicBezTo>
                    <a:cubicBezTo>
                      <a:pt x="135" y="1862"/>
                      <a:pt x="1" y="2551"/>
                      <a:pt x="93" y="3215"/>
                    </a:cubicBezTo>
                    <a:cubicBezTo>
                      <a:pt x="1757" y="2400"/>
                      <a:pt x="3311" y="1400"/>
                      <a:pt x="4335" y="434"/>
                    </a:cubicBezTo>
                    <a:cubicBezTo>
                      <a:pt x="3941" y="182"/>
                      <a:pt x="3487" y="31"/>
                      <a:pt x="3033" y="6"/>
                    </a:cubicBezTo>
                    <a:cubicBezTo>
                      <a:pt x="2975" y="2"/>
                      <a:pt x="2916" y="0"/>
                      <a:pt x="2857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p35"/>
              <p:cNvSpPr/>
              <p:nvPr/>
            </p:nvSpPr>
            <p:spPr>
              <a:xfrm>
                <a:off x="5025925" y="1459800"/>
                <a:ext cx="113650" cy="85425"/>
              </a:xfrm>
              <a:custGeom>
                <a:avLst/>
                <a:gdLst/>
                <a:ahLst/>
                <a:cxnLst/>
                <a:rect l="l" t="t" r="r" b="b"/>
                <a:pathLst>
                  <a:path w="4546" h="3417" extrusionOk="0">
                    <a:moveTo>
                      <a:pt x="3101" y="157"/>
                    </a:moveTo>
                    <a:cubicBezTo>
                      <a:pt x="3504" y="182"/>
                      <a:pt x="3915" y="308"/>
                      <a:pt x="4285" y="527"/>
                    </a:cubicBezTo>
                    <a:cubicBezTo>
                      <a:pt x="3319" y="1409"/>
                      <a:pt x="1891" y="2341"/>
                      <a:pt x="228" y="3173"/>
                    </a:cubicBezTo>
                    <a:cubicBezTo>
                      <a:pt x="169" y="2551"/>
                      <a:pt x="312" y="1921"/>
                      <a:pt x="631" y="1417"/>
                    </a:cubicBezTo>
                    <a:cubicBezTo>
                      <a:pt x="1110" y="653"/>
                      <a:pt x="2025" y="157"/>
                      <a:pt x="2941" y="157"/>
                    </a:cubicBezTo>
                    <a:close/>
                    <a:moveTo>
                      <a:pt x="2947" y="0"/>
                    </a:moveTo>
                    <a:cubicBezTo>
                      <a:pt x="1993" y="0"/>
                      <a:pt x="1029" y="525"/>
                      <a:pt x="513" y="1333"/>
                    </a:cubicBezTo>
                    <a:cubicBezTo>
                      <a:pt x="160" y="1904"/>
                      <a:pt x="1" y="2627"/>
                      <a:pt x="102" y="3307"/>
                    </a:cubicBezTo>
                    <a:lnTo>
                      <a:pt x="118" y="3417"/>
                    </a:lnTo>
                    <a:lnTo>
                      <a:pt x="211" y="3366"/>
                    </a:lnTo>
                    <a:cubicBezTo>
                      <a:pt x="1958" y="2492"/>
                      <a:pt x="3487" y="1501"/>
                      <a:pt x="4470" y="569"/>
                    </a:cubicBezTo>
                    <a:lnTo>
                      <a:pt x="4545" y="493"/>
                    </a:lnTo>
                    <a:lnTo>
                      <a:pt x="4461" y="443"/>
                    </a:lnTo>
                    <a:cubicBezTo>
                      <a:pt x="4050" y="182"/>
                      <a:pt x="3588" y="31"/>
                      <a:pt x="3117" y="6"/>
                    </a:cubicBezTo>
                    <a:cubicBezTo>
                      <a:pt x="3061" y="2"/>
                      <a:pt x="3004" y="0"/>
                      <a:pt x="29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7" name="Google Shape;3197;p35"/>
              <p:cNvSpPr/>
              <p:nvPr/>
            </p:nvSpPr>
            <p:spPr>
              <a:xfrm>
                <a:off x="4856025" y="1563650"/>
                <a:ext cx="5462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088" extrusionOk="0">
                    <a:moveTo>
                      <a:pt x="1079" y="1"/>
                    </a:moveTo>
                    <a:cubicBezTo>
                      <a:pt x="860" y="1"/>
                      <a:pt x="640" y="60"/>
                      <a:pt x="454" y="178"/>
                    </a:cubicBezTo>
                    <a:cubicBezTo>
                      <a:pt x="236" y="313"/>
                      <a:pt x="76" y="531"/>
                      <a:pt x="26" y="775"/>
                    </a:cubicBezTo>
                    <a:cubicBezTo>
                      <a:pt x="1" y="867"/>
                      <a:pt x="1" y="959"/>
                      <a:pt x="26" y="1060"/>
                    </a:cubicBezTo>
                    <a:cubicBezTo>
                      <a:pt x="180" y="1078"/>
                      <a:pt x="346" y="1087"/>
                      <a:pt x="524" y="1087"/>
                    </a:cubicBezTo>
                    <a:cubicBezTo>
                      <a:pt x="1006" y="1087"/>
                      <a:pt x="1571" y="1021"/>
                      <a:pt x="2185" y="892"/>
                    </a:cubicBezTo>
                    <a:cubicBezTo>
                      <a:pt x="2135" y="623"/>
                      <a:pt x="1983" y="397"/>
                      <a:pt x="1773" y="229"/>
                    </a:cubicBezTo>
                    <a:cubicBezTo>
                      <a:pt x="1577" y="77"/>
                      <a:pt x="1328" y="1"/>
                      <a:pt x="1079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8" name="Google Shape;3198;p35"/>
              <p:cNvSpPr/>
              <p:nvPr/>
            </p:nvSpPr>
            <p:spPr>
              <a:xfrm>
                <a:off x="4854575" y="1561400"/>
                <a:ext cx="59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1252" extrusionOk="0">
                    <a:moveTo>
                      <a:pt x="1133" y="159"/>
                    </a:moveTo>
                    <a:cubicBezTo>
                      <a:pt x="1369" y="159"/>
                      <a:pt x="1604" y="233"/>
                      <a:pt x="1789" y="377"/>
                    </a:cubicBezTo>
                    <a:cubicBezTo>
                      <a:pt x="1957" y="520"/>
                      <a:pt x="2083" y="705"/>
                      <a:pt x="2151" y="915"/>
                    </a:cubicBezTo>
                    <a:cubicBezTo>
                      <a:pt x="1559" y="1038"/>
                      <a:pt x="1044" y="1098"/>
                      <a:pt x="603" y="1098"/>
                    </a:cubicBezTo>
                    <a:cubicBezTo>
                      <a:pt x="443" y="1098"/>
                      <a:pt x="292" y="1090"/>
                      <a:pt x="151" y="1075"/>
                    </a:cubicBezTo>
                    <a:cubicBezTo>
                      <a:pt x="143" y="1007"/>
                      <a:pt x="151" y="932"/>
                      <a:pt x="168" y="873"/>
                    </a:cubicBezTo>
                    <a:cubicBezTo>
                      <a:pt x="210" y="663"/>
                      <a:pt x="344" y="461"/>
                      <a:pt x="554" y="327"/>
                    </a:cubicBezTo>
                    <a:cubicBezTo>
                      <a:pt x="726" y="214"/>
                      <a:pt x="929" y="159"/>
                      <a:pt x="1133" y="159"/>
                    </a:cubicBezTo>
                    <a:close/>
                    <a:moveTo>
                      <a:pt x="1141" y="0"/>
                    </a:moveTo>
                    <a:cubicBezTo>
                      <a:pt x="907" y="0"/>
                      <a:pt x="674" y="64"/>
                      <a:pt x="479" y="193"/>
                    </a:cubicBezTo>
                    <a:cubicBezTo>
                      <a:pt x="235" y="344"/>
                      <a:pt x="67" y="587"/>
                      <a:pt x="17" y="839"/>
                    </a:cubicBezTo>
                    <a:cubicBezTo>
                      <a:pt x="0" y="949"/>
                      <a:pt x="0" y="1049"/>
                      <a:pt x="17" y="1159"/>
                    </a:cubicBezTo>
                    <a:lnTo>
                      <a:pt x="25" y="1209"/>
                    </a:lnTo>
                    <a:lnTo>
                      <a:pt x="84" y="1217"/>
                    </a:lnTo>
                    <a:cubicBezTo>
                      <a:pt x="235" y="1243"/>
                      <a:pt x="428" y="1251"/>
                      <a:pt x="613" y="1251"/>
                    </a:cubicBezTo>
                    <a:cubicBezTo>
                      <a:pt x="1092" y="1251"/>
                      <a:pt x="1638" y="1192"/>
                      <a:pt x="2285" y="1049"/>
                    </a:cubicBezTo>
                    <a:lnTo>
                      <a:pt x="2361" y="1033"/>
                    </a:lnTo>
                    <a:lnTo>
                      <a:pt x="2335" y="957"/>
                    </a:lnTo>
                    <a:cubicBezTo>
                      <a:pt x="2268" y="671"/>
                      <a:pt x="2117" y="419"/>
                      <a:pt x="1899" y="251"/>
                    </a:cubicBezTo>
                    <a:cubicBezTo>
                      <a:pt x="1683" y="85"/>
                      <a:pt x="1411" y="0"/>
                      <a:pt x="114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9" name="Google Shape;3199;p35"/>
              <p:cNvSpPr/>
              <p:nvPr/>
            </p:nvSpPr>
            <p:spPr>
              <a:xfrm>
                <a:off x="4942975" y="1394800"/>
                <a:ext cx="6597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3632" extrusionOk="0">
                    <a:moveTo>
                      <a:pt x="860" y="1"/>
                    </a:moveTo>
                    <a:cubicBezTo>
                      <a:pt x="793" y="1"/>
                      <a:pt x="727" y="12"/>
                      <a:pt x="664" y="35"/>
                    </a:cubicBezTo>
                    <a:cubicBezTo>
                      <a:pt x="135" y="229"/>
                      <a:pt x="1" y="1186"/>
                      <a:pt x="370" y="2169"/>
                    </a:cubicBezTo>
                    <a:cubicBezTo>
                      <a:pt x="680" y="3040"/>
                      <a:pt x="1275" y="3632"/>
                      <a:pt x="1774" y="3632"/>
                    </a:cubicBezTo>
                    <a:cubicBezTo>
                      <a:pt x="1843" y="3632"/>
                      <a:pt x="1910" y="3621"/>
                      <a:pt x="1975" y="3597"/>
                    </a:cubicBezTo>
                    <a:cubicBezTo>
                      <a:pt x="2496" y="3412"/>
                      <a:pt x="2638" y="2455"/>
                      <a:pt x="2269" y="1472"/>
                    </a:cubicBezTo>
                    <a:cubicBezTo>
                      <a:pt x="1951" y="600"/>
                      <a:pt x="1354" y="1"/>
                      <a:pt x="860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0" name="Google Shape;3200;p35"/>
              <p:cNvSpPr/>
              <p:nvPr/>
            </p:nvSpPr>
            <p:spPr>
              <a:xfrm>
                <a:off x="4940675" y="1392950"/>
                <a:ext cx="67225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3789" extrusionOk="0">
                    <a:moveTo>
                      <a:pt x="950" y="160"/>
                    </a:moveTo>
                    <a:cubicBezTo>
                      <a:pt x="1143" y="160"/>
                      <a:pt x="1353" y="252"/>
                      <a:pt x="1571" y="462"/>
                    </a:cubicBezTo>
                    <a:cubicBezTo>
                      <a:pt x="1865" y="723"/>
                      <a:pt x="2126" y="1126"/>
                      <a:pt x="2294" y="1579"/>
                    </a:cubicBezTo>
                    <a:cubicBezTo>
                      <a:pt x="2462" y="2050"/>
                      <a:pt x="2529" y="2520"/>
                      <a:pt x="2478" y="2907"/>
                    </a:cubicBezTo>
                    <a:cubicBezTo>
                      <a:pt x="2420" y="3276"/>
                      <a:pt x="2268" y="3528"/>
                      <a:pt x="2042" y="3612"/>
                    </a:cubicBezTo>
                    <a:cubicBezTo>
                      <a:pt x="1987" y="3633"/>
                      <a:pt x="1929" y="3643"/>
                      <a:pt x="1870" y="3643"/>
                    </a:cubicBezTo>
                    <a:cubicBezTo>
                      <a:pt x="1681" y="3643"/>
                      <a:pt x="1471" y="3543"/>
                      <a:pt x="1260" y="3352"/>
                    </a:cubicBezTo>
                    <a:cubicBezTo>
                      <a:pt x="958" y="3083"/>
                      <a:pt x="697" y="2688"/>
                      <a:pt x="529" y="2226"/>
                    </a:cubicBezTo>
                    <a:cubicBezTo>
                      <a:pt x="193" y="1294"/>
                      <a:pt x="311" y="370"/>
                      <a:pt x="781" y="185"/>
                    </a:cubicBezTo>
                    <a:cubicBezTo>
                      <a:pt x="840" y="168"/>
                      <a:pt x="891" y="160"/>
                      <a:pt x="950" y="160"/>
                    </a:cubicBezTo>
                    <a:close/>
                    <a:moveTo>
                      <a:pt x="952" y="0"/>
                    </a:moveTo>
                    <a:cubicBezTo>
                      <a:pt x="873" y="0"/>
                      <a:pt x="796" y="14"/>
                      <a:pt x="723" y="42"/>
                    </a:cubicBezTo>
                    <a:cubicBezTo>
                      <a:pt x="151" y="252"/>
                      <a:pt x="0" y="1235"/>
                      <a:pt x="387" y="2277"/>
                    </a:cubicBezTo>
                    <a:cubicBezTo>
                      <a:pt x="563" y="2756"/>
                      <a:pt x="840" y="3176"/>
                      <a:pt x="1151" y="3461"/>
                    </a:cubicBezTo>
                    <a:cubicBezTo>
                      <a:pt x="1395" y="3671"/>
                      <a:pt x="1638" y="3789"/>
                      <a:pt x="1865" y="3789"/>
                    </a:cubicBezTo>
                    <a:cubicBezTo>
                      <a:pt x="1949" y="3789"/>
                      <a:pt x="2025" y="3772"/>
                      <a:pt x="2084" y="3738"/>
                    </a:cubicBezTo>
                    <a:cubicBezTo>
                      <a:pt x="2369" y="3629"/>
                      <a:pt x="2562" y="3335"/>
                      <a:pt x="2621" y="2907"/>
                    </a:cubicBezTo>
                    <a:cubicBezTo>
                      <a:pt x="2688" y="2495"/>
                      <a:pt x="2613" y="1991"/>
                      <a:pt x="2436" y="1512"/>
                    </a:cubicBezTo>
                    <a:cubicBezTo>
                      <a:pt x="2252" y="1025"/>
                      <a:pt x="1983" y="605"/>
                      <a:pt x="1664" y="319"/>
                    </a:cubicBezTo>
                    <a:cubicBezTo>
                      <a:pt x="1427" y="114"/>
                      <a:pt x="1180" y="0"/>
                      <a:pt x="95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1" name="Google Shape;3201;p35"/>
              <p:cNvSpPr/>
              <p:nvPr/>
            </p:nvSpPr>
            <p:spPr>
              <a:xfrm>
                <a:off x="4951375" y="1414250"/>
                <a:ext cx="39925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211" extrusionOk="0">
                    <a:moveTo>
                      <a:pt x="516" y="1"/>
                    </a:moveTo>
                    <a:cubicBezTo>
                      <a:pt x="474" y="1"/>
                      <a:pt x="434" y="8"/>
                      <a:pt x="396" y="22"/>
                    </a:cubicBezTo>
                    <a:cubicBezTo>
                      <a:pt x="85" y="131"/>
                      <a:pt x="1" y="719"/>
                      <a:pt x="219" y="1324"/>
                    </a:cubicBezTo>
                    <a:cubicBezTo>
                      <a:pt x="411" y="1848"/>
                      <a:pt x="778" y="2210"/>
                      <a:pt x="1076" y="2210"/>
                    </a:cubicBezTo>
                    <a:cubicBezTo>
                      <a:pt x="1116" y="2210"/>
                      <a:pt x="1156" y="2203"/>
                      <a:pt x="1194" y="2189"/>
                    </a:cubicBezTo>
                    <a:cubicBezTo>
                      <a:pt x="1513" y="2080"/>
                      <a:pt x="1597" y="1492"/>
                      <a:pt x="1378" y="887"/>
                    </a:cubicBezTo>
                    <a:cubicBezTo>
                      <a:pt x="1179" y="363"/>
                      <a:pt x="817" y="1"/>
                      <a:pt x="51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2" name="Google Shape;3202;p35"/>
              <p:cNvSpPr/>
              <p:nvPr/>
            </p:nvSpPr>
            <p:spPr>
              <a:xfrm>
                <a:off x="4960625" y="1404375"/>
                <a:ext cx="25225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395" extrusionOk="0">
                    <a:moveTo>
                      <a:pt x="330" y="0"/>
                    </a:moveTo>
                    <a:cubicBezTo>
                      <a:pt x="304" y="0"/>
                      <a:pt x="278" y="5"/>
                      <a:pt x="252" y="14"/>
                    </a:cubicBezTo>
                    <a:cubicBezTo>
                      <a:pt x="51" y="89"/>
                      <a:pt x="0" y="459"/>
                      <a:pt x="135" y="837"/>
                    </a:cubicBezTo>
                    <a:cubicBezTo>
                      <a:pt x="261" y="1172"/>
                      <a:pt x="493" y="1394"/>
                      <a:pt x="684" y="1394"/>
                    </a:cubicBezTo>
                    <a:cubicBezTo>
                      <a:pt x="709" y="1394"/>
                      <a:pt x="733" y="1391"/>
                      <a:pt x="756" y="1383"/>
                    </a:cubicBezTo>
                    <a:cubicBezTo>
                      <a:pt x="950" y="1307"/>
                      <a:pt x="1008" y="938"/>
                      <a:pt x="866" y="560"/>
                    </a:cubicBezTo>
                    <a:cubicBezTo>
                      <a:pt x="747" y="234"/>
                      <a:pt x="525" y="0"/>
                      <a:pt x="330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3" name="Google Shape;3203;p35"/>
              <p:cNvSpPr/>
              <p:nvPr/>
            </p:nvSpPr>
            <p:spPr>
              <a:xfrm>
                <a:off x="4881025" y="1417700"/>
                <a:ext cx="65975" cy="90725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3629" extrusionOk="0">
                    <a:moveTo>
                      <a:pt x="860" y="1"/>
                    </a:moveTo>
                    <a:cubicBezTo>
                      <a:pt x="792" y="1"/>
                      <a:pt x="727" y="12"/>
                      <a:pt x="664" y="35"/>
                    </a:cubicBezTo>
                    <a:cubicBezTo>
                      <a:pt x="135" y="228"/>
                      <a:pt x="1" y="1186"/>
                      <a:pt x="370" y="2169"/>
                    </a:cubicBezTo>
                    <a:cubicBezTo>
                      <a:pt x="682" y="3036"/>
                      <a:pt x="1281" y="3629"/>
                      <a:pt x="1781" y="3629"/>
                    </a:cubicBezTo>
                    <a:cubicBezTo>
                      <a:pt x="1848" y="3629"/>
                      <a:pt x="1913" y="3619"/>
                      <a:pt x="1975" y="3597"/>
                    </a:cubicBezTo>
                    <a:cubicBezTo>
                      <a:pt x="2495" y="3412"/>
                      <a:pt x="2638" y="2454"/>
                      <a:pt x="2269" y="1463"/>
                    </a:cubicBezTo>
                    <a:cubicBezTo>
                      <a:pt x="1944" y="599"/>
                      <a:pt x="1352" y="1"/>
                      <a:pt x="860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4" name="Google Shape;3204;p35"/>
              <p:cNvSpPr/>
              <p:nvPr/>
            </p:nvSpPr>
            <p:spPr>
              <a:xfrm>
                <a:off x="4882075" y="1416100"/>
                <a:ext cx="64075" cy="94475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3779" extrusionOk="0">
                    <a:moveTo>
                      <a:pt x="807" y="141"/>
                    </a:moveTo>
                    <a:cubicBezTo>
                      <a:pt x="1269" y="141"/>
                      <a:pt x="1849" y="729"/>
                      <a:pt x="2151" y="1561"/>
                    </a:cubicBezTo>
                    <a:cubicBezTo>
                      <a:pt x="2319" y="2023"/>
                      <a:pt x="2386" y="2493"/>
                      <a:pt x="2327" y="2888"/>
                    </a:cubicBezTo>
                    <a:cubicBezTo>
                      <a:pt x="2277" y="3249"/>
                      <a:pt x="2117" y="3501"/>
                      <a:pt x="1899" y="3585"/>
                    </a:cubicBezTo>
                    <a:cubicBezTo>
                      <a:pt x="1844" y="3605"/>
                      <a:pt x="1787" y="3615"/>
                      <a:pt x="1727" y="3615"/>
                    </a:cubicBezTo>
                    <a:cubicBezTo>
                      <a:pt x="1538" y="3615"/>
                      <a:pt x="1326" y="3516"/>
                      <a:pt x="1109" y="3325"/>
                    </a:cubicBezTo>
                    <a:cubicBezTo>
                      <a:pt x="815" y="3064"/>
                      <a:pt x="555" y="2661"/>
                      <a:pt x="387" y="2199"/>
                    </a:cubicBezTo>
                    <a:cubicBezTo>
                      <a:pt x="219" y="1737"/>
                      <a:pt x="160" y="1267"/>
                      <a:pt x="211" y="880"/>
                    </a:cubicBezTo>
                    <a:cubicBezTo>
                      <a:pt x="261" y="511"/>
                      <a:pt x="421" y="259"/>
                      <a:pt x="639" y="175"/>
                    </a:cubicBezTo>
                    <a:cubicBezTo>
                      <a:pt x="689" y="158"/>
                      <a:pt x="748" y="141"/>
                      <a:pt x="807" y="141"/>
                    </a:cubicBezTo>
                    <a:close/>
                    <a:moveTo>
                      <a:pt x="825" y="1"/>
                    </a:moveTo>
                    <a:cubicBezTo>
                      <a:pt x="747" y="1"/>
                      <a:pt x="671" y="14"/>
                      <a:pt x="597" y="40"/>
                    </a:cubicBezTo>
                    <a:cubicBezTo>
                      <a:pt x="311" y="141"/>
                      <a:pt x="127" y="435"/>
                      <a:pt x="59" y="872"/>
                    </a:cubicBezTo>
                    <a:cubicBezTo>
                      <a:pt x="1" y="1275"/>
                      <a:pt x="76" y="1779"/>
                      <a:pt x="253" y="2266"/>
                    </a:cubicBezTo>
                    <a:cubicBezTo>
                      <a:pt x="429" y="2745"/>
                      <a:pt x="706" y="3165"/>
                      <a:pt x="1017" y="3451"/>
                    </a:cubicBezTo>
                    <a:cubicBezTo>
                      <a:pt x="1261" y="3661"/>
                      <a:pt x="1504" y="3778"/>
                      <a:pt x="1731" y="3778"/>
                    </a:cubicBezTo>
                    <a:cubicBezTo>
                      <a:pt x="1815" y="3778"/>
                      <a:pt x="1891" y="3770"/>
                      <a:pt x="1966" y="3745"/>
                    </a:cubicBezTo>
                    <a:cubicBezTo>
                      <a:pt x="2243" y="3644"/>
                      <a:pt x="2437" y="3350"/>
                      <a:pt x="2495" y="2913"/>
                    </a:cubicBezTo>
                    <a:cubicBezTo>
                      <a:pt x="2563" y="2510"/>
                      <a:pt x="2487" y="2006"/>
                      <a:pt x="2311" y="1519"/>
                    </a:cubicBezTo>
                    <a:cubicBezTo>
                      <a:pt x="1973" y="609"/>
                      <a:pt x="1361" y="1"/>
                      <a:pt x="82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5" name="Google Shape;3205;p35"/>
              <p:cNvSpPr/>
              <p:nvPr/>
            </p:nvSpPr>
            <p:spPr>
              <a:xfrm>
                <a:off x="4889000" y="1437350"/>
                <a:ext cx="40150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2211" extrusionOk="0">
                    <a:moveTo>
                      <a:pt x="525" y="1"/>
                    </a:moveTo>
                    <a:cubicBezTo>
                      <a:pt x="483" y="1"/>
                      <a:pt x="443" y="8"/>
                      <a:pt x="404" y="22"/>
                    </a:cubicBezTo>
                    <a:cubicBezTo>
                      <a:pt x="85" y="140"/>
                      <a:pt x="1" y="719"/>
                      <a:pt x="228" y="1316"/>
                    </a:cubicBezTo>
                    <a:cubicBezTo>
                      <a:pt x="420" y="1847"/>
                      <a:pt x="780" y="2210"/>
                      <a:pt x="1082" y="2210"/>
                    </a:cubicBezTo>
                    <a:cubicBezTo>
                      <a:pt x="1123" y="2210"/>
                      <a:pt x="1163" y="2203"/>
                      <a:pt x="1202" y="2189"/>
                    </a:cubicBezTo>
                    <a:cubicBezTo>
                      <a:pt x="1530" y="2072"/>
                      <a:pt x="1605" y="1492"/>
                      <a:pt x="1387" y="887"/>
                    </a:cubicBezTo>
                    <a:cubicBezTo>
                      <a:pt x="1195" y="363"/>
                      <a:pt x="828" y="1"/>
                      <a:pt x="52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6" name="Google Shape;3206;p35"/>
              <p:cNvSpPr/>
              <p:nvPr/>
            </p:nvSpPr>
            <p:spPr>
              <a:xfrm>
                <a:off x="4898675" y="1427450"/>
                <a:ext cx="25225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396" extrusionOk="0">
                    <a:moveTo>
                      <a:pt x="327" y="1"/>
                    </a:moveTo>
                    <a:cubicBezTo>
                      <a:pt x="301" y="1"/>
                      <a:pt x="276" y="5"/>
                      <a:pt x="252" y="15"/>
                    </a:cubicBezTo>
                    <a:cubicBezTo>
                      <a:pt x="51" y="90"/>
                      <a:pt x="0" y="460"/>
                      <a:pt x="135" y="838"/>
                    </a:cubicBezTo>
                    <a:cubicBezTo>
                      <a:pt x="261" y="1173"/>
                      <a:pt x="493" y="1395"/>
                      <a:pt x="684" y="1395"/>
                    </a:cubicBezTo>
                    <a:cubicBezTo>
                      <a:pt x="709" y="1395"/>
                      <a:pt x="733" y="1392"/>
                      <a:pt x="756" y="1384"/>
                    </a:cubicBezTo>
                    <a:cubicBezTo>
                      <a:pt x="949" y="1308"/>
                      <a:pt x="1008" y="939"/>
                      <a:pt x="865" y="561"/>
                    </a:cubicBezTo>
                    <a:cubicBezTo>
                      <a:pt x="748" y="229"/>
                      <a:pt x="513" y="1"/>
                      <a:pt x="327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7" name="Google Shape;3207;p35"/>
              <p:cNvSpPr/>
              <p:nvPr/>
            </p:nvSpPr>
            <p:spPr>
              <a:xfrm>
                <a:off x="4982675" y="1490350"/>
                <a:ext cx="395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196" extrusionOk="0">
                    <a:moveTo>
                      <a:pt x="1481" y="1"/>
                    </a:moveTo>
                    <a:cubicBezTo>
                      <a:pt x="1449" y="1"/>
                      <a:pt x="1416" y="16"/>
                      <a:pt x="1403" y="52"/>
                    </a:cubicBezTo>
                    <a:cubicBezTo>
                      <a:pt x="1193" y="590"/>
                      <a:pt x="672" y="985"/>
                      <a:pt x="101" y="1035"/>
                    </a:cubicBezTo>
                    <a:cubicBezTo>
                      <a:pt x="3" y="1043"/>
                      <a:pt x="0" y="1195"/>
                      <a:pt x="86" y="1195"/>
                    </a:cubicBezTo>
                    <a:cubicBezTo>
                      <a:pt x="88" y="1195"/>
                      <a:pt x="90" y="1195"/>
                      <a:pt x="93" y="1195"/>
                    </a:cubicBezTo>
                    <a:cubicBezTo>
                      <a:pt x="740" y="1136"/>
                      <a:pt x="1311" y="699"/>
                      <a:pt x="1554" y="94"/>
                    </a:cubicBezTo>
                    <a:cubicBezTo>
                      <a:pt x="1580" y="38"/>
                      <a:pt x="1531" y="1"/>
                      <a:pt x="148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8" name="Google Shape;3208;p35"/>
              <p:cNvSpPr/>
              <p:nvPr/>
            </p:nvSpPr>
            <p:spPr>
              <a:xfrm>
                <a:off x="5006200" y="1472825"/>
                <a:ext cx="29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990" extrusionOk="0">
                    <a:moveTo>
                      <a:pt x="543" y="1"/>
                    </a:moveTo>
                    <a:cubicBezTo>
                      <a:pt x="452" y="1"/>
                      <a:pt x="360" y="26"/>
                      <a:pt x="286" y="81"/>
                    </a:cubicBezTo>
                    <a:cubicBezTo>
                      <a:pt x="151" y="165"/>
                      <a:pt x="76" y="308"/>
                      <a:pt x="9" y="459"/>
                    </a:cubicBezTo>
                    <a:cubicBezTo>
                      <a:pt x="0" y="501"/>
                      <a:pt x="34" y="543"/>
                      <a:pt x="67" y="552"/>
                    </a:cubicBezTo>
                    <a:cubicBezTo>
                      <a:pt x="84" y="559"/>
                      <a:pt x="98" y="562"/>
                      <a:pt x="110" y="562"/>
                    </a:cubicBezTo>
                    <a:cubicBezTo>
                      <a:pt x="143" y="562"/>
                      <a:pt x="162" y="540"/>
                      <a:pt x="168" y="510"/>
                    </a:cubicBezTo>
                    <a:cubicBezTo>
                      <a:pt x="210" y="409"/>
                      <a:pt x="277" y="291"/>
                      <a:pt x="370" y="224"/>
                    </a:cubicBezTo>
                    <a:cubicBezTo>
                      <a:pt x="427" y="191"/>
                      <a:pt x="493" y="171"/>
                      <a:pt x="561" y="171"/>
                    </a:cubicBezTo>
                    <a:cubicBezTo>
                      <a:pt x="612" y="171"/>
                      <a:pt x="664" y="182"/>
                      <a:pt x="714" y="207"/>
                    </a:cubicBezTo>
                    <a:cubicBezTo>
                      <a:pt x="975" y="333"/>
                      <a:pt x="1017" y="644"/>
                      <a:pt x="966" y="896"/>
                    </a:cubicBezTo>
                    <a:cubicBezTo>
                      <a:pt x="956" y="952"/>
                      <a:pt x="1005" y="990"/>
                      <a:pt x="1050" y="990"/>
                    </a:cubicBezTo>
                    <a:cubicBezTo>
                      <a:pt x="1080" y="990"/>
                      <a:pt x="1108" y="974"/>
                      <a:pt x="1117" y="938"/>
                    </a:cubicBezTo>
                    <a:cubicBezTo>
                      <a:pt x="1159" y="762"/>
                      <a:pt x="1159" y="569"/>
                      <a:pt x="1084" y="392"/>
                    </a:cubicBezTo>
                    <a:cubicBezTo>
                      <a:pt x="1017" y="249"/>
                      <a:pt x="907" y="123"/>
                      <a:pt x="756" y="48"/>
                    </a:cubicBezTo>
                    <a:cubicBezTo>
                      <a:pt x="692" y="18"/>
                      <a:pt x="618" y="1"/>
                      <a:pt x="54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0190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36"/>
          <p:cNvSpPr txBox="1">
            <a:spLocks noGrp="1"/>
          </p:cNvSpPr>
          <p:nvPr>
            <p:ph type="title"/>
          </p:nvPr>
        </p:nvSpPr>
        <p:spPr>
          <a:xfrm>
            <a:off x="4187124" y="1855251"/>
            <a:ext cx="4193779" cy="18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Nilai Tempat </a:t>
            </a:r>
            <a:r>
              <a:rPr lang="en-MY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</a:t>
            </a:r>
            <a:r>
              <a:rPr lang="en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uluh dan sa</a:t>
            </a:r>
            <a:endParaRPr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215" name="Google Shape;3215;p36"/>
          <p:cNvSpPr txBox="1">
            <a:spLocks noGrp="1"/>
          </p:cNvSpPr>
          <p:nvPr>
            <p:ph type="title" idx="2"/>
          </p:nvPr>
        </p:nvSpPr>
        <p:spPr>
          <a:xfrm>
            <a:off x="3296303" y="1901298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216" name="Google Shape;3216;p36"/>
          <p:cNvGrpSpPr/>
          <p:nvPr/>
        </p:nvGrpSpPr>
        <p:grpSpPr>
          <a:xfrm>
            <a:off x="983511" y="1502883"/>
            <a:ext cx="1512324" cy="1810282"/>
            <a:chOff x="983511" y="1502883"/>
            <a:chExt cx="1512324" cy="1810282"/>
          </a:xfrm>
        </p:grpSpPr>
        <p:sp>
          <p:nvSpPr>
            <p:cNvPr id="3217" name="Google Shape;3217;p36"/>
            <p:cNvSpPr/>
            <p:nvPr/>
          </p:nvSpPr>
          <p:spPr>
            <a:xfrm flipH="1">
              <a:off x="997319" y="1508709"/>
              <a:ext cx="1485410" cy="1798680"/>
            </a:xfrm>
            <a:custGeom>
              <a:avLst/>
              <a:gdLst/>
              <a:ahLst/>
              <a:cxnLst/>
              <a:rect l="l" t="t" r="r" b="b"/>
              <a:pathLst>
                <a:path w="16668" h="20184" extrusionOk="0">
                  <a:moveTo>
                    <a:pt x="15449" y="1"/>
                  </a:moveTo>
                  <a:lnTo>
                    <a:pt x="15155" y="59"/>
                  </a:lnTo>
                  <a:lnTo>
                    <a:pt x="13987" y="295"/>
                  </a:lnTo>
                  <a:lnTo>
                    <a:pt x="12710" y="547"/>
                  </a:lnTo>
                  <a:lnTo>
                    <a:pt x="12492" y="589"/>
                  </a:lnTo>
                  <a:lnTo>
                    <a:pt x="11912" y="1849"/>
                  </a:lnTo>
                  <a:lnTo>
                    <a:pt x="11324" y="3117"/>
                  </a:lnTo>
                  <a:lnTo>
                    <a:pt x="10795" y="4251"/>
                  </a:lnTo>
                  <a:lnTo>
                    <a:pt x="10476" y="4957"/>
                  </a:lnTo>
                  <a:cubicBezTo>
                    <a:pt x="9684" y="4821"/>
                    <a:pt x="8991" y="4752"/>
                    <a:pt x="8490" y="4752"/>
                  </a:cubicBezTo>
                  <a:cubicBezTo>
                    <a:pt x="7997" y="4752"/>
                    <a:pt x="7691" y="4819"/>
                    <a:pt x="7662" y="4957"/>
                  </a:cubicBezTo>
                  <a:lnTo>
                    <a:pt x="7586" y="5335"/>
                  </a:lnTo>
                  <a:cubicBezTo>
                    <a:pt x="7321" y="5317"/>
                    <a:pt x="7078" y="5308"/>
                    <a:pt x="6861" y="5308"/>
                  </a:cubicBezTo>
                  <a:cubicBezTo>
                    <a:pt x="6154" y="5308"/>
                    <a:pt x="5718" y="5403"/>
                    <a:pt x="5679" y="5595"/>
                  </a:cubicBezTo>
                  <a:lnTo>
                    <a:pt x="5419" y="6813"/>
                  </a:lnTo>
                  <a:cubicBezTo>
                    <a:pt x="5402" y="6923"/>
                    <a:pt x="5511" y="7057"/>
                    <a:pt x="5730" y="7200"/>
                  </a:cubicBezTo>
                  <a:lnTo>
                    <a:pt x="5200" y="11912"/>
                  </a:lnTo>
                  <a:cubicBezTo>
                    <a:pt x="4789" y="11946"/>
                    <a:pt x="4394" y="12038"/>
                    <a:pt x="4008" y="12198"/>
                  </a:cubicBezTo>
                  <a:cubicBezTo>
                    <a:pt x="3974" y="12148"/>
                    <a:pt x="3932" y="12097"/>
                    <a:pt x="3890" y="12038"/>
                  </a:cubicBezTo>
                  <a:cubicBezTo>
                    <a:pt x="3739" y="11870"/>
                    <a:pt x="3554" y="11736"/>
                    <a:pt x="3336" y="11686"/>
                  </a:cubicBezTo>
                  <a:cubicBezTo>
                    <a:pt x="3276" y="11673"/>
                    <a:pt x="3217" y="11666"/>
                    <a:pt x="3158" y="11666"/>
                  </a:cubicBezTo>
                  <a:cubicBezTo>
                    <a:pt x="3059" y="11666"/>
                    <a:pt x="2963" y="11685"/>
                    <a:pt x="2874" y="11728"/>
                  </a:cubicBezTo>
                  <a:cubicBezTo>
                    <a:pt x="2756" y="11610"/>
                    <a:pt x="2621" y="11509"/>
                    <a:pt x="2462" y="11425"/>
                  </a:cubicBezTo>
                  <a:cubicBezTo>
                    <a:pt x="2250" y="11313"/>
                    <a:pt x="2010" y="11252"/>
                    <a:pt x="1776" y="11252"/>
                  </a:cubicBezTo>
                  <a:cubicBezTo>
                    <a:pt x="1696" y="11252"/>
                    <a:pt x="1616" y="11259"/>
                    <a:pt x="1538" y="11274"/>
                  </a:cubicBezTo>
                  <a:cubicBezTo>
                    <a:pt x="1219" y="11350"/>
                    <a:pt x="941" y="11560"/>
                    <a:pt x="824" y="11854"/>
                  </a:cubicBezTo>
                  <a:cubicBezTo>
                    <a:pt x="614" y="11946"/>
                    <a:pt x="412" y="12055"/>
                    <a:pt x="269" y="12223"/>
                  </a:cubicBezTo>
                  <a:cubicBezTo>
                    <a:pt x="110" y="12383"/>
                    <a:pt x="1" y="12618"/>
                    <a:pt x="26" y="12853"/>
                  </a:cubicBezTo>
                  <a:cubicBezTo>
                    <a:pt x="43" y="13072"/>
                    <a:pt x="194" y="13290"/>
                    <a:pt x="404" y="13357"/>
                  </a:cubicBezTo>
                  <a:lnTo>
                    <a:pt x="379" y="13357"/>
                  </a:lnTo>
                  <a:cubicBezTo>
                    <a:pt x="395" y="13366"/>
                    <a:pt x="412" y="13366"/>
                    <a:pt x="421" y="13366"/>
                  </a:cubicBezTo>
                  <a:cubicBezTo>
                    <a:pt x="295" y="13601"/>
                    <a:pt x="278" y="13912"/>
                    <a:pt x="379" y="14164"/>
                  </a:cubicBezTo>
                  <a:cubicBezTo>
                    <a:pt x="488" y="14416"/>
                    <a:pt x="706" y="14626"/>
                    <a:pt x="967" y="14710"/>
                  </a:cubicBezTo>
                  <a:cubicBezTo>
                    <a:pt x="950" y="14987"/>
                    <a:pt x="1177" y="15264"/>
                    <a:pt x="1429" y="15382"/>
                  </a:cubicBezTo>
                  <a:cubicBezTo>
                    <a:pt x="1554" y="15429"/>
                    <a:pt x="1687" y="15450"/>
                    <a:pt x="1820" y="15450"/>
                  </a:cubicBezTo>
                  <a:cubicBezTo>
                    <a:pt x="1971" y="15450"/>
                    <a:pt x="2122" y="15423"/>
                    <a:pt x="2260" y="15373"/>
                  </a:cubicBezTo>
                  <a:cubicBezTo>
                    <a:pt x="2790" y="15205"/>
                    <a:pt x="3142" y="14811"/>
                    <a:pt x="3344" y="14340"/>
                  </a:cubicBezTo>
                  <a:cubicBezTo>
                    <a:pt x="3378" y="14346"/>
                    <a:pt x="3412" y="14348"/>
                    <a:pt x="3446" y="14348"/>
                  </a:cubicBezTo>
                  <a:cubicBezTo>
                    <a:pt x="3623" y="14348"/>
                    <a:pt x="3799" y="14278"/>
                    <a:pt x="3940" y="14172"/>
                  </a:cubicBezTo>
                  <a:cubicBezTo>
                    <a:pt x="4159" y="14004"/>
                    <a:pt x="4285" y="13735"/>
                    <a:pt x="4327" y="13450"/>
                  </a:cubicBezTo>
                  <a:cubicBezTo>
                    <a:pt x="4344" y="13366"/>
                    <a:pt x="4344" y="13282"/>
                    <a:pt x="4344" y="13198"/>
                  </a:cubicBezTo>
                  <a:cubicBezTo>
                    <a:pt x="4579" y="13088"/>
                    <a:pt x="4831" y="13013"/>
                    <a:pt x="5100" y="12979"/>
                  </a:cubicBezTo>
                  <a:lnTo>
                    <a:pt x="5100" y="12979"/>
                  </a:lnTo>
                  <a:lnTo>
                    <a:pt x="4495" y="18288"/>
                  </a:lnTo>
                  <a:cubicBezTo>
                    <a:pt x="4428" y="18616"/>
                    <a:pt x="6192" y="19263"/>
                    <a:pt x="8426" y="19733"/>
                  </a:cubicBezTo>
                  <a:cubicBezTo>
                    <a:pt x="9806" y="20029"/>
                    <a:pt x="11048" y="20184"/>
                    <a:pt x="11810" y="20184"/>
                  </a:cubicBezTo>
                  <a:cubicBezTo>
                    <a:pt x="12282" y="20184"/>
                    <a:pt x="12570" y="20124"/>
                    <a:pt x="12593" y="20002"/>
                  </a:cubicBezTo>
                  <a:lnTo>
                    <a:pt x="12752" y="19506"/>
                  </a:lnTo>
                  <a:cubicBezTo>
                    <a:pt x="12867" y="19561"/>
                    <a:pt x="12997" y="19587"/>
                    <a:pt x="13126" y="19587"/>
                  </a:cubicBezTo>
                  <a:cubicBezTo>
                    <a:pt x="13195" y="19587"/>
                    <a:pt x="13265" y="19580"/>
                    <a:pt x="13332" y="19565"/>
                  </a:cubicBezTo>
                  <a:cubicBezTo>
                    <a:pt x="13559" y="19515"/>
                    <a:pt x="13769" y="19389"/>
                    <a:pt x="13945" y="19246"/>
                  </a:cubicBezTo>
                  <a:cubicBezTo>
                    <a:pt x="14466" y="18818"/>
                    <a:pt x="14769" y="18154"/>
                    <a:pt x="14769" y="17482"/>
                  </a:cubicBezTo>
                  <a:cubicBezTo>
                    <a:pt x="14769" y="17440"/>
                    <a:pt x="14769" y="17381"/>
                    <a:pt x="14760" y="17348"/>
                  </a:cubicBezTo>
                  <a:cubicBezTo>
                    <a:pt x="14827" y="17289"/>
                    <a:pt x="14895" y="17230"/>
                    <a:pt x="14937" y="17163"/>
                  </a:cubicBezTo>
                  <a:cubicBezTo>
                    <a:pt x="15037" y="17003"/>
                    <a:pt x="15079" y="16810"/>
                    <a:pt x="15054" y="16617"/>
                  </a:cubicBezTo>
                  <a:cubicBezTo>
                    <a:pt x="14987" y="16297"/>
                    <a:pt x="14718" y="16054"/>
                    <a:pt x="14433" y="15877"/>
                  </a:cubicBezTo>
                  <a:cubicBezTo>
                    <a:pt x="14391" y="15852"/>
                    <a:pt x="14357" y="15827"/>
                    <a:pt x="14315" y="15810"/>
                  </a:cubicBezTo>
                  <a:cubicBezTo>
                    <a:pt x="14399" y="15550"/>
                    <a:pt x="14475" y="15289"/>
                    <a:pt x="14559" y="15021"/>
                  </a:cubicBezTo>
                  <a:cubicBezTo>
                    <a:pt x="14659" y="14676"/>
                    <a:pt x="14811" y="14332"/>
                    <a:pt x="14777" y="13971"/>
                  </a:cubicBezTo>
                  <a:cubicBezTo>
                    <a:pt x="14769" y="13828"/>
                    <a:pt x="14727" y="13702"/>
                    <a:pt x="14651" y="13584"/>
                  </a:cubicBezTo>
                  <a:lnTo>
                    <a:pt x="16020" y="9325"/>
                  </a:lnTo>
                  <a:cubicBezTo>
                    <a:pt x="16230" y="9266"/>
                    <a:pt x="16365" y="9199"/>
                    <a:pt x="16381" y="9098"/>
                  </a:cubicBezTo>
                  <a:lnTo>
                    <a:pt x="16633" y="7880"/>
                  </a:lnTo>
                  <a:cubicBezTo>
                    <a:pt x="16667" y="7628"/>
                    <a:pt x="16037" y="7267"/>
                    <a:pt x="14979" y="6872"/>
                  </a:cubicBezTo>
                  <a:lnTo>
                    <a:pt x="15054" y="6494"/>
                  </a:lnTo>
                  <a:cubicBezTo>
                    <a:pt x="15105" y="6234"/>
                    <a:pt x="14055" y="5772"/>
                    <a:pt x="12551" y="5385"/>
                  </a:cubicBezTo>
                  <a:lnTo>
                    <a:pt x="12584" y="5310"/>
                  </a:lnTo>
                  <a:lnTo>
                    <a:pt x="13013" y="4209"/>
                  </a:lnTo>
                  <a:lnTo>
                    <a:pt x="13223" y="3680"/>
                  </a:lnTo>
                  <a:lnTo>
                    <a:pt x="13693" y="2479"/>
                  </a:lnTo>
                  <a:lnTo>
                    <a:pt x="13794" y="2227"/>
                  </a:lnTo>
                  <a:lnTo>
                    <a:pt x="14391" y="2067"/>
                  </a:lnTo>
                  <a:lnTo>
                    <a:pt x="15558" y="1765"/>
                  </a:lnTo>
                  <a:lnTo>
                    <a:pt x="16020" y="1639"/>
                  </a:lnTo>
                  <a:cubicBezTo>
                    <a:pt x="16020" y="1639"/>
                    <a:pt x="16365" y="429"/>
                    <a:pt x="15449" y="1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18" name="Google Shape;3218;p36"/>
            <p:cNvGrpSpPr/>
            <p:nvPr/>
          </p:nvGrpSpPr>
          <p:grpSpPr>
            <a:xfrm flipH="1">
              <a:off x="983511" y="1502883"/>
              <a:ext cx="1512324" cy="1810282"/>
              <a:chOff x="6169450" y="2035750"/>
              <a:chExt cx="424250" cy="507850"/>
            </a:xfrm>
          </p:grpSpPr>
          <p:sp>
            <p:nvSpPr>
              <p:cNvPr id="3219" name="Google Shape;3219;p36"/>
              <p:cNvSpPr/>
              <p:nvPr/>
            </p:nvSpPr>
            <p:spPr>
              <a:xfrm>
                <a:off x="6248850" y="2334725"/>
                <a:ext cx="854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3419" h="1471" extrusionOk="0">
                    <a:moveTo>
                      <a:pt x="2516" y="0"/>
                    </a:moveTo>
                    <a:cubicBezTo>
                      <a:pt x="1815" y="0"/>
                      <a:pt x="1154" y="168"/>
                      <a:pt x="521" y="509"/>
                    </a:cubicBezTo>
                    <a:cubicBezTo>
                      <a:pt x="0" y="787"/>
                      <a:pt x="345" y="1471"/>
                      <a:pt x="831" y="1471"/>
                    </a:cubicBezTo>
                    <a:cubicBezTo>
                      <a:pt x="918" y="1471"/>
                      <a:pt x="1009" y="1449"/>
                      <a:pt x="1100" y="1400"/>
                    </a:cubicBezTo>
                    <a:cubicBezTo>
                      <a:pt x="1514" y="1171"/>
                      <a:pt x="1994" y="1052"/>
                      <a:pt x="2469" y="1052"/>
                    </a:cubicBezTo>
                    <a:cubicBezTo>
                      <a:pt x="2553" y="1052"/>
                      <a:pt x="2638" y="1056"/>
                      <a:pt x="2721" y="1064"/>
                    </a:cubicBezTo>
                    <a:cubicBezTo>
                      <a:pt x="2751" y="1067"/>
                      <a:pt x="2780" y="1069"/>
                      <a:pt x="2809" y="1069"/>
                    </a:cubicBezTo>
                    <a:cubicBezTo>
                      <a:pt x="3069" y="1069"/>
                      <a:pt x="3299" y="932"/>
                      <a:pt x="3351" y="652"/>
                    </a:cubicBezTo>
                    <a:cubicBezTo>
                      <a:pt x="3419" y="392"/>
                      <a:pt x="3234" y="47"/>
                      <a:pt x="2957" y="22"/>
                    </a:cubicBezTo>
                    <a:cubicBezTo>
                      <a:pt x="2808" y="7"/>
                      <a:pt x="2661" y="0"/>
                      <a:pt x="251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6236650" y="2329075"/>
                <a:ext cx="449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693" extrusionOk="0">
                    <a:moveTo>
                      <a:pt x="597" y="1"/>
                    </a:moveTo>
                    <a:cubicBezTo>
                      <a:pt x="434" y="1"/>
                      <a:pt x="266" y="51"/>
                      <a:pt x="143" y="156"/>
                    </a:cubicBezTo>
                    <a:cubicBezTo>
                      <a:pt x="0" y="987"/>
                      <a:pt x="135" y="1903"/>
                      <a:pt x="580" y="2634"/>
                    </a:cubicBezTo>
                    <a:cubicBezTo>
                      <a:pt x="667" y="2674"/>
                      <a:pt x="761" y="2693"/>
                      <a:pt x="856" y="2693"/>
                    </a:cubicBezTo>
                    <a:cubicBezTo>
                      <a:pt x="1036" y="2693"/>
                      <a:pt x="1218" y="2626"/>
                      <a:pt x="1361" y="2516"/>
                    </a:cubicBezTo>
                    <a:cubicBezTo>
                      <a:pt x="1588" y="2340"/>
                      <a:pt x="1723" y="2071"/>
                      <a:pt x="1756" y="1794"/>
                    </a:cubicBezTo>
                    <a:cubicBezTo>
                      <a:pt x="1798" y="1508"/>
                      <a:pt x="1739" y="1231"/>
                      <a:pt x="1647" y="962"/>
                    </a:cubicBezTo>
                    <a:cubicBezTo>
                      <a:pt x="1571" y="752"/>
                      <a:pt x="1479" y="542"/>
                      <a:pt x="1336" y="374"/>
                    </a:cubicBezTo>
                    <a:cubicBezTo>
                      <a:pt x="1185" y="198"/>
                      <a:pt x="992" y="72"/>
                      <a:pt x="773" y="21"/>
                    </a:cubicBezTo>
                    <a:cubicBezTo>
                      <a:pt x="717" y="8"/>
                      <a:pt x="657" y="1"/>
                      <a:pt x="597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6234550" y="2326600"/>
                <a:ext cx="48950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851" extrusionOk="0">
                    <a:moveTo>
                      <a:pt x="695" y="163"/>
                    </a:moveTo>
                    <a:cubicBezTo>
                      <a:pt x="745" y="163"/>
                      <a:pt x="797" y="168"/>
                      <a:pt x="849" y="179"/>
                    </a:cubicBezTo>
                    <a:cubicBezTo>
                      <a:pt x="1042" y="221"/>
                      <a:pt x="1219" y="339"/>
                      <a:pt x="1361" y="507"/>
                    </a:cubicBezTo>
                    <a:cubicBezTo>
                      <a:pt x="1487" y="658"/>
                      <a:pt x="1588" y="843"/>
                      <a:pt x="1672" y="1078"/>
                    </a:cubicBezTo>
                    <a:cubicBezTo>
                      <a:pt x="1773" y="1355"/>
                      <a:pt x="1807" y="1624"/>
                      <a:pt x="1773" y="1859"/>
                    </a:cubicBezTo>
                    <a:cubicBezTo>
                      <a:pt x="1739" y="2145"/>
                      <a:pt x="1605" y="2388"/>
                      <a:pt x="1420" y="2531"/>
                    </a:cubicBezTo>
                    <a:cubicBezTo>
                      <a:pt x="1286" y="2637"/>
                      <a:pt x="1120" y="2695"/>
                      <a:pt x="961" y="2695"/>
                    </a:cubicBezTo>
                    <a:cubicBezTo>
                      <a:pt x="880" y="2695"/>
                      <a:pt x="802" y="2680"/>
                      <a:pt x="731" y="2649"/>
                    </a:cubicBezTo>
                    <a:cubicBezTo>
                      <a:pt x="311" y="2002"/>
                      <a:pt x="168" y="1137"/>
                      <a:pt x="303" y="288"/>
                    </a:cubicBezTo>
                    <a:cubicBezTo>
                      <a:pt x="409" y="207"/>
                      <a:pt x="548" y="163"/>
                      <a:pt x="695" y="163"/>
                    </a:cubicBezTo>
                    <a:close/>
                    <a:moveTo>
                      <a:pt x="688" y="1"/>
                    </a:moveTo>
                    <a:cubicBezTo>
                      <a:pt x="496" y="1"/>
                      <a:pt x="322" y="59"/>
                      <a:pt x="177" y="179"/>
                    </a:cubicBezTo>
                    <a:lnTo>
                      <a:pt x="160" y="204"/>
                    </a:lnTo>
                    <a:lnTo>
                      <a:pt x="160" y="229"/>
                    </a:lnTo>
                    <a:cubicBezTo>
                      <a:pt x="0" y="1128"/>
                      <a:pt x="160" y="2035"/>
                      <a:pt x="605" y="2741"/>
                    </a:cubicBezTo>
                    <a:lnTo>
                      <a:pt x="622" y="2766"/>
                    </a:lnTo>
                    <a:lnTo>
                      <a:pt x="639" y="2775"/>
                    </a:lnTo>
                    <a:cubicBezTo>
                      <a:pt x="748" y="2825"/>
                      <a:pt x="849" y="2850"/>
                      <a:pt x="967" y="2850"/>
                    </a:cubicBezTo>
                    <a:cubicBezTo>
                      <a:pt x="1151" y="2850"/>
                      <a:pt x="1353" y="2783"/>
                      <a:pt x="1513" y="2649"/>
                    </a:cubicBezTo>
                    <a:cubicBezTo>
                      <a:pt x="1739" y="2472"/>
                      <a:pt x="1891" y="2187"/>
                      <a:pt x="1933" y="1876"/>
                    </a:cubicBezTo>
                    <a:cubicBezTo>
                      <a:pt x="1958" y="1607"/>
                      <a:pt x="1916" y="1321"/>
                      <a:pt x="1815" y="1011"/>
                    </a:cubicBezTo>
                    <a:cubicBezTo>
                      <a:pt x="1723" y="759"/>
                      <a:pt x="1613" y="557"/>
                      <a:pt x="1479" y="406"/>
                    </a:cubicBezTo>
                    <a:cubicBezTo>
                      <a:pt x="1311" y="204"/>
                      <a:pt x="1101" y="78"/>
                      <a:pt x="883" y="19"/>
                    </a:cubicBezTo>
                    <a:cubicBezTo>
                      <a:pt x="816" y="7"/>
                      <a:pt x="751" y="1"/>
                      <a:pt x="68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6173025" y="2318750"/>
                <a:ext cx="9830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4185" extrusionOk="0">
                    <a:moveTo>
                      <a:pt x="1776" y="0"/>
                    </a:moveTo>
                    <a:cubicBezTo>
                      <a:pt x="1695" y="0"/>
                      <a:pt x="1615" y="7"/>
                      <a:pt x="1537" y="22"/>
                    </a:cubicBezTo>
                    <a:cubicBezTo>
                      <a:pt x="1218" y="98"/>
                      <a:pt x="941" y="308"/>
                      <a:pt x="823" y="602"/>
                    </a:cubicBezTo>
                    <a:cubicBezTo>
                      <a:pt x="613" y="695"/>
                      <a:pt x="412" y="804"/>
                      <a:pt x="261" y="972"/>
                    </a:cubicBezTo>
                    <a:cubicBezTo>
                      <a:pt x="109" y="1140"/>
                      <a:pt x="0" y="1367"/>
                      <a:pt x="25" y="1602"/>
                    </a:cubicBezTo>
                    <a:cubicBezTo>
                      <a:pt x="42" y="1829"/>
                      <a:pt x="202" y="2047"/>
                      <a:pt x="420" y="2106"/>
                    </a:cubicBezTo>
                    <a:cubicBezTo>
                      <a:pt x="286" y="2341"/>
                      <a:pt x="277" y="2652"/>
                      <a:pt x="370" y="2904"/>
                    </a:cubicBezTo>
                    <a:cubicBezTo>
                      <a:pt x="471" y="3156"/>
                      <a:pt x="697" y="3366"/>
                      <a:pt x="958" y="3450"/>
                    </a:cubicBezTo>
                    <a:cubicBezTo>
                      <a:pt x="933" y="3727"/>
                      <a:pt x="1168" y="4004"/>
                      <a:pt x="1420" y="4122"/>
                    </a:cubicBezTo>
                    <a:cubicBezTo>
                      <a:pt x="1529" y="4166"/>
                      <a:pt x="1648" y="4184"/>
                      <a:pt x="1770" y="4184"/>
                    </a:cubicBezTo>
                    <a:cubicBezTo>
                      <a:pt x="1929" y="4184"/>
                      <a:pt x="2095" y="4153"/>
                      <a:pt x="2251" y="4105"/>
                    </a:cubicBezTo>
                    <a:cubicBezTo>
                      <a:pt x="3890" y="3576"/>
                      <a:pt x="3932" y="947"/>
                      <a:pt x="2461" y="174"/>
                    </a:cubicBezTo>
                    <a:cubicBezTo>
                      <a:pt x="2249" y="61"/>
                      <a:pt x="2009" y="0"/>
                      <a:pt x="1776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6169450" y="2316425"/>
                <a:ext cx="94725" cy="109000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4360" extrusionOk="0">
                    <a:moveTo>
                      <a:pt x="1959" y="164"/>
                    </a:moveTo>
                    <a:cubicBezTo>
                      <a:pt x="1978" y="164"/>
                      <a:pt x="1997" y="165"/>
                      <a:pt x="2016" y="166"/>
                    </a:cubicBezTo>
                    <a:cubicBezTo>
                      <a:pt x="2327" y="191"/>
                      <a:pt x="2621" y="325"/>
                      <a:pt x="2856" y="527"/>
                    </a:cubicBezTo>
                    <a:cubicBezTo>
                      <a:pt x="3209" y="830"/>
                      <a:pt x="3428" y="1250"/>
                      <a:pt x="3529" y="1712"/>
                    </a:cubicBezTo>
                    <a:cubicBezTo>
                      <a:pt x="3621" y="2165"/>
                      <a:pt x="3587" y="2652"/>
                      <a:pt x="3419" y="3089"/>
                    </a:cubicBezTo>
                    <a:cubicBezTo>
                      <a:pt x="3251" y="3518"/>
                      <a:pt x="2949" y="3870"/>
                      <a:pt x="2529" y="4064"/>
                    </a:cubicBezTo>
                    <a:cubicBezTo>
                      <a:pt x="2478" y="4080"/>
                      <a:pt x="2411" y="4106"/>
                      <a:pt x="2361" y="4122"/>
                    </a:cubicBezTo>
                    <a:cubicBezTo>
                      <a:pt x="2349" y="4127"/>
                      <a:pt x="2340" y="4134"/>
                      <a:pt x="2333" y="4142"/>
                    </a:cubicBezTo>
                    <a:lnTo>
                      <a:pt x="2333" y="4142"/>
                    </a:lnTo>
                    <a:cubicBezTo>
                      <a:pt x="2210" y="4178"/>
                      <a:pt x="2075" y="4201"/>
                      <a:pt x="1942" y="4201"/>
                    </a:cubicBezTo>
                    <a:cubicBezTo>
                      <a:pt x="1801" y="4201"/>
                      <a:pt x="1661" y="4176"/>
                      <a:pt x="1538" y="4114"/>
                    </a:cubicBezTo>
                    <a:cubicBezTo>
                      <a:pt x="1328" y="4013"/>
                      <a:pt x="1151" y="3795"/>
                      <a:pt x="1176" y="3543"/>
                    </a:cubicBezTo>
                    <a:cubicBezTo>
                      <a:pt x="1176" y="3509"/>
                      <a:pt x="1143" y="3476"/>
                      <a:pt x="1109" y="3467"/>
                    </a:cubicBezTo>
                    <a:cubicBezTo>
                      <a:pt x="882" y="3392"/>
                      <a:pt x="689" y="3215"/>
                      <a:pt x="588" y="2997"/>
                    </a:cubicBezTo>
                    <a:cubicBezTo>
                      <a:pt x="479" y="2753"/>
                      <a:pt x="504" y="2468"/>
                      <a:pt x="622" y="2241"/>
                    </a:cubicBezTo>
                    <a:cubicBezTo>
                      <a:pt x="639" y="2199"/>
                      <a:pt x="622" y="2132"/>
                      <a:pt x="580" y="2123"/>
                    </a:cubicBezTo>
                    <a:cubicBezTo>
                      <a:pt x="420" y="2081"/>
                      <a:pt x="303" y="1955"/>
                      <a:pt x="261" y="1804"/>
                    </a:cubicBezTo>
                    <a:cubicBezTo>
                      <a:pt x="210" y="1636"/>
                      <a:pt x="244" y="1451"/>
                      <a:pt x="320" y="1292"/>
                    </a:cubicBezTo>
                    <a:cubicBezTo>
                      <a:pt x="420" y="1124"/>
                      <a:pt x="555" y="998"/>
                      <a:pt x="714" y="905"/>
                    </a:cubicBezTo>
                    <a:cubicBezTo>
                      <a:pt x="798" y="846"/>
                      <a:pt x="882" y="813"/>
                      <a:pt x="966" y="779"/>
                    </a:cubicBezTo>
                    <a:cubicBezTo>
                      <a:pt x="1034" y="746"/>
                      <a:pt x="1059" y="653"/>
                      <a:pt x="1109" y="578"/>
                    </a:cubicBezTo>
                    <a:cubicBezTo>
                      <a:pt x="1300" y="300"/>
                      <a:pt x="1632" y="164"/>
                      <a:pt x="1959" y="164"/>
                    </a:cubicBezTo>
                    <a:close/>
                    <a:moveTo>
                      <a:pt x="1917" y="1"/>
                    </a:moveTo>
                    <a:cubicBezTo>
                      <a:pt x="1597" y="1"/>
                      <a:pt x="1277" y="129"/>
                      <a:pt x="1059" y="376"/>
                    </a:cubicBezTo>
                    <a:cubicBezTo>
                      <a:pt x="1000" y="443"/>
                      <a:pt x="950" y="519"/>
                      <a:pt x="908" y="603"/>
                    </a:cubicBezTo>
                    <a:cubicBezTo>
                      <a:pt x="891" y="645"/>
                      <a:pt x="857" y="653"/>
                      <a:pt x="815" y="670"/>
                    </a:cubicBezTo>
                    <a:cubicBezTo>
                      <a:pt x="773" y="695"/>
                      <a:pt x="723" y="712"/>
                      <a:pt x="681" y="746"/>
                    </a:cubicBezTo>
                    <a:cubicBezTo>
                      <a:pt x="504" y="838"/>
                      <a:pt x="345" y="981"/>
                      <a:pt x="227" y="1149"/>
                    </a:cubicBezTo>
                    <a:cubicBezTo>
                      <a:pt x="17" y="1451"/>
                      <a:pt x="0" y="1905"/>
                      <a:pt x="303" y="2157"/>
                    </a:cubicBezTo>
                    <a:cubicBezTo>
                      <a:pt x="342" y="2191"/>
                      <a:pt x="394" y="2221"/>
                      <a:pt x="448" y="2247"/>
                    </a:cubicBezTo>
                    <a:lnTo>
                      <a:pt x="448" y="2247"/>
                    </a:lnTo>
                    <a:cubicBezTo>
                      <a:pt x="341" y="2500"/>
                      <a:pt x="332" y="2799"/>
                      <a:pt x="446" y="3064"/>
                    </a:cubicBezTo>
                    <a:cubicBezTo>
                      <a:pt x="554" y="3312"/>
                      <a:pt x="763" y="3510"/>
                      <a:pt x="1006" y="3605"/>
                    </a:cubicBezTo>
                    <a:lnTo>
                      <a:pt x="1006" y="3605"/>
                    </a:lnTo>
                    <a:cubicBezTo>
                      <a:pt x="1008" y="3878"/>
                      <a:pt x="1200" y="4123"/>
                      <a:pt x="1437" y="4257"/>
                    </a:cubicBezTo>
                    <a:cubicBezTo>
                      <a:pt x="1584" y="4328"/>
                      <a:pt x="1750" y="4360"/>
                      <a:pt x="1918" y="4360"/>
                    </a:cubicBezTo>
                    <a:cubicBezTo>
                      <a:pt x="2086" y="4360"/>
                      <a:pt x="2256" y="4328"/>
                      <a:pt x="2411" y="4274"/>
                    </a:cubicBezTo>
                    <a:cubicBezTo>
                      <a:pt x="2412" y="4274"/>
                      <a:pt x="2412" y="4273"/>
                      <a:pt x="2412" y="4273"/>
                    </a:cubicBezTo>
                    <a:lnTo>
                      <a:pt x="2412" y="4273"/>
                    </a:lnTo>
                    <a:cubicBezTo>
                      <a:pt x="2907" y="4105"/>
                      <a:pt x="3293" y="3752"/>
                      <a:pt x="3520" y="3274"/>
                    </a:cubicBezTo>
                    <a:cubicBezTo>
                      <a:pt x="3739" y="2804"/>
                      <a:pt x="3789" y="2266"/>
                      <a:pt x="3705" y="1762"/>
                    </a:cubicBezTo>
                    <a:cubicBezTo>
                      <a:pt x="3621" y="1258"/>
                      <a:pt x="3377" y="771"/>
                      <a:pt x="2991" y="435"/>
                    </a:cubicBezTo>
                    <a:cubicBezTo>
                      <a:pt x="2739" y="208"/>
                      <a:pt x="2436" y="57"/>
                      <a:pt x="2100" y="15"/>
                    </a:cubicBezTo>
                    <a:cubicBezTo>
                      <a:pt x="2040" y="5"/>
                      <a:pt x="1979" y="1"/>
                      <a:pt x="191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6191500" y="2332350"/>
                <a:ext cx="4077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53" extrusionOk="0">
                    <a:moveTo>
                      <a:pt x="79" y="0"/>
                    </a:moveTo>
                    <a:cubicBezTo>
                      <a:pt x="39" y="0"/>
                      <a:pt x="0" y="26"/>
                      <a:pt x="0" y="75"/>
                    </a:cubicBezTo>
                    <a:cubicBezTo>
                      <a:pt x="9" y="537"/>
                      <a:pt x="202" y="1024"/>
                      <a:pt x="546" y="1335"/>
                    </a:cubicBezTo>
                    <a:cubicBezTo>
                      <a:pt x="677" y="1459"/>
                      <a:pt x="843" y="1553"/>
                      <a:pt x="1021" y="1553"/>
                    </a:cubicBezTo>
                    <a:cubicBezTo>
                      <a:pt x="1072" y="1553"/>
                      <a:pt x="1124" y="1545"/>
                      <a:pt x="1176" y="1528"/>
                    </a:cubicBezTo>
                    <a:cubicBezTo>
                      <a:pt x="1386" y="1461"/>
                      <a:pt x="1529" y="1259"/>
                      <a:pt x="1571" y="1049"/>
                    </a:cubicBezTo>
                    <a:cubicBezTo>
                      <a:pt x="1630" y="772"/>
                      <a:pt x="1512" y="503"/>
                      <a:pt x="1344" y="277"/>
                    </a:cubicBezTo>
                    <a:cubicBezTo>
                      <a:pt x="1325" y="252"/>
                      <a:pt x="1299" y="242"/>
                      <a:pt x="1275" y="242"/>
                    </a:cubicBezTo>
                    <a:cubicBezTo>
                      <a:pt x="1216" y="242"/>
                      <a:pt x="1163" y="301"/>
                      <a:pt x="1210" y="361"/>
                    </a:cubicBezTo>
                    <a:cubicBezTo>
                      <a:pt x="1328" y="529"/>
                      <a:pt x="1428" y="713"/>
                      <a:pt x="1428" y="940"/>
                    </a:cubicBezTo>
                    <a:cubicBezTo>
                      <a:pt x="1428" y="1117"/>
                      <a:pt x="1328" y="1318"/>
                      <a:pt x="1151" y="1377"/>
                    </a:cubicBezTo>
                    <a:cubicBezTo>
                      <a:pt x="1111" y="1394"/>
                      <a:pt x="1070" y="1401"/>
                      <a:pt x="1029" y="1401"/>
                    </a:cubicBezTo>
                    <a:cubicBezTo>
                      <a:pt x="882" y="1401"/>
                      <a:pt x="737" y="1307"/>
                      <a:pt x="639" y="1209"/>
                    </a:cubicBezTo>
                    <a:cubicBezTo>
                      <a:pt x="504" y="1075"/>
                      <a:pt x="387" y="907"/>
                      <a:pt x="303" y="730"/>
                    </a:cubicBezTo>
                    <a:cubicBezTo>
                      <a:pt x="210" y="529"/>
                      <a:pt x="168" y="310"/>
                      <a:pt x="168" y="83"/>
                    </a:cubicBezTo>
                    <a:cubicBezTo>
                      <a:pt x="164" y="28"/>
                      <a:pt x="120" y="0"/>
                      <a:pt x="7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6179350" y="2366075"/>
                <a:ext cx="33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349" extrusionOk="0">
                    <a:moveTo>
                      <a:pt x="1228" y="0"/>
                    </a:moveTo>
                    <a:cubicBezTo>
                      <a:pt x="1214" y="0"/>
                      <a:pt x="1199" y="3"/>
                      <a:pt x="1184" y="11"/>
                    </a:cubicBezTo>
                    <a:cubicBezTo>
                      <a:pt x="987" y="136"/>
                      <a:pt x="768" y="193"/>
                      <a:pt x="544" y="193"/>
                    </a:cubicBezTo>
                    <a:cubicBezTo>
                      <a:pt x="405" y="193"/>
                      <a:pt x="264" y="171"/>
                      <a:pt x="125" y="129"/>
                    </a:cubicBezTo>
                    <a:cubicBezTo>
                      <a:pt x="116" y="125"/>
                      <a:pt x="106" y="124"/>
                      <a:pt x="98" y="124"/>
                    </a:cubicBezTo>
                    <a:cubicBezTo>
                      <a:pt x="25" y="124"/>
                      <a:pt x="0" y="241"/>
                      <a:pt x="83" y="272"/>
                    </a:cubicBezTo>
                    <a:cubicBezTo>
                      <a:pt x="230" y="323"/>
                      <a:pt x="386" y="348"/>
                      <a:pt x="542" y="348"/>
                    </a:cubicBezTo>
                    <a:cubicBezTo>
                      <a:pt x="797" y="348"/>
                      <a:pt x="1052" y="281"/>
                      <a:pt x="1276" y="146"/>
                    </a:cubicBezTo>
                    <a:cubicBezTo>
                      <a:pt x="1347" y="103"/>
                      <a:pt x="1304" y="0"/>
                      <a:pt x="1228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6195075" y="2367200"/>
                <a:ext cx="3677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1581" extrusionOk="0">
                    <a:moveTo>
                      <a:pt x="1037" y="0"/>
                    </a:moveTo>
                    <a:cubicBezTo>
                      <a:pt x="960" y="0"/>
                      <a:pt x="919" y="106"/>
                      <a:pt x="991" y="143"/>
                    </a:cubicBezTo>
                    <a:cubicBezTo>
                      <a:pt x="1143" y="218"/>
                      <a:pt x="1260" y="361"/>
                      <a:pt x="1285" y="537"/>
                    </a:cubicBezTo>
                    <a:cubicBezTo>
                      <a:pt x="1302" y="722"/>
                      <a:pt x="1218" y="890"/>
                      <a:pt x="1092" y="1016"/>
                    </a:cubicBezTo>
                    <a:cubicBezTo>
                      <a:pt x="832" y="1268"/>
                      <a:pt x="462" y="1403"/>
                      <a:pt x="109" y="1419"/>
                    </a:cubicBezTo>
                    <a:cubicBezTo>
                      <a:pt x="6" y="1435"/>
                      <a:pt x="0" y="1580"/>
                      <a:pt x="94" y="1580"/>
                    </a:cubicBezTo>
                    <a:cubicBezTo>
                      <a:pt x="99" y="1580"/>
                      <a:pt x="104" y="1580"/>
                      <a:pt x="109" y="1579"/>
                    </a:cubicBezTo>
                    <a:cubicBezTo>
                      <a:pt x="529" y="1562"/>
                      <a:pt x="991" y="1394"/>
                      <a:pt x="1260" y="1067"/>
                    </a:cubicBezTo>
                    <a:cubicBezTo>
                      <a:pt x="1403" y="899"/>
                      <a:pt x="1470" y="697"/>
                      <a:pt x="1428" y="479"/>
                    </a:cubicBezTo>
                    <a:cubicBezTo>
                      <a:pt x="1386" y="277"/>
                      <a:pt x="1252" y="101"/>
                      <a:pt x="1075" y="8"/>
                    </a:cubicBezTo>
                    <a:cubicBezTo>
                      <a:pt x="1062" y="3"/>
                      <a:pt x="1049" y="0"/>
                      <a:pt x="103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6222925" y="2391725"/>
                <a:ext cx="16700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085" extrusionOk="0">
                    <a:moveTo>
                      <a:pt x="190" y="1"/>
                    </a:moveTo>
                    <a:cubicBezTo>
                      <a:pt x="159" y="1"/>
                      <a:pt x="127" y="4"/>
                      <a:pt x="96" y="10"/>
                    </a:cubicBezTo>
                    <a:cubicBezTo>
                      <a:pt x="1" y="34"/>
                      <a:pt x="33" y="163"/>
                      <a:pt x="115" y="163"/>
                    </a:cubicBezTo>
                    <a:cubicBezTo>
                      <a:pt x="119" y="163"/>
                      <a:pt x="124" y="162"/>
                      <a:pt x="129" y="161"/>
                    </a:cubicBezTo>
                    <a:cubicBezTo>
                      <a:pt x="151" y="155"/>
                      <a:pt x="173" y="153"/>
                      <a:pt x="194" y="153"/>
                    </a:cubicBezTo>
                    <a:cubicBezTo>
                      <a:pt x="350" y="153"/>
                      <a:pt x="474" y="309"/>
                      <a:pt x="474" y="472"/>
                    </a:cubicBezTo>
                    <a:cubicBezTo>
                      <a:pt x="474" y="682"/>
                      <a:pt x="314" y="850"/>
                      <a:pt x="138" y="934"/>
                    </a:cubicBezTo>
                    <a:cubicBezTo>
                      <a:pt x="57" y="971"/>
                      <a:pt x="111" y="1085"/>
                      <a:pt x="188" y="1085"/>
                    </a:cubicBezTo>
                    <a:cubicBezTo>
                      <a:pt x="199" y="1085"/>
                      <a:pt x="210" y="1082"/>
                      <a:pt x="222" y="1077"/>
                    </a:cubicBezTo>
                    <a:cubicBezTo>
                      <a:pt x="465" y="959"/>
                      <a:pt x="667" y="716"/>
                      <a:pt x="642" y="430"/>
                    </a:cubicBezTo>
                    <a:cubicBezTo>
                      <a:pt x="633" y="296"/>
                      <a:pt x="566" y="170"/>
                      <a:pt x="457" y="86"/>
                    </a:cubicBezTo>
                    <a:cubicBezTo>
                      <a:pt x="375" y="29"/>
                      <a:pt x="284" y="1"/>
                      <a:pt x="19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6283050" y="2214500"/>
                <a:ext cx="292175" cy="327675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13107" extrusionOk="0">
                    <a:moveTo>
                      <a:pt x="1337" y="1"/>
                    </a:moveTo>
                    <a:lnTo>
                      <a:pt x="77" y="11207"/>
                    </a:lnTo>
                    <a:cubicBezTo>
                      <a:pt x="1" y="11534"/>
                      <a:pt x="1765" y="12181"/>
                      <a:pt x="4000" y="12660"/>
                    </a:cubicBezTo>
                    <a:cubicBezTo>
                      <a:pt x="5383" y="12950"/>
                      <a:pt x="6623" y="13106"/>
                      <a:pt x="7384" y="13106"/>
                    </a:cubicBezTo>
                    <a:cubicBezTo>
                      <a:pt x="7856" y="13106"/>
                      <a:pt x="8144" y="13046"/>
                      <a:pt x="8166" y="12921"/>
                    </a:cubicBezTo>
                    <a:lnTo>
                      <a:pt x="11686" y="1966"/>
                    </a:lnTo>
                    <a:lnTo>
                      <a:pt x="1337" y="1"/>
                    </a:lnTo>
                    <a:close/>
                  </a:path>
                </a:pathLst>
              </a:custGeom>
              <a:solidFill>
                <a:srgbClr val="EE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6282850" y="2212375"/>
                <a:ext cx="294475" cy="33122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3249" extrusionOk="0">
                    <a:moveTo>
                      <a:pt x="1412" y="173"/>
                    </a:moveTo>
                    <a:cubicBezTo>
                      <a:pt x="1469" y="183"/>
                      <a:pt x="1527" y="193"/>
                      <a:pt x="1588" y="203"/>
                    </a:cubicBezTo>
                    <a:cubicBezTo>
                      <a:pt x="1840" y="254"/>
                      <a:pt x="2092" y="296"/>
                      <a:pt x="2344" y="354"/>
                    </a:cubicBezTo>
                    <a:cubicBezTo>
                      <a:pt x="2706" y="422"/>
                      <a:pt x="3084" y="489"/>
                      <a:pt x="3453" y="564"/>
                    </a:cubicBezTo>
                    <a:lnTo>
                      <a:pt x="4806" y="817"/>
                    </a:lnTo>
                    <a:cubicBezTo>
                      <a:pt x="5301" y="909"/>
                      <a:pt x="5797" y="1001"/>
                      <a:pt x="6301" y="1094"/>
                    </a:cubicBezTo>
                    <a:lnTo>
                      <a:pt x="7813" y="1379"/>
                    </a:lnTo>
                    <a:cubicBezTo>
                      <a:pt x="8275" y="1463"/>
                      <a:pt x="8745" y="1556"/>
                      <a:pt x="9207" y="1640"/>
                    </a:cubicBezTo>
                    <a:cubicBezTo>
                      <a:pt x="9611" y="1715"/>
                      <a:pt x="9997" y="1791"/>
                      <a:pt x="10392" y="1867"/>
                    </a:cubicBezTo>
                    <a:lnTo>
                      <a:pt x="11249" y="2018"/>
                    </a:lnTo>
                    <a:cubicBezTo>
                      <a:pt x="11365" y="2040"/>
                      <a:pt x="11482" y="2074"/>
                      <a:pt x="11598" y="2088"/>
                    </a:cubicBezTo>
                    <a:lnTo>
                      <a:pt x="11598" y="2088"/>
                    </a:lnTo>
                    <a:cubicBezTo>
                      <a:pt x="11563" y="2194"/>
                      <a:pt x="11524" y="2301"/>
                      <a:pt x="11484" y="2413"/>
                    </a:cubicBezTo>
                    <a:cubicBezTo>
                      <a:pt x="11375" y="2765"/>
                      <a:pt x="11257" y="3135"/>
                      <a:pt x="11140" y="3488"/>
                    </a:cubicBezTo>
                    <a:cubicBezTo>
                      <a:pt x="10972" y="4017"/>
                      <a:pt x="10804" y="4529"/>
                      <a:pt x="10636" y="5059"/>
                    </a:cubicBezTo>
                    <a:cubicBezTo>
                      <a:pt x="10434" y="5664"/>
                      <a:pt x="10249" y="6277"/>
                      <a:pt x="10048" y="6882"/>
                    </a:cubicBezTo>
                    <a:cubicBezTo>
                      <a:pt x="9846" y="7512"/>
                      <a:pt x="9636" y="8142"/>
                      <a:pt x="9434" y="8772"/>
                    </a:cubicBezTo>
                    <a:cubicBezTo>
                      <a:pt x="9249" y="9360"/>
                      <a:pt x="9056" y="9948"/>
                      <a:pt x="8871" y="10527"/>
                    </a:cubicBezTo>
                    <a:cubicBezTo>
                      <a:pt x="8720" y="10998"/>
                      <a:pt x="8569" y="11460"/>
                      <a:pt x="8418" y="11930"/>
                    </a:cubicBezTo>
                    <a:cubicBezTo>
                      <a:pt x="8325" y="12216"/>
                      <a:pt x="8241" y="12502"/>
                      <a:pt x="8149" y="12796"/>
                    </a:cubicBezTo>
                    <a:cubicBezTo>
                      <a:pt x="8124" y="12846"/>
                      <a:pt x="8115" y="12896"/>
                      <a:pt x="8090" y="12955"/>
                    </a:cubicBezTo>
                    <a:lnTo>
                      <a:pt x="8090" y="12964"/>
                    </a:lnTo>
                    <a:lnTo>
                      <a:pt x="8090" y="12972"/>
                    </a:lnTo>
                    <a:cubicBezTo>
                      <a:pt x="8095" y="12969"/>
                      <a:pt x="8097" y="12968"/>
                      <a:pt x="8097" y="12968"/>
                    </a:cubicBezTo>
                    <a:lnTo>
                      <a:pt x="8097" y="12968"/>
                    </a:lnTo>
                    <a:cubicBezTo>
                      <a:pt x="8099" y="12968"/>
                      <a:pt x="8085" y="12980"/>
                      <a:pt x="8080" y="12983"/>
                    </a:cubicBezTo>
                    <a:lnTo>
                      <a:pt x="8080" y="12983"/>
                    </a:lnTo>
                    <a:cubicBezTo>
                      <a:pt x="8081" y="12982"/>
                      <a:pt x="8081" y="12981"/>
                      <a:pt x="8082" y="12980"/>
                    </a:cubicBezTo>
                    <a:lnTo>
                      <a:pt x="8082" y="12980"/>
                    </a:lnTo>
                    <a:cubicBezTo>
                      <a:pt x="8079" y="12983"/>
                      <a:pt x="8078" y="12984"/>
                      <a:pt x="8078" y="12984"/>
                    </a:cubicBezTo>
                    <a:cubicBezTo>
                      <a:pt x="8079" y="12984"/>
                      <a:pt x="8079" y="12984"/>
                      <a:pt x="8080" y="12983"/>
                    </a:cubicBezTo>
                    <a:lnTo>
                      <a:pt x="8080" y="12983"/>
                    </a:lnTo>
                    <a:cubicBezTo>
                      <a:pt x="8070" y="12998"/>
                      <a:pt x="8048" y="13006"/>
                      <a:pt x="8040" y="13006"/>
                    </a:cubicBezTo>
                    <a:cubicBezTo>
                      <a:pt x="8031" y="13010"/>
                      <a:pt x="8031" y="13010"/>
                      <a:pt x="8032" y="13010"/>
                    </a:cubicBezTo>
                    <a:cubicBezTo>
                      <a:pt x="8034" y="13010"/>
                      <a:pt x="8036" y="13010"/>
                      <a:pt x="8031" y="13014"/>
                    </a:cubicBezTo>
                    <a:cubicBezTo>
                      <a:pt x="8023" y="13014"/>
                      <a:pt x="8006" y="13022"/>
                      <a:pt x="7998" y="13022"/>
                    </a:cubicBezTo>
                    <a:lnTo>
                      <a:pt x="7838" y="13056"/>
                    </a:lnTo>
                    <a:cubicBezTo>
                      <a:pt x="7696" y="13077"/>
                      <a:pt x="7550" y="13085"/>
                      <a:pt x="7401" y="13085"/>
                    </a:cubicBezTo>
                    <a:cubicBezTo>
                      <a:pt x="7198" y="13085"/>
                      <a:pt x="6992" y="13070"/>
                      <a:pt x="6788" y="13056"/>
                    </a:cubicBezTo>
                    <a:cubicBezTo>
                      <a:pt x="6259" y="13014"/>
                      <a:pt x="5721" y="12938"/>
                      <a:pt x="5192" y="12854"/>
                    </a:cubicBezTo>
                    <a:cubicBezTo>
                      <a:pt x="4008" y="12661"/>
                      <a:pt x="2823" y="12392"/>
                      <a:pt x="1689" y="12031"/>
                    </a:cubicBezTo>
                    <a:cubicBezTo>
                      <a:pt x="1311" y="11905"/>
                      <a:pt x="933" y="11779"/>
                      <a:pt x="572" y="11586"/>
                    </a:cubicBezTo>
                    <a:cubicBezTo>
                      <a:pt x="471" y="11535"/>
                      <a:pt x="345" y="11468"/>
                      <a:pt x="269" y="11401"/>
                    </a:cubicBezTo>
                    <a:cubicBezTo>
                      <a:pt x="253" y="11384"/>
                      <a:pt x="236" y="11367"/>
                      <a:pt x="227" y="11359"/>
                    </a:cubicBezTo>
                    <a:lnTo>
                      <a:pt x="211" y="11334"/>
                    </a:lnTo>
                    <a:cubicBezTo>
                      <a:pt x="206" y="11329"/>
                      <a:pt x="204" y="11328"/>
                      <a:pt x="203" y="11328"/>
                    </a:cubicBezTo>
                    <a:cubicBezTo>
                      <a:pt x="201" y="11328"/>
                      <a:pt x="203" y="11332"/>
                      <a:pt x="201" y="11332"/>
                    </a:cubicBezTo>
                    <a:cubicBezTo>
                      <a:pt x="201" y="11332"/>
                      <a:pt x="198" y="11330"/>
                      <a:pt x="194" y="11325"/>
                    </a:cubicBezTo>
                    <a:cubicBezTo>
                      <a:pt x="194" y="11317"/>
                      <a:pt x="185" y="11317"/>
                      <a:pt x="185" y="11300"/>
                    </a:cubicBezTo>
                    <a:cubicBezTo>
                      <a:pt x="185" y="11292"/>
                      <a:pt x="185" y="11292"/>
                      <a:pt x="177" y="11283"/>
                    </a:cubicBezTo>
                    <a:cubicBezTo>
                      <a:pt x="175" y="11288"/>
                      <a:pt x="174" y="11290"/>
                      <a:pt x="173" y="11290"/>
                    </a:cubicBezTo>
                    <a:cubicBezTo>
                      <a:pt x="173" y="11290"/>
                      <a:pt x="177" y="11276"/>
                      <a:pt x="177" y="11258"/>
                    </a:cubicBezTo>
                    <a:lnTo>
                      <a:pt x="177" y="11241"/>
                    </a:lnTo>
                    <a:cubicBezTo>
                      <a:pt x="177" y="11216"/>
                      <a:pt x="185" y="11191"/>
                      <a:pt x="185" y="11166"/>
                    </a:cubicBezTo>
                    <a:lnTo>
                      <a:pt x="219" y="10855"/>
                    </a:lnTo>
                    <a:lnTo>
                      <a:pt x="345" y="9721"/>
                    </a:lnTo>
                    <a:cubicBezTo>
                      <a:pt x="404" y="9175"/>
                      <a:pt x="471" y="8629"/>
                      <a:pt x="521" y="8091"/>
                    </a:cubicBezTo>
                    <a:lnTo>
                      <a:pt x="740" y="6168"/>
                    </a:lnTo>
                    <a:cubicBezTo>
                      <a:pt x="815" y="5521"/>
                      <a:pt x="891" y="4857"/>
                      <a:pt x="967" y="4202"/>
                    </a:cubicBezTo>
                    <a:cubicBezTo>
                      <a:pt x="1025" y="3605"/>
                      <a:pt x="1101" y="3001"/>
                      <a:pt x="1160" y="2396"/>
                    </a:cubicBezTo>
                    <a:lnTo>
                      <a:pt x="1319" y="985"/>
                    </a:lnTo>
                    <a:cubicBezTo>
                      <a:pt x="1353" y="708"/>
                      <a:pt x="1386" y="449"/>
                      <a:pt x="1412" y="173"/>
                    </a:cubicBezTo>
                    <a:close/>
                    <a:moveTo>
                      <a:pt x="1331" y="0"/>
                    </a:moveTo>
                    <a:cubicBezTo>
                      <a:pt x="1272" y="0"/>
                      <a:pt x="1238" y="74"/>
                      <a:pt x="1255" y="119"/>
                    </a:cubicBezTo>
                    <a:lnTo>
                      <a:pt x="1255" y="119"/>
                    </a:lnTo>
                    <a:cubicBezTo>
                      <a:pt x="1234" y="258"/>
                      <a:pt x="1226" y="391"/>
                      <a:pt x="1210" y="531"/>
                    </a:cubicBezTo>
                    <a:lnTo>
                      <a:pt x="1084" y="1699"/>
                    </a:lnTo>
                    <a:lnTo>
                      <a:pt x="891" y="3362"/>
                    </a:lnTo>
                    <a:cubicBezTo>
                      <a:pt x="815" y="4009"/>
                      <a:pt x="748" y="4656"/>
                      <a:pt x="673" y="5294"/>
                    </a:cubicBezTo>
                    <a:lnTo>
                      <a:pt x="454" y="7285"/>
                    </a:lnTo>
                    <a:cubicBezTo>
                      <a:pt x="387" y="7881"/>
                      <a:pt x="311" y="8478"/>
                      <a:pt x="253" y="9074"/>
                    </a:cubicBezTo>
                    <a:lnTo>
                      <a:pt x="93" y="10460"/>
                    </a:lnTo>
                    <a:cubicBezTo>
                      <a:pt x="59" y="10712"/>
                      <a:pt x="43" y="10964"/>
                      <a:pt x="9" y="11216"/>
                    </a:cubicBezTo>
                    <a:cubicBezTo>
                      <a:pt x="9" y="11241"/>
                      <a:pt x="9" y="11258"/>
                      <a:pt x="1" y="11283"/>
                    </a:cubicBezTo>
                    <a:lnTo>
                      <a:pt x="1" y="11292"/>
                    </a:lnTo>
                    <a:lnTo>
                      <a:pt x="1" y="11317"/>
                    </a:lnTo>
                    <a:cubicBezTo>
                      <a:pt x="1" y="11334"/>
                      <a:pt x="1" y="11359"/>
                      <a:pt x="9" y="11367"/>
                    </a:cubicBezTo>
                    <a:cubicBezTo>
                      <a:pt x="43" y="11451"/>
                      <a:pt x="118" y="11510"/>
                      <a:pt x="185" y="11569"/>
                    </a:cubicBezTo>
                    <a:cubicBezTo>
                      <a:pt x="295" y="11653"/>
                      <a:pt x="404" y="11703"/>
                      <a:pt x="521" y="11762"/>
                    </a:cubicBezTo>
                    <a:cubicBezTo>
                      <a:pt x="891" y="11947"/>
                      <a:pt x="1294" y="12081"/>
                      <a:pt x="1689" y="12207"/>
                    </a:cubicBezTo>
                    <a:cubicBezTo>
                      <a:pt x="2235" y="12384"/>
                      <a:pt x="2790" y="12535"/>
                      <a:pt x="3344" y="12661"/>
                    </a:cubicBezTo>
                    <a:cubicBezTo>
                      <a:pt x="4495" y="12930"/>
                      <a:pt x="5654" y="13148"/>
                      <a:pt x="6822" y="13224"/>
                    </a:cubicBezTo>
                    <a:cubicBezTo>
                      <a:pt x="7008" y="13237"/>
                      <a:pt x="7196" y="13248"/>
                      <a:pt x="7383" y="13248"/>
                    </a:cubicBezTo>
                    <a:cubicBezTo>
                      <a:pt x="7551" y="13248"/>
                      <a:pt x="7717" y="13239"/>
                      <a:pt x="7880" y="13216"/>
                    </a:cubicBezTo>
                    <a:cubicBezTo>
                      <a:pt x="8031" y="13190"/>
                      <a:pt x="8199" y="13148"/>
                      <a:pt x="8250" y="13006"/>
                    </a:cubicBezTo>
                    <a:cubicBezTo>
                      <a:pt x="8300" y="12846"/>
                      <a:pt x="8359" y="12686"/>
                      <a:pt x="8409" y="12518"/>
                    </a:cubicBezTo>
                    <a:cubicBezTo>
                      <a:pt x="8535" y="12140"/>
                      <a:pt x="8653" y="11754"/>
                      <a:pt x="8779" y="11376"/>
                    </a:cubicBezTo>
                    <a:cubicBezTo>
                      <a:pt x="8947" y="10838"/>
                      <a:pt x="9123" y="10309"/>
                      <a:pt x="9291" y="9771"/>
                    </a:cubicBezTo>
                    <a:lnTo>
                      <a:pt x="9888" y="7915"/>
                    </a:lnTo>
                    <a:cubicBezTo>
                      <a:pt x="10090" y="7285"/>
                      <a:pt x="10300" y="6638"/>
                      <a:pt x="10501" y="6008"/>
                    </a:cubicBezTo>
                    <a:cubicBezTo>
                      <a:pt x="10686" y="5437"/>
                      <a:pt x="10862" y="4857"/>
                      <a:pt x="11056" y="4277"/>
                    </a:cubicBezTo>
                    <a:cubicBezTo>
                      <a:pt x="11207" y="3824"/>
                      <a:pt x="11350" y="3379"/>
                      <a:pt x="11484" y="2925"/>
                    </a:cubicBezTo>
                    <a:cubicBezTo>
                      <a:pt x="11568" y="2665"/>
                      <a:pt x="11652" y="2413"/>
                      <a:pt x="11736" y="2144"/>
                    </a:cubicBezTo>
                    <a:cubicBezTo>
                      <a:pt x="11744" y="2119"/>
                      <a:pt x="11761" y="2085"/>
                      <a:pt x="11770" y="2043"/>
                    </a:cubicBezTo>
                    <a:cubicBezTo>
                      <a:pt x="11778" y="2001"/>
                      <a:pt x="11761" y="1959"/>
                      <a:pt x="11719" y="1951"/>
                    </a:cubicBezTo>
                    <a:cubicBezTo>
                      <a:pt x="11627" y="1925"/>
                      <a:pt x="11526" y="1917"/>
                      <a:pt x="11434" y="1892"/>
                    </a:cubicBezTo>
                    <a:cubicBezTo>
                      <a:pt x="11182" y="1841"/>
                      <a:pt x="10930" y="1799"/>
                      <a:pt x="10678" y="1749"/>
                    </a:cubicBezTo>
                    <a:cubicBezTo>
                      <a:pt x="10308" y="1673"/>
                      <a:pt x="9930" y="1615"/>
                      <a:pt x="9569" y="1539"/>
                    </a:cubicBezTo>
                    <a:lnTo>
                      <a:pt x="8208" y="1287"/>
                    </a:lnTo>
                    <a:cubicBezTo>
                      <a:pt x="7721" y="1195"/>
                      <a:pt x="7225" y="1094"/>
                      <a:pt x="6721" y="1001"/>
                    </a:cubicBezTo>
                    <a:lnTo>
                      <a:pt x="5209" y="716"/>
                    </a:lnTo>
                    <a:cubicBezTo>
                      <a:pt x="4747" y="632"/>
                      <a:pt x="4276" y="539"/>
                      <a:pt x="3814" y="455"/>
                    </a:cubicBezTo>
                    <a:cubicBezTo>
                      <a:pt x="3411" y="380"/>
                      <a:pt x="3025" y="312"/>
                      <a:pt x="2622" y="237"/>
                    </a:cubicBezTo>
                    <a:lnTo>
                      <a:pt x="1773" y="77"/>
                    </a:lnTo>
                    <a:cubicBezTo>
                      <a:pt x="1639" y="60"/>
                      <a:pt x="1504" y="27"/>
                      <a:pt x="1361" y="2"/>
                    </a:cubicBezTo>
                    <a:lnTo>
                      <a:pt x="1345" y="2"/>
                    </a:lnTo>
                    <a:cubicBezTo>
                      <a:pt x="1340" y="1"/>
                      <a:pt x="1336" y="0"/>
                      <a:pt x="133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6305950" y="2176700"/>
                <a:ext cx="282700" cy="95650"/>
              </a:xfrm>
              <a:custGeom>
                <a:avLst/>
                <a:gdLst/>
                <a:ahLst/>
                <a:cxnLst/>
                <a:rect l="l" t="t" r="r" b="b"/>
                <a:pathLst>
                  <a:path w="11308" h="3826" extrusionOk="0">
                    <a:moveTo>
                      <a:pt x="353" y="1"/>
                    </a:moveTo>
                    <a:lnTo>
                      <a:pt x="101" y="1219"/>
                    </a:lnTo>
                    <a:cubicBezTo>
                      <a:pt x="1" y="1706"/>
                      <a:pt x="2370" y="2605"/>
                      <a:pt x="5394" y="3252"/>
                    </a:cubicBezTo>
                    <a:cubicBezTo>
                      <a:pt x="7174" y="3628"/>
                      <a:pt x="8786" y="3826"/>
                      <a:pt x="9831" y="3826"/>
                    </a:cubicBezTo>
                    <a:cubicBezTo>
                      <a:pt x="10561" y="3826"/>
                      <a:pt x="11014" y="3729"/>
                      <a:pt x="11056" y="3529"/>
                    </a:cubicBezTo>
                    <a:lnTo>
                      <a:pt x="11308" y="2311"/>
                    </a:lnTo>
                    <a:lnTo>
                      <a:pt x="353" y="1"/>
                    </a:ln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6304900" y="2174600"/>
                <a:ext cx="2860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3983" extrusionOk="0">
                    <a:moveTo>
                      <a:pt x="463" y="185"/>
                    </a:moveTo>
                    <a:lnTo>
                      <a:pt x="11257" y="2462"/>
                    </a:lnTo>
                    <a:lnTo>
                      <a:pt x="11014" y="3596"/>
                    </a:lnTo>
                    <a:cubicBezTo>
                      <a:pt x="10982" y="3736"/>
                      <a:pt x="10588" y="3821"/>
                      <a:pt x="9895" y="3821"/>
                    </a:cubicBezTo>
                    <a:cubicBezTo>
                      <a:pt x="8931" y="3821"/>
                      <a:pt x="7389" y="3657"/>
                      <a:pt x="5444" y="3252"/>
                    </a:cubicBezTo>
                    <a:cubicBezTo>
                      <a:pt x="3999" y="2932"/>
                      <a:pt x="2647" y="2554"/>
                      <a:pt x="1647" y="2176"/>
                    </a:cubicBezTo>
                    <a:cubicBezTo>
                      <a:pt x="547" y="1756"/>
                      <a:pt x="185" y="1454"/>
                      <a:pt x="219" y="1319"/>
                    </a:cubicBezTo>
                    <a:lnTo>
                      <a:pt x="463" y="185"/>
                    </a:lnTo>
                    <a:close/>
                    <a:moveTo>
                      <a:pt x="337" y="1"/>
                    </a:moveTo>
                    <a:lnTo>
                      <a:pt x="59" y="1294"/>
                    </a:lnTo>
                    <a:cubicBezTo>
                      <a:pt x="1" y="1580"/>
                      <a:pt x="513" y="1924"/>
                      <a:pt x="1580" y="2336"/>
                    </a:cubicBezTo>
                    <a:cubicBezTo>
                      <a:pt x="2588" y="2714"/>
                      <a:pt x="3949" y="3100"/>
                      <a:pt x="5419" y="3403"/>
                    </a:cubicBezTo>
                    <a:cubicBezTo>
                      <a:pt x="7032" y="3756"/>
                      <a:pt x="8737" y="3982"/>
                      <a:pt x="9871" y="3982"/>
                    </a:cubicBezTo>
                    <a:cubicBezTo>
                      <a:pt x="10619" y="3982"/>
                      <a:pt x="11123" y="3882"/>
                      <a:pt x="11173" y="3638"/>
                    </a:cubicBezTo>
                    <a:lnTo>
                      <a:pt x="11442" y="2344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6312250" y="2169750"/>
                <a:ext cx="279125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2894" extrusionOk="0">
                    <a:moveTo>
                      <a:pt x="1317" y="1"/>
                    </a:moveTo>
                    <a:cubicBezTo>
                      <a:pt x="595" y="1"/>
                      <a:pt x="146" y="96"/>
                      <a:pt x="101" y="295"/>
                    </a:cubicBezTo>
                    <a:cubicBezTo>
                      <a:pt x="1" y="774"/>
                      <a:pt x="2370" y="1673"/>
                      <a:pt x="5394" y="2320"/>
                    </a:cubicBezTo>
                    <a:cubicBezTo>
                      <a:pt x="7189" y="2694"/>
                      <a:pt x="8813" y="2893"/>
                      <a:pt x="9857" y="2893"/>
                    </a:cubicBezTo>
                    <a:cubicBezTo>
                      <a:pt x="10572" y="2893"/>
                      <a:pt x="11015" y="2800"/>
                      <a:pt x="11056" y="2606"/>
                    </a:cubicBezTo>
                    <a:cubicBezTo>
                      <a:pt x="11165" y="2118"/>
                      <a:pt x="8788" y="1203"/>
                      <a:pt x="5763" y="573"/>
                    </a:cubicBezTo>
                    <a:cubicBezTo>
                      <a:pt x="3976" y="200"/>
                      <a:pt x="2361" y="1"/>
                      <a:pt x="1317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6311200" y="2167675"/>
                <a:ext cx="282500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11300" h="3042" extrusionOk="0">
                    <a:moveTo>
                      <a:pt x="1353" y="168"/>
                    </a:moveTo>
                    <a:cubicBezTo>
                      <a:pt x="2311" y="168"/>
                      <a:pt x="3856" y="320"/>
                      <a:pt x="5797" y="731"/>
                    </a:cubicBezTo>
                    <a:cubicBezTo>
                      <a:pt x="9132" y="1437"/>
                      <a:pt x="11098" y="2336"/>
                      <a:pt x="11022" y="2663"/>
                    </a:cubicBezTo>
                    <a:cubicBezTo>
                      <a:pt x="10994" y="2805"/>
                      <a:pt x="10598" y="2891"/>
                      <a:pt x="9899" y="2891"/>
                    </a:cubicBezTo>
                    <a:cubicBezTo>
                      <a:pt x="8938" y="2891"/>
                      <a:pt x="7402" y="2728"/>
                      <a:pt x="5461" y="2319"/>
                    </a:cubicBezTo>
                    <a:cubicBezTo>
                      <a:pt x="4008" y="2000"/>
                      <a:pt x="2655" y="1622"/>
                      <a:pt x="1656" y="1244"/>
                    </a:cubicBezTo>
                    <a:cubicBezTo>
                      <a:pt x="555" y="824"/>
                      <a:pt x="202" y="521"/>
                      <a:pt x="227" y="387"/>
                    </a:cubicBezTo>
                    <a:cubicBezTo>
                      <a:pt x="261" y="252"/>
                      <a:pt x="647" y="168"/>
                      <a:pt x="1353" y="168"/>
                    </a:cubicBezTo>
                    <a:close/>
                    <a:moveTo>
                      <a:pt x="1354" y="1"/>
                    </a:moveTo>
                    <a:cubicBezTo>
                      <a:pt x="605" y="1"/>
                      <a:pt x="110" y="105"/>
                      <a:pt x="59" y="353"/>
                    </a:cubicBezTo>
                    <a:cubicBezTo>
                      <a:pt x="1" y="639"/>
                      <a:pt x="513" y="983"/>
                      <a:pt x="1580" y="1395"/>
                    </a:cubicBezTo>
                    <a:cubicBezTo>
                      <a:pt x="2588" y="1773"/>
                      <a:pt x="3949" y="2159"/>
                      <a:pt x="5419" y="2462"/>
                    </a:cubicBezTo>
                    <a:cubicBezTo>
                      <a:pt x="7032" y="2806"/>
                      <a:pt x="8737" y="3041"/>
                      <a:pt x="9871" y="3041"/>
                    </a:cubicBezTo>
                    <a:cubicBezTo>
                      <a:pt x="10627" y="3041"/>
                      <a:pt x="11123" y="2941"/>
                      <a:pt x="11173" y="2705"/>
                    </a:cubicBezTo>
                    <a:cubicBezTo>
                      <a:pt x="11299" y="2084"/>
                      <a:pt x="8502" y="1151"/>
                      <a:pt x="5814" y="588"/>
                    </a:cubicBezTo>
                    <a:cubicBezTo>
                      <a:pt x="4192" y="240"/>
                      <a:pt x="2485" y="1"/>
                      <a:pt x="135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6358675" y="2160950"/>
                <a:ext cx="191125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2574" extrusionOk="0">
                    <a:moveTo>
                      <a:pt x="244" y="1"/>
                    </a:moveTo>
                    <a:lnTo>
                      <a:pt x="76" y="824"/>
                    </a:lnTo>
                    <a:cubicBezTo>
                      <a:pt x="0" y="1151"/>
                      <a:pt x="1605" y="1756"/>
                      <a:pt x="3654" y="2185"/>
                    </a:cubicBezTo>
                    <a:cubicBezTo>
                      <a:pt x="4861" y="2442"/>
                      <a:pt x="5951" y="2574"/>
                      <a:pt x="6655" y="2574"/>
                    </a:cubicBezTo>
                    <a:cubicBezTo>
                      <a:pt x="7148" y="2574"/>
                      <a:pt x="7452" y="2509"/>
                      <a:pt x="7477" y="2378"/>
                    </a:cubicBezTo>
                    <a:lnTo>
                      <a:pt x="7645" y="1555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6356575" y="2158850"/>
                <a:ext cx="195125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7805" h="2748" extrusionOk="0">
                    <a:moveTo>
                      <a:pt x="378" y="169"/>
                    </a:moveTo>
                    <a:lnTo>
                      <a:pt x="7628" y="1706"/>
                    </a:lnTo>
                    <a:lnTo>
                      <a:pt x="7468" y="2453"/>
                    </a:lnTo>
                    <a:cubicBezTo>
                      <a:pt x="7461" y="2496"/>
                      <a:pt x="7295" y="2588"/>
                      <a:pt x="6714" y="2588"/>
                    </a:cubicBezTo>
                    <a:cubicBezTo>
                      <a:pt x="6614" y="2588"/>
                      <a:pt x="6502" y="2586"/>
                      <a:pt x="6376" y="2579"/>
                    </a:cubicBezTo>
                    <a:cubicBezTo>
                      <a:pt x="5662" y="2546"/>
                      <a:pt x="4730" y="2411"/>
                      <a:pt x="3738" y="2201"/>
                    </a:cubicBezTo>
                    <a:cubicBezTo>
                      <a:pt x="2755" y="1991"/>
                      <a:pt x="1840" y="1723"/>
                      <a:pt x="1168" y="1471"/>
                    </a:cubicBezTo>
                    <a:cubicBezTo>
                      <a:pt x="361" y="1160"/>
                      <a:pt x="210" y="967"/>
                      <a:pt x="219" y="916"/>
                    </a:cubicBezTo>
                    <a:lnTo>
                      <a:pt x="378" y="169"/>
                    </a:lnTo>
                    <a:close/>
                    <a:moveTo>
                      <a:pt x="252" y="1"/>
                    </a:moveTo>
                    <a:lnTo>
                      <a:pt x="67" y="899"/>
                    </a:lnTo>
                    <a:cubicBezTo>
                      <a:pt x="51" y="967"/>
                      <a:pt x="0" y="1210"/>
                      <a:pt x="1117" y="1630"/>
                    </a:cubicBezTo>
                    <a:cubicBezTo>
                      <a:pt x="1798" y="1882"/>
                      <a:pt x="2722" y="2143"/>
                      <a:pt x="3705" y="2353"/>
                    </a:cubicBezTo>
                    <a:cubicBezTo>
                      <a:pt x="4704" y="2563"/>
                      <a:pt x="5645" y="2689"/>
                      <a:pt x="6376" y="2731"/>
                    </a:cubicBezTo>
                    <a:cubicBezTo>
                      <a:pt x="6511" y="2748"/>
                      <a:pt x="6628" y="2748"/>
                      <a:pt x="6729" y="2748"/>
                    </a:cubicBezTo>
                    <a:cubicBezTo>
                      <a:pt x="7569" y="2748"/>
                      <a:pt x="7611" y="2546"/>
                      <a:pt x="7611" y="2495"/>
                    </a:cubicBezTo>
                    <a:lnTo>
                      <a:pt x="7804" y="1597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p36"/>
              <p:cNvSpPr/>
              <p:nvPr/>
            </p:nvSpPr>
            <p:spPr>
              <a:xfrm>
                <a:off x="6362875" y="2156125"/>
                <a:ext cx="1886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7544" h="1948" extrusionOk="0">
                    <a:moveTo>
                      <a:pt x="882" y="0"/>
                    </a:moveTo>
                    <a:cubicBezTo>
                      <a:pt x="396" y="0"/>
                      <a:pt x="95" y="63"/>
                      <a:pt x="67" y="194"/>
                    </a:cubicBezTo>
                    <a:cubicBezTo>
                      <a:pt x="0" y="521"/>
                      <a:pt x="1596" y="1134"/>
                      <a:pt x="3646" y="1563"/>
                    </a:cubicBezTo>
                    <a:cubicBezTo>
                      <a:pt x="4842" y="1815"/>
                      <a:pt x="5927" y="1948"/>
                      <a:pt x="6634" y="1948"/>
                    </a:cubicBezTo>
                    <a:cubicBezTo>
                      <a:pt x="7128" y="1948"/>
                      <a:pt x="7437" y="1883"/>
                      <a:pt x="7468" y="1748"/>
                    </a:cubicBezTo>
                    <a:cubicBezTo>
                      <a:pt x="7544" y="1428"/>
                      <a:pt x="5931" y="815"/>
                      <a:pt x="3890" y="387"/>
                    </a:cubicBezTo>
                    <a:cubicBezTo>
                      <a:pt x="2681" y="133"/>
                      <a:pt x="1587" y="0"/>
                      <a:pt x="8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p36"/>
              <p:cNvSpPr/>
              <p:nvPr/>
            </p:nvSpPr>
            <p:spPr>
              <a:xfrm>
                <a:off x="6360350" y="2154075"/>
                <a:ext cx="1938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7754" h="2107" extrusionOk="0">
                    <a:moveTo>
                      <a:pt x="983" y="150"/>
                    </a:moveTo>
                    <a:cubicBezTo>
                      <a:pt x="1605" y="150"/>
                      <a:pt x="2621" y="259"/>
                      <a:pt x="3974" y="544"/>
                    </a:cubicBezTo>
                    <a:cubicBezTo>
                      <a:pt x="6360" y="1032"/>
                      <a:pt x="7536" y="1636"/>
                      <a:pt x="7494" y="1813"/>
                    </a:cubicBezTo>
                    <a:cubicBezTo>
                      <a:pt x="7479" y="1889"/>
                      <a:pt x="7225" y="1946"/>
                      <a:pt x="6749" y="1946"/>
                    </a:cubicBezTo>
                    <a:cubicBezTo>
                      <a:pt x="6123" y="1946"/>
                      <a:pt x="5114" y="1847"/>
                      <a:pt x="3764" y="1561"/>
                    </a:cubicBezTo>
                    <a:cubicBezTo>
                      <a:pt x="1386" y="1065"/>
                      <a:pt x="202" y="469"/>
                      <a:pt x="244" y="292"/>
                    </a:cubicBezTo>
                    <a:cubicBezTo>
                      <a:pt x="269" y="208"/>
                      <a:pt x="513" y="150"/>
                      <a:pt x="983" y="150"/>
                    </a:cubicBezTo>
                    <a:close/>
                    <a:moveTo>
                      <a:pt x="1013" y="1"/>
                    </a:moveTo>
                    <a:cubicBezTo>
                      <a:pt x="501" y="1"/>
                      <a:pt x="143" y="73"/>
                      <a:pt x="101" y="259"/>
                    </a:cubicBezTo>
                    <a:cubicBezTo>
                      <a:pt x="0" y="738"/>
                      <a:pt x="2210" y="1393"/>
                      <a:pt x="3739" y="1720"/>
                    </a:cubicBezTo>
                    <a:cubicBezTo>
                      <a:pt x="4679" y="1914"/>
                      <a:pt x="5914" y="2107"/>
                      <a:pt x="6746" y="2107"/>
                    </a:cubicBezTo>
                    <a:cubicBezTo>
                      <a:pt x="7250" y="2107"/>
                      <a:pt x="7611" y="2031"/>
                      <a:pt x="7653" y="1855"/>
                    </a:cubicBezTo>
                    <a:cubicBezTo>
                      <a:pt x="7754" y="1368"/>
                      <a:pt x="5545" y="721"/>
                      <a:pt x="4016" y="393"/>
                    </a:cubicBezTo>
                    <a:cubicBezTo>
                      <a:pt x="3075" y="191"/>
                      <a:pt x="1842" y="1"/>
                      <a:pt x="101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36"/>
              <p:cNvSpPr/>
              <p:nvPr/>
            </p:nvSpPr>
            <p:spPr>
              <a:xfrm>
                <a:off x="6431325" y="2037050"/>
                <a:ext cx="151025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5771" extrusionOk="0">
                    <a:moveTo>
                      <a:pt x="5117" y="0"/>
                    </a:moveTo>
                    <a:lnTo>
                      <a:pt x="4823" y="68"/>
                    </a:lnTo>
                    <a:lnTo>
                      <a:pt x="3655" y="294"/>
                    </a:lnTo>
                    <a:lnTo>
                      <a:pt x="2378" y="546"/>
                    </a:lnTo>
                    <a:lnTo>
                      <a:pt x="2160" y="588"/>
                    </a:lnTo>
                    <a:lnTo>
                      <a:pt x="1580" y="1848"/>
                    </a:lnTo>
                    <a:lnTo>
                      <a:pt x="992" y="3125"/>
                    </a:lnTo>
                    <a:lnTo>
                      <a:pt x="463" y="4251"/>
                    </a:lnTo>
                    <a:lnTo>
                      <a:pt x="1" y="5267"/>
                    </a:lnTo>
                    <a:cubicBezTo>
                      <a:pt x="391" y="5534"/>
                      <a:pt x="1007" y="5770"/>
                      <a:pt x="1604" y="5770"/>
                    </a:cubicBezTo>
                    <a:cubicBezTo>
                      <a:pt x="1779" y="5770"/>
                      <a:pt x="1952" y="5750"/>
                      <a:pt x="2118" y="5704"/>
                    </a:cubicBezTo>
                    <a:lnTo>
                      <a:pt x="2260" y="5326"/>
                    </a:lnTo>
                    <a:lnTo>
                      <a:pt x="2689" y="4226"/>
                    </a:lnTo>
                    <a:lnTo>
                      <a:pt x="2899" y="3697"/>
                    </a:lnTo>
                    <a:lnTo>
                      <a:pt x="3378" y="2495"/>
                    </a:lnTo>
                    <a:lnTo>
                      <a:pt x="3470" y="2243"/>
                    </a:lnTo>
                    <a:lnTo>
                      <a:pt x="4067" y="2084"/>
                    </a:lnTo>
                    <a:lnTo>
                      <a:pt x="5234" y="1781"/>
                    </a:lnTo>
                    <a:lnTo>
                      <a:pt x="5696" y="1655"/>
                    </a:lnTo>
                    <a:cubicBezTo>
                      <a:pt x="5696" y="1655"/>
                      <a:pt x="6041" y="446"/>
                      <a:pt x="5117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36"/>
              <p:cNvSpPr/>
              <p:nvPr/>
            </p:nvSpPr>
            <p:spPr>
              <a:xfrm>
                <a:off x="6429225" y="2035750"/>
                <a:ext cx="148375" cy="147475"/>
              </a:xfrm>
              <a:custGeom>
                <a:avLst/>
                <a:gdLst/>
                <a:ahLst/>
                <a:cxnLst/>
                <a:rect l="l" t="t" r="r" b="b"/>
                <a:pathLst>
                  <a:path w="5935" h="5899" extrusionOk="0">
                    <a:moveTo>
                      <a:pt x="5196" y="156"/>
                    </a:moveTo>
                    <a:cubicBezTo>
                      <a:pt x="5468" y="308"/>
                      <a:pt x="5641" y="545"/>
                      <a:pt x="5713" y="850"/>
                    </a:cubicBezTo>
                    <a:cubicBezTo>
                      <a:pt x="5772" y="1086"/>
                      <a:pt x="5755" y="1329"/>
                      <a:pt x="5730" y="1548"/>
                    </a:cubicBezTo>
                    <a:cubicBezTo>
                      <a:pt x="5718" y="1582"/>
                      <a:pt x="5711" y="1613"/>
                      <a:pt x="5704" y="1645"/>
                    </a:cubicBezTo>
                    <a:lnTo>
                      <a:pt x="5704" y="1645"/>
                    </a:lnTo>
                    <a:lnTo>
                      <a:pt x="4562" y="1942"/>
                    </a:lnTo>
                    <a:lnTo>
                      <a:pt x="4092" y="2068"/>
                    </a:lnTo>
                    <a:lnTo>
                      <a:pt x="3714" y="2169"/>
                    </a:lnTo>
                    <a:cubicBezTo>
                      <a:pt x="3655" y="2178"/>
                      <a:pt x="3605" y="2194"/>
                      <a:pt x="3554" y="2211"/>
                    </a:cubicBezTo>
                    <a:cubicBezTo>
                      <a:pt x="3512" y="2220"/>
                      <a:pt x="3478" y="2236"/>
                      <a:pt x="3470" y="2278"/>
                    </a:cubicBezTo>
                    <a:cubicBezTo>
                      <a:pt x="3302" y="2690"/>
                      <a:pt x="3142" y="3102"/>
                      <a:pt x="2983" y="3513"/>
                    </a:cubicBezTo>
                    <a:cubicBezTo>
                      <a:pt x="2874" y="3807"/>
                      <a:pt x="2756" y="4101"/>
                      <a:pt x="2638" y="4404"/>
                    </a:cubicBezTo>
                    <a:cubicBezTo>
                      <a:pt x="2479" y="4815"/>
                      <a:pt x="2311" y="5219"/>
                      <a:pt x="2160" y="5630"/>
                    </a:cubicBezTo>
                    <a:cubicBezTo>
                      <a:pt x="2148" y="5658"/>
                      <a:pt x="2137" y="5682"/>
                      <a:pt x="2126" y="5708"/>
                    </a:cubicBezTo>
                    <a:lnTo>
                      <a:pt x="2126" y="5708"/>
                    </a:lnTo>
                    <a:cubicBezTo>
                      <a:pt x="1983" y="5740"/>
                      <a:pt x="1836" y="5755"/>
                      <a:pt x="1689" y="5755"/>
                    </a:cubicBezTo>
                    <a:cubicBezTo>
                      <a:pt x="1477" y="5755"/>
                      <a:pt x="1264" y="5725"/>
                      <a:pt x="1059" y="5672"/>
                    </a:cubicBezTo>
                    <a:cubicBezTo>
                      <a:pt x="755" y="5594"/>
                      <a:pt x="451" y="5473"/>
                      <a:pt x="181" y="5295"/>
                    </a:cubicBezTo>
                    <a:lnTo>
                      <a:pt x="181" y="5295"/>
                    </a:lnTo>
                    <a:cubicBezTo>
                      <a:pt x="316" y="4989"/>
                      <a:pt x="465" y="4684"/>
                      <a:pt x="606" y="4379"/>
                    </a:cubicBezTo>
                    <a:cubicBezTo>
                      <a:pt x="748" y="4068"/>
                      <a:pt x="900" y="3749"/>
                      <a:pt x="1034" y="3446"/>
                    </a:cubicBezTo>
                    <a:cubicBezTo>
                      <a:pt x="1160" y="3186"/>
                      <a:pt x="1278" y="2925"/>
                      <a:pt x="1404" y="2656"/>
                    </a:cubicBezTo>
                    <a:cubicBezTo>
                      <a:pt x="1530" y="2388"/>
                      <a:pt x="1656" y="2127"/>
                      <a:pt x="1782" y="1850"/>
                    </a:cubicBezTo>
                    <a:cubicBezTo>
                      <a:pt x="1950" y="1480"/>
                      <a:pt x="2126" y="1102"/>
                      <a:pt x="2294" y="741"/>
                    </a:cubicBezTo>
                    <a:cubicBezTo>
                      <a:pt x="2294" y="739"/>
                      <a:pt x="2294" y="737"/>
                      <a:pt x="2294" y="734"/>
                    </a:cubicBezTo>
                    <a:lnTo>
                      <a:pt x="2294" y="734"/>
                    </a:lnTo>
                    <a:cubicBezTo>
                      <a:pt x="2711" y="653"/>
                      <a:pt x="3120" y="571"/>
                      <a:pt x="3537" y="489"/>
                    </a:cubicBezTo>
                    <a:cubicBezTo>
                      <a:pt x="3915" y="414"/>
                      <a:pt x="4293" y="338"/>
                      <a:pt x="4680" y="254"/>
                    </a:cubicBezTo>
                    <a:cubicBezTo>
                      <a:pt x="4849" y="222"/>
                      <a:pt x="5019" y="182"/>
                      <a:pt x="5196" y="156"/>
                    </a:cubicBezTo>
                    <a:close/>
                    <a:moveTo>
                      <a:pt x="5189" y="1"/>
                    </a:moveTo>
                    <a:cubicBezTo>
                      <a:pt x="5164" y="1"/>
                      <a:pt x="5137" y="5"/>
                      <a:pt x="5108" y="10"/>
                    </a:cubicBezTo>
                    <a:cubicBezTo>
                      <a:pt x="5033" y="27"/>
                      <a:pt x="4949" y="44"/>
                      <a:pt x="4873" y="52"/>
                    </a:cubicBezTo>
                    <a:cubicBezTo>
                      <a:pt x="4520" y="128"/>
                      <a:pt x="4159" y="187"/>
                      <a:pt x="3815" y="262"/>
                    </a:cubicBezTo>
                    <a:cubicBezTo>
                      <a:pt x="3521" y="313"/>
                      <a:pt x="3235" y="380"/>
                      <a:pt x="2941" y="430"/>
                    </a:cubicBezTo>
                    <a:cubicBezTo>
                      <a:pt x="2773" y="464"/>
                      <a:pt x="2613" y="498"/>
                      <a:pt x="2445" y="523"/>
                    </a:cubicBezTo>
                    <a:cubicBezTo>
                      <a:pt x="2386" y="540"/>
                      <a:pt x="2319" y="548"/>
                      <a:pt x="2269" y="556"/>
                    </a:cubicBezTo>
                    <a:cubicBezTo>
                      <a:pt x="2210" y="565"/>
                      <a:pt x="2176" y="590"/>
                      <a:pt x="2160" y="640"/>
                    </a:cubicBezTo>
                    <a:cubicBezTo>
                      <a:pt x="1992" y="1002"/>
                      <a:pt x="1824" y="1354"/>
                      <a:pt x="1664" y="1724"/>
                    </a:cubicBezTo>
                    <a:cubicBezTo>
                      <a:pt x="1546" y="1968"/>
                      <a:pt x="1446" y="2203"/>
                      <a:pt x="1328" y="2446"/>
                    </a:cubicBezTo>
                    <a:cubicBezTo>
                      <a:pt x="1210" y="2707"/>
                      <a:pt x="1084" y="2959"/>
                      <a:pt x="967" y="3228"/>
                    </a:cubicBezTo>
                    <a:cubicBezTo>
                      <a:pt x="816" y="3572"/>
                      <a:pt x="656" y="3908"/>
                      <a:pt x="496" y="4253"/>
                    </a:cubicBezTo>
                    <a:cubicBezTo>
                      <a:pt x="362" y="4555"/>
                      <a:pt x="211" y="4849"/>
                      <a:pt x="76" y="5160"/>
                    </a:cubicBezTo>
                    <a:cubicBezTo>
                      <a:pt x="60" y="5202"/>
                      <a:pt x="43" y="5227"/>
                      <a:pt x="26" y="5269"/>
                    </a:cubicBezTo>
                    <a:cubicBezTo>
                      <a:pt x="1" y="5311"/>
                      <a:pt x="18" y="5353"/>
                      <a:pt x="60" y="5378"/>
                    </a:cubicBezTo>
                    <a:cubicBezTo>
                      <a:pt x="337" y="5580"/>
                      <a:pt x="664" y="5714"/>
                      <a:pt x="1000" y="5807"/>
                    </a:cubicBezTo>
                    <a:cubicBezTo>
                      <a:pt x="1225" y="5864"/>
                      <a:pt x="1458" y="5899"/>
                      <a:pt x="1692" y="5899"/>
                    </a:cubicBezTo>
                    <a:cubicBezTo>
                      <a:pt x="1835" y="5899"/>
                      <a:pt x="1977" y="5886"/>
                      <a:pt x="2118" y="5857"/>
                    </a:cubicBezTo>
                    <a:cubicBezTo>
                      <a:pt x="2176" y="5849"/>
                      <a:pt x="2260" y="5840"/>
                      <a:pt x="2294" y="5765"/>
                    </a:cubicBezTo>
                    <a:cubicBezTo>
                      <a:pt x="2302" y="5731"/>
                      <a:pt x="2328" y="5706"/>
                      <a:pt x="2336" y="5664"/>
                    </a:cubicBezTo>
                    <a:cubicBezTo>
                      <a:pt x="2370" y="5580"/>
                      <a:pt x="2412" y="5479"/>
                      <a:pt x="2437" y="5395"/>
                    </a:cubicBezTo>
                    <a:cubicBezTo>
                      <a:pt x="2479" y="5286"/>
                      <a:pt x="2521" y="5168"/>
                      <a:pt x="2580" y="5059"/>
                    </a:cubicBezTo>
                    <a:cubicBezTo>
                      <a:pt x="2689" y="4765"/>
                      <a:pt x="2806" y="4471"/>
                      <a:pt x="2924" y="4169"/>
                    </a:cubicBezTo>
                    <a:cubicBezTo>
                      <a:pt x="3042" y="3883"/>
                      <a:pt x="3142" y="3606"/>
                      <a:pt x="3260" y="3320"/>
                    </a:cubicBezTo>
                    <a:cubicBezTo>
                      <a:pt x="3386" y="3018"/>
                      <a:pt x="3504" y="2698"/>
                      <a:pt x="3630" y="2396"/>
                    </a:cubicBezTo>
                    <a:cubicBezTo>
                      <a:pt x="3634" y="2379"/>
                      <a:pt x="3638" y="2362"/>
                      <a:pt x="3645" y="2346"/>
                    </a:cubicBezTo>
                    <a:lnTo>
                      <a:pt x="3645" y="2346"/>
                    </a:lnTo>
                    <a:cubicBezTo>
                      <a:pt x="3886" y="2281"/>
                      <a:pt x="4128" y="2217"/>
                      <a:pt x="4369" y="2152"/>
                    </a:cubicBezTo>
                    <a:cubicBezTo>
                      <a:pt x="4705" y="2068"/>
                      <a:pt x="5041" y="1976"/>
                      <a:pt x="5377" y="1892"/>
                    </a:cubicBezTo>
                    <a:cubicBezTo>
                      <a:pt x="5508" y="1858"/>
                      <a:pt x="5633" y="1823"/>
                      <a:pt x="5757" y="1789"/>
                    </a:cubicBezTo>
                    <a:lnTo>
                      <a:pt x="5757" y="1789"/>
                    </a:lnTo>
                    <a:cubicBezTo>
                      <a:pt x="5762" y="1790"/>
                      <a:pt x="5767" y="1790"/>
                      <a:pt x="5772" y="1790"/>
                    </a:cubicBezTo>
                    <a:cubicBezTo>
                      <a:pt x="5790" y="1790"/>
                      <a:pt x="5808" y="1784"/>
                      <a:pt x="5820" y="1771"/>
                    </a:cubicBezTo>
                    <a:lnTo>
                      <a:pt x="5820" y="1771"/>
                    </a:lnTo>
                    <a:cubicBezTo>
                      <a:pt x="5827" y="1769"/>
                      <a:pt x="5833" y="1768"/>
                      <a:pt x="5839" y="1766"/>
                    </a:cubicBezTo>
                    <a:cubicBezTo>
                      <a:pt x="5865" y="1762"/>
                      <a:pt x="5869" y="1718"/>
                      <a:pt x="5853" y="1680"/>
                    </a:cubicBezTo>
                    <a:lnTo>
                      <a:pt x="5853" y="1680"/>
                    </a:lnTo>
                    <a:cubicBezTo>
                      <a:pt x="5925" y="1390"/>
                      <a:pt x="5935" y="1060"/>
                      <a:pt x="5847" y="766"/>
                    </a:cubicBezTo>
                    <a:cubicBezTo>
                      <a:pt x="5789" y="514"/>
                      <a:pt x="5637" y="288"/>
                      <a:pt x="5427" y="128"/>
                    </a:cubicBezTo>
                    <a:cubicBezTo>
                      <a:pt x="5369" y="86"/>
                      <a:pt x="5310" y="44"/>
                      <a:pt x="5243" y="10"/>
                    </a:cubicBezTo>
                    <a:cubicBezTo>
                      <a:pt x="5225" y="3"/>
                      <a:pt x="5207" y="1"/>
                      <a:pt x="518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36"/>
              <p:cNvSpPr/>
              <p:nvPr/>
            </p:nvSpPr>
            <p:spPr>
              <a:xfrm>
                <a:off x="6442875" y="2114750"/>
                <a:ext cx="55675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10" extrusionOk="0">
                    <a:moveTo>
                      <a:pt x="530" y="0"/>
                    </a:moveTo>
                    <a:lnTo>
                      <a:pt x="1" y="1135"/>
                    </a:lnTo>
                    <a:cubicBezTo>
                      <a:pt x="530" y="1613"/>
                      <a:pt x="1135" y="1966"/>
                      <a:pt x="1798" y="2210"/>
                    </a:cubicBezTo>
                    <a:lnTo>
                      <a:pt x="2227" y="1109"/>
                    </a:lnTo>
                    <a:cubicBezTo>
                      <a:pt x="1588" y="883"/>
                      <a:pt x="1000" y="521"/>
                      <a:pt x="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36"/>
              <p:cNvSpPr/>
              <p:nvPr/>
            </p:nvSpPr>
            <p:spPr>
              <a:xfrm>
                <a:off x="6440575" y="2111400"/>
                <a:ext cx="607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445" extrusionOk="0">
                    <a:moveTo>
                      <a:pt x="656" y="286"/>
                    </a:moveTo>
                    <a:cubicBezTo>
                      <a:pt x="1092" y="723"/>
                      <a:pt x="1630" y="1067"/>
                      <a:pt x="2226" y="1294"/>
                    </a:cubicBezTo>
                    <a:lnTo>
                      <a:pt x="1848" y="2251"/>
                    </a:lnTo>
                    <a:cubicBezTo>
                      <a:pt x="1252" y="2025"/>
                      <a:pt x="698" y="1689"/>
                      <a:pt x="202" y="1260"/>
                    </a:cubicBezTo>
                    <a:lnTo>
                      <a:pt x="656" y="286"/>
                    </a:lnTo>
                    <a:close/>
                    <a:moveTo>
                      <a:pt x="597" y="0"/>
                    </a:moveTo>
                    <a:lnTo>
                      <a:pt x="0" y="1294"/>
                    </a:lnTo>
                    <a:lnTo>
                      <a:pt x="42" y="1336"/>
                    </a:lnTo>
                    <a:cubicBezTo>
                      <a:pt x="580" y="1815"/>
                      <a:pt x="1185" y="2184"/>
                      <a:pt x="1857" y="2428"/>
                    </a:cubicBezTo>
                    <a:lnTo>
                      <a:pt x="1932" y="2445"/>
                    </a:lnTo>
                    <a:lnTo>
                      <a:pt x="2428" y="1185"/>
                    </a:lnTo>
                    <a:lnTo>
                      <a:pt x="2352" y="1159"/>
                    </a:lnTo>
                    <a:cubicBezTo>
                      <a:pt x="1714" y="933"/>
                      <a:pt x="1134" y="571"/>
                      <a:pt x="681" y="84"/>
                    </a:cubicBez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6470800" y="2050700"/>
                <a:ext cx="44975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3143" extrusionOk="0">
                    <a:moveTo>
                      <a:pt x="799" y="0"/>
                    </a:moveTo>
                    <a:lnTo>
                      <a:pt x="581" y="42"/>
                    </a:lnTo>
                    <a:lnTo>
                      <a:pt x="1" y="1302"/>
                    </a:lnTo>
                    <a:cubicBezTo>
                      <a:pt x="312" y="2000"/>
                      <a:pt x="757" y="2621"/>
                      <a:pt x="1320" y="3142"/>
                    </a:cubicBezTo>
                    <a:lnTo>
                      <a:pt x="1799" y="1932"/>
                    </a:lnTo>
                    <a:cubicBezTo>
                      <a:pt x="1311" y="1386"/>
                      <a:pt x="967" y="74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6468700" y="2048800"/>
                <a:ext cx="49400" cy="83825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3353" extrusionOk="0">
                    <a:moveTo>
                      <a:pt x="816" y="177"/>
                    </a:moveTo>
                    <a:cubicBezTo>
                      <a:pt x="975" y="858"/>
                      <a:pt x="1303" y="1496"/>
                      <a:pt x="1773" y="2034"/>
                    </a:cubicBezTo>
                    <a:lnTo>
                      <a:pt x="1362" y="3092"/>
                    </a:lnTo>
                    <a:cubicBezTo>
                      <a:pt x="858" y="2613"/>
                      <a:pt x="463" y="2034"/>
                      <a:pt x="169" y="1395"/>
                    </a:cubicBezTo>
                    <a:lnTo>
                      <a:pt x="715" y="194"/>
                    </a:lnTo>
                    <a:lnTo>
                      <a:pt x="816" y="177"/>
                    </a:lnTo>
                    <a:close/>
                    <a:moveTo>
                      <a:pt x="950" y="1"/>
                    </a:moveTo>
                    <a:lnTo>
                      <a:pt x="623" y="68"/>
                    </a:lnTo>
                    <a:lnTo>
                      <a:pt x="1" y="1395"/>
                    </a:lnTo>
                    <a:lnTo>
                      <a:pt x="9" y="1420"/>
                    </a:lnTo>
                    <a:cubicBezTo>
                      <a:pt x="337" y="2134"/>
                      <a:pt x="774" y="2756"/>
                      <a:pt x="1353" y="3285"/>
                    </a:cubicBezTo>
                    <a:lnTo>
                      <a:pt x="1437" y="3353"/>
                    </a:lnTo>
                    <a:lnTo>
                      <a:pt x="1975" y="2000"/>
                    </a:lnTo>
                    <a:lnTo>
                      <a:pt x="1942" y="1966"/>
                    </a:lnTo>
                    <a:cubicBezTo>
                      <a:pt x="1454" y="1437"/>
                      <a:pt x="1118" y="774"/>
                      <a:pt x="975" y="76"/>
                    </a:cubicBezTo>
                    <a:lnTo>
                      <a:pt x="950" y="1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6522675" y="2038725"/>
                <a:ext cx="39525" cy="5022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2009" extrusionOk="0">
                    <a:moveTo>
                      <a:pt x="1169" y="1"/>
                    </a:moveTo>
                    <a:lnTo>
                      <a:pt x="1" y="227"/>
                    </a:lnTo>
                    <a:cubicBezTo>
                      <a:pt x="43" y="841"/>
                      <a:pt x="186" y="1437"/>
                      <a:pt x="413" y="2008"/>
                    </a:cubicBezTo>
                    <a:lnTo>
                      <a:pt x="1580" y="1697"/>
                    </a:lnTo>
                    <a:cubicBezTo>
                      <a:pt x="1328" y="1168"/>
                      <a:pt x="1194" y="589"/>
                      <a:pt x="1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6520800" y="2036000"/>
                <a:ext cx="4390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2210" extrusionOk="0">
                    <a:moveTo>
                      <a:pt x="1168" y="202"/>
                    </a:moveTo>
                    <a:cubicBezTo>
                      <a:pt x="1193" y="740"/>
                      <a:pt x="1319" y="1252"/>
                      <a:pt x="1538" y="1756"/>
                    </a:cubicBezTo>
                    <a:lnTo>
                      <a:pt x="530" y="2016"/>
                    </a:lnTo>
                    <a:cubicBezTo>
                      <a:pt x="328" y="1504"/>
                      <a:pt x="202" y="958"/>
                      <a:pt x="160" y="404"/>
                    </a:cubicBezTo>
                    <a:lnTo>
                      <a:pt x="1168" y="202"/>
                    </a:lnTo>
                    <a:close/>
                    <a:moveTo>
                      <a:pt x="1328" y="0"/>
                    </a:moveTo>
                    <a:lnTo>
                      <a:pt x="0" y="269"/>
                    </a:lnTo>
                    <a:lnTo>
                      <a:pt x="0" y="336"/>
                    </a:lnTo>
                    <a:cubicBezTo>
                      <a:pt x="34" y="966"/>
                      <a:pt x="185" y="1580"/>
                      <a:pt x="412" y="2142"/>
                    </a:cubicBezTo>
                    <a:lnTo>
                      <a:pt x="446" y="2210"/>
                    </a:lnTo>
                    <a:lnTo>
                      <a:pt x="1756" y="1848"/>
                    </a:lnTo>
                    <a:lnTo>
                      <a:pt x="1714" y="1764"/>
                    </a:lnTo>
                    <a:cubicBezTo>
                      <a:pt x="1470" y="1227"/>
                      <a:pt x="1336" y="664"/>
                      <a:pt x="1328" y="93"/>
                    </a:cubicBez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6389125" y="2292700"/>
                <a:ext cx="647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3943" extrusionOk="0">
                    <a:moveTo>
                      <a:pt x="1620" y="1"/>
                    </a:moveTo>
                    <a:cubicBezTo>
                      <a:pt x="1073" y="1"/>
                      <a:pt x="478" y="731"/>
                      <a:pt x="252" y="1737"/>
                    </a:cubicBezTo>
                    <a:cubicBezTo>
                      <a:pt x="0" y="2820"/>
                      <a:pt x="277" y="3803"/>
                      <a:pt x="849" y="3929"/>
                    </a:cubicBezTo>
                    <a:cubicBezTo>
                      <a:pt x="891" y="3938"/>
                      <a:pt x="933" y="3943"/>
                      <a:pt x="976" y="3943"/>
                    </a:cubicBezTo>
                    <a:cubicBezTo>
                      <a:pt x="1523" y="3943"/>
                      <a:pt x="2118" y="3212"/>
                      <a:pt x="2344" y="2207"/>
                    </a:cubicBezTo>
                    <a:cubicBezTo>
                      <a:pt x="2588" y="1132"/>
                      <a:pt x="2319" y="140"/>
                      <a:pt x="1748" y="14"/>
                    </a:cubicBezTo>
                    <a:cubicBezTo>
                      <a:pt x="1706" y="5"/>
                      <a:pt x="1663" y="1"/>
                      <a:pt x="1620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6390375" y="2290575"/>
                <a:ext cx="65975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4115" extrusionOk="0">
                    <a:moveTo>
                      <a:pt x="1555" y="167"/>
                    </a:moveTo>
                    <a:cubicBezTo>
                      <a:pt x="1597" y="167"/>
                      <a:pt x="1630" y="167"/>
                      <a:pt x="1656" y="175"/>
                    </a:cubicBezTo>
                    <a:cubicBezTo>
                      <a:pt x="2185" y="301"/>
                      <a:pt x="2428" y="1233"/>
                      <a:pt x="2193" y="2275"/>
                    </a:cubicBezTo>
                    <a:cubicBezTo>
                      <a:pt x="2084" y="2788"/>
                      <a:pt x="1874" y="3241"/>
                      <a:pt x="1597" y="3552"/>
                    </a:cubicBezTo>
                    <a:cubicBezTo>
                      <a:pt x="1382" y="3802"/>
                      <a:pt x="1149" y="3943"/>
                      <a:pt x="929" y="3943"/>
                    </a:cubicBezTo>
                    <a:cubicBezTo>
                      <a:pt x="891" y="3943"/>
                      <a:pt x="853" y="3939"/>
                      <a:pt x="815" y="3930"/>
                    </a:cubicBezTo>
                    <a:cubicBezTo>
                      <a:pt x="572" y="3880"/>
                      <a:pt x="370" y="3636"/>
                      <a:pt x="269" y="3250"/>
                    </a:cubicBezTo>
                    <a:cubicBezTo>
                      <a:pt x="160" y="2838"/>
                      <a:pt x="160" y="2351"/>
                      <a:pt x="278" y="1830"/>
                    </a:cubicBezTo>
                    <a:cubicBezTo>
                      <a:pt x="496" y="881"/>
                      <a:pt x="1051" y="167"/>
                      <a:pt x="1555" y="167"/>
                    </a:cubicBezTo>
                    <a:close/>
                    <a:moveTo>
                      <a:pt x="1570" y="0"/>
                    </a:moveTo>
                    <a:cubicBezTo>
                      <a:pt x="981" y="0"/>
                      <a:pt x="367" y="740"/>
                      <a:pt x="127" y="1796"/>
                    </a:cubicBezTo>
                    <a:cubicBezTo>
                      <a:pt x="1" y="2334"/>
                      <a:pt x="1" y="2863"/>
                      <a:pt x="118" y="3292"/>
                    </a:cubicBezTo>
                    <a:cubicBezTo>
                      <a:pt x="244" y="3737"/>
                      <a:pt x="488" y="4014"/>
                      <a:pt x="790" y="4090"/>
                    </a:cubicBezTo>
                    <a:cubicBezTo>
                      <a:pt x="841" y="4098"/>
                      <a:pt x="883" y="4115"/>
                      <a:pt x="933" y="4115"/>
                    </a:cubicBezTo>
                    <a:cubicBezTo>
                      <a:pt x="1202" y="4115"/>
                      <a:pt x="1488" y="3955"/>
                      <a:pt x="1731" y="3644"/>
                    </a:cubicBezTo>
                    <a:cubicBezTo>
                      <a:pt x="2025" y="3325"/>
                      <a:pt x="2252" y="2838"/>
                      <a:pt x="2378" y="2300"/>
                    </a:cubicBezTo>
                    <a:cubicBezTo>
                      <a:pt x="2638" y="1158"/>
                      <a:pt x="2344" y="158"/>
                      <a:pt x="1714" y="15"/>
                    </a:cubicBezTo>
                    <a:cubicBezTo>
                      <a:pt x="1667" y="5"/>
                      <a:pt x="1618" y="0"/>
                      <a:pt x="157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6397100" y="2310875"/>
                <a:ext cx="39075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2406" extrusionOk="0">
                    <a:moveTo>
                      <a:pt x="969" y="0"/>
                    </a:moveTo>
                    <a:cubicBezTo>
                      <a:pt x="637" y="0"/>
                      <a:pt x="283" y="455"/>
                      <a:pt x="143" y="1060"/>
                    </a:cubicBezTo>
                    <a:cubicBezTo>
                      <a:pt x="0" y="1715"/>
                      <a:pt x="152" y="2312"/>
                      <a:pt x="513" y="2396"/>
                    </a:cubicBezTo>
                    <a:cubicBezTo>
                      <a:pt x="540" y="2402"/>
                      <a:pt x="567" y="2405"/>
                      <a:pt x="594" y="2405"/>
                    </a:cubicBezTo>
                    <a:cubicBezTo>
                      <a:pt x="920" y="2405"/>
                      <a:pt x="1280" y="1958"/>
                      <a:pt x="1412" y="1346"/>
                    </a:cubicBezTo>
                    <a:cubicBezTo>
                      <a:pt x="1563" y="682"/>
                      <a:pt x="1395" y="85"/>
                      <a:pt x="1050" y="10"/>
                    </a:cubicBezTo>
                    <a:cubicBezTo>
                      <a:pt x="1023" y="3"/>
                      <a:pt x="996" y="0"/>
                      <a:pt x="96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6417475" y="2305350"/>
                <a:ext cx="248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505" extrusionOk="0">
                    <a:moveTo>
                      <a:pt x="622" y="0"/>
                    </a:moveTo>
                    <a:cubicBezTo>
                      <a:pt x="414" y="0"/>
                      <a:pt x="187" y="282"/>
                      <a:pt x="93" y="659"/>
                    </a:cubicBezTo>
                    <a:cubicBezTo>
                      <a:pt x="0" y="1071"/>
                      <a:pt x="109" y="1457"/>
                      <a:pt x="328" y="1499"/>
                    </a:cubicBezTo>
                    <a:cubicBezTo>
                      <a:pt x="344" y="1503"/>
                      <a:pt x="361" y="1505"/>
                      <a:pt x="378" y="1505"/>
                    </a:cubicBezTo>
                    <a:cubicBezTo>
                      <a:pt x="583" y="1505"/>
                      <a:pt x="805" y="1225"/>
                      <a:pt x="891" y="844"/>
                    </a:cubicBezTo>
                    <a:cubicBezTo>
                      <a:pt x="992" y="432"/>
                      <a:pt x="882" y="46"/>
                      <a:pt x="664" y="4"/>
                    </a:cubicBezTo>
                    <a:cubicBezTo>
                      <a:pt x="650" y="1"/>
                      <a:pt x="636" y="0"/>
                      <a:pt x="622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6320875" y="2277175"/>
                <a:ext cx="64900" cy="9877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3951" extrusionOk="0">
                    <a:moveTo>
                      <a:pt x="1621" y="0"/>
                    </a:moveTo>
                    <a:cubicBezTo>
                      <a:pt x="1075" y="0"/>
                      <a:pt x="486" y="738"/>
                      <a:pt x="252" y="1736"/>
                    </a:cubicBezTo>
                    <a:cubicBezTo>
                      <a:pt x="0" y="2820"/>
                      <a:pt x="277" y="3811"/>
                      <a:pt x="849" y="3937"/>
                    </a:cubicBezTo>
                    <a:cubicBezTo>
                      <a:pt x="890" y="3946"/>
                      <a:pt x="932" y="3950"/>
                      <a:pt x="975" y="3950"/>
                    </a:cubicBezTo>
                    <a:cubicBezTo>
                      <a:pt x="1522" y="3950"/>
                      <a:pt x="2118" y="3213"/>
                      <a:pt x="2344" y="2215"/>
                    </a:cubicBezTo>
                    <a:cubicBezTo>
                      <a:pt x="2596" y="1131"/>
                      <a:pt x="2319" y="157"/>
                      <a:pt x="1747" y="14"/>
                    </a:cubicBezTo>
                    <a:cubicBezTo>
                      <a:pt x="1706" y="5"/>
                      <a:pt x="1664" y="0"/>
                      <a:pt x="1621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6318775" y="2275375"/>
                <a:ext cx="659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4102" extrusionOk="0">
                    <a:moveTo>
                      <a:pt x="1697" y="153"/>
                    </a:moveTo>
                    <a:cubicBezTo>
                      <a:pt x="1731" y="153"/>
                      <a:pt x="1773" y="161"/>
                      <a:pt x="1815" y="161"/>
                    </a:cubicBezTo>
                    <a:cubicBezTo>
                      <a:pt x="2058" y="212"/>
                      <a:pt x="2260" y="455"/>
                      <a:pt x="2361" y="842"/>
                    </a:cubicBezTo>
                    <a:cubicBezTo>
                      <a:pt x="2470" y="1253"/>
                      <a:pt x="2470" y="1749"/>
                      <a:pt x="2352" y="2262"/>
                    </a:cubicBezTo>
                    <a:cubicBezTo>
                      <a:pt x="2235" y="2774"/>
                      <a:pt x="2025" y="3228"/>
                      <a:pt x="1756" y="3547"/>
                    </a:cubicBezTo>
                    <a:cubicBezTo>
                      <a:pt x="1538" y="3800"/>
                      <a:pt x="1296" y="3935"/>
                      <a:pt x="1072" y="3935"/>
                    </a:cubicBezTo>
                    <a:cubicBezTo>
                      <a:pt x="1036" y="3935"/>
                      <a:pt x="1001" y="3932"/>
                      <a:pt x="966" y="3925"/>
                    </a:cubicBezTo>
                    <a:cubicBezTo>
                      <a:pt x="428" y="3799"/>
                      <a:pt x="193" y="2858"/>
                      <a:pt x="420" y="1825"/>
                    </a:cubicBezTo>
                    <a:cubicBezTo>
                      <a:pt x="538" y="1304"/>
                      <a:pt x="748" y="859"/>
                      <a:pt x="1017" y="539"/>
                    </a:cubicBezTo>
                    <a:cubicBezTo>
                      <a:pt x="1252" y="287"/>
                      <a:pt x="1479" y="153"/>
                      <a:pt x="1697" y="153"/>
                    </a:cubicBezTo>
                    <a:close/>
                    <a:moveTo>
                      <a:pt x="1697" y="0"/>
                    </a:moveTo>
                    <a:cubicBezTo>
                      <a:pt x="1436" y="0"/>
                      <a:pt x="1159" y="159"/>
                      <a:pt x="899" y="447"/>
                    </a:cubicBezTo>
                    <a:cubicBezTo>
                      <a:pt x="605" y="775"/>
                      <a:pt x="386" y="1253"/>
                      <a:pt x="260" y="1791"/>
                    </a:cubicBezTo>
                    <a:cubicBezTo>
                      <a:pt x="0" y="2934"/>
                      <a:pt x="294" y="3933"/>
                      <a:pt x="924" y="4076"/>
                    </a:cubicBezTo>
                    <a:cubicBezTo>
                      <a:pt x="975" y="4093"/>
                      <a:pt x="1017" y="4101"/>
                      <a:pt x="1067" y="4101"/>
                    </a:cubicBezTo>
                    <a:cubicBezTo>
                      <a:pt x="1344" y="4101"/>
                      <a:pt x="1621" y="3942"/>
                      <a:pt x="1865" y="3648"/>
                    </a:cubicBezTo>
                    <a:cubicBezTo>
                      <a:pt x="2159" y="3320"/>
                      <a:pt x="2386" y="2841"/>
                      <a:pt x="2512" y="2304"/>
                    </a:cubicBezTo>
                    <a:cubicBezTo>
                      <a:pt x="2638" y="1766"/>
                      <a:pt x="2638" y="1245"/>
                      <a:pt x="2520" y="817"/>
                    </a:cubicBezTo>
                    <a:cubicBezTo>
                      <a:pt x="2394" y="371"/>
                      <a:pt x="2151" y="86"/>
                      <a:pt x="1848" y="19"/>
                    </a:cubicBezTo>
                    <a:cubicBezTo>
                      <a:pt x="1799" y="6"/>
                      <a:pt x="1748" y="0"/>
                      <a:pt x="169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6328850" y="2295375"/>
                <a:ext cx="39075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2404" extrusionOk="0">
                    <a:moveTo>
                      <a:pt x="975" y="0"/>
                    </a:moveTo>
                    <a:cubicBezTo>
                      <a:pt x="642" y="0"/>
                      <a:pt x="284" y="450"/>
                      <a:pt x="143" y="1058"/>
                    </a:cubicBezTo>
                    <a:cubicBezTo>
                      <a:pt x="0" y="1714"/>
                      <a:pt x="151" y="2310"/>
                      <a:pt x="513" y="2394"/>
                    </a:cubicBezTo>
                    <a:cubicBezTo>
                      <a:pt x="539" y="2400"/>
                      <a:pt x="567" y="2404"/>
                      <a:pt x="594" y="2404"/>
                    </a:cubicBezTo>
                    <a:cubicBezTo>
                      <a:pt x="919" y="2404"/>
                      <a:pt x="1280" y="1956"/>
                      <a:pt x="1412" y="1344"/>
                    </a:cubicBezTo>
                    <a:cubicBezTo>
                      <a:pt x="1563" y="689"/>
                      <a:pt x="1403" y="84"/>
                      <a:pt x="1050" y="8"/>
                    </a:cubicBezTo>
                    <a:cubicBezTo>
                      <a:pt x="1025" y="3"/>
                      <a:pt x="1000" y="0"/>
                      <a:pt x="97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6349225" y="2289800"/>
                <a:ext cx="248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513" extrusionOk="0">
                    <a:moveTo>
                      <a:pt x="622" y="0"/>
                    </a:moveTo>
                    <a:cubicBezTo>
                      <a:pt x="414" y="0"/>
                      <a:pt x="187" y="283"/>
                      <a:pt x="93" y="668"/>
                    </a:cubicBezTo>
                    <a:cubicBezTo>
                      <a:pt x="0" y="1071"/>
                      <a:pt x="109" y="1458"/>
                      <a:pt x="328" y="1508"/>
                    </a:cubicBezTo>
                    <a:cubicBezTo>
                      <a:pt x="342" y="1511"/>
                      <a:pt x="356" y="1512"/>
                      <a:pt x="370" y="1512"/>
                    </a:cubicBezTo>
                    <a:cubicBezTo>
                      <a:pt x="578" y="1512"/>
                      <a:pt x="804" y="1230"/>
                      <a:pt x="891" y="844"/>
                    </a:cubicBezTo>
                    <a:cubicBezTo>
                      <a:pt x="991" y="433"/>
                      <a:pt x="882" y="55"/>
                      <a:pt x="664" y="4"/>
                    </a:cubicBezTo>
                    <a:cubicBezTo>
                      <a:pt x="650" y="2"/>
                      <a:pt x="636" y="0"/>
                      <a:pt x="622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6315400" y="2393425"/>
                <a:ext cx="110700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2527" extrusionOk="0">
                    <a:moveTo>
                      <a:pt x="824" y="1"/>
                    </a:moveTo>
                    <a:cubicBezTo>
                      <a:pt x="530" y="1"/>
                      <a:pt x="261" y="186"/>
                      <a:pt x="127" y="446"/>
                    </a:cubicBezTo>
                    <a:cubicBezTo>
                      <a:pt x="1" y="706"/>
                      <a:pt x="1" y="1034"/>
                      <a:pt x="110" y="1311"/>
                    </a:cubicBezTo>
                    <a:lnTo>
                      <a:pt x="110" y="1320"/>
                    </a:lnTo>
                    <a:cubicBezTo>
                      <a:pt x="219" y="1589"/>
                      <a:pt x="429" y="1815"/>
                      <a:pt x="673" y="1983"/>
                    </a:cubicBezTo>
                    <a:cubicBezTo>
                      <a:pt x="908" y="2151"/>
                      <a:pt x="1185" y="2269"/>
                      <a:pt x="1471" y="2353"/>
                    </a:cubicBezTo>
                    <a:cubicBezTo>
                      <a:pt x="1825" y="2461"/>
                      <a:pt x="2191" y="2526"/>
                      <a:pt x="2554" y="2526"/>
                    </a:cubicBezTo>
                    <a:cubicBezTo>
                      <a:pt x="2613" y="2526"/>
                      <a:pt x="2672" y="2524"/>
                      <a:pt x="2731" y="2521"/>
                    </a:cubicBezTo>
                    <a:cubicBezTo>
                      <a:pt x="2848" y="2521"/>
                      <a:pt x="2958" y="2496"/>
                      <a:pt x="3075" y="2479"/>
                    </a:cubicBezTo>
                    <a:cubicBezTo>
                      <a:pt x="3378" y="2412"/>
                      <a:pt x="3672" y="2294"/>
                      <a:pt x="3915" y="2109"/>
                    </a:cubicBezTo>
                    <a:cubicBezTo>
                      <a:pt x="4125" y="1950"/>
                      <a:pt x="4302" y="1731"/>
                      <a:pt x="4369" y="1479"/>
                    </a:cubicBezTo>
                    <a:cubicBezTo>
                      <a:pt x="4428" y="1227"/>
                      <a:pt x="4352" y="925"/>
                      <a:pt x="4142" y="765"/>
                    </a:cubicBezTo>
                    <a:cubicBezTo>
                      <a:pt x="3964" y="630"/>
                      <a:pt x="3733" y="603"/>
                      <a:pt x="3501" y="603"/>
                    </a:cubicBezTo>
                    <a:cubicBezTo>
                      <a:pt x="3373" y="603"/>
                      <a:pt x="3245" y="611"/>
                      <a:pt x="3126" y="614"/>
                    </a:cubicBezTo>
                    <a:cubicBezTo>
                      <a:pt x="3048" y="617"/>
                      <a:pt x="2970" y="618"/>
                      <a:pt x="2892" y="618"/>
                    </a:cubicBezTo>
                    <a:cubicBezTo>
                      <a:pt x="2469" y="618"/>
                      <a:pt x="2040" y="572"/>
                      <a:pt x="1664" y="387"/>
                    </a:cubicBezTo>
                    <a:cubicBezTo>
                      <a:pt x="1597" y="354"/>
                      <a:pt x="1530" y="312"/>
                      <a:pt x="1471" y="270"/>
                    </a:cubicBezTo>
                    <a:cubicBezTo>
                      <a:pt x="1269" y="135"/>
                      <a:pt x="1068" y="1"/>
                      <a:pt x="82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6313525" y="2391550"/>
                <a:ext cx="11490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2680" extrusionOk="0">
                    <a:moveTo>
                      <a:pt x="882" y="177"/>
                    </a:moveTo>
                    <a:cubicBezTo>
                      <a:pt x="1101" y="185"/>
                      <a:pt x="1277" y="303"/>
                      <a:pt x="1479" y="437"/>
                    </a:cubicBezTo>
                    <a:cubicBezTo>
                      <a:pt x="1554" y="479"/>
                      <a:pt x="1630" y="521"/>
                      <a:pt x="1689" y="555"/>
                    </a:cubicBezTo>
                    <a:cubicBezTo>
                      <a:pt x="2107" y="760"/>
                      <a:pt x="2596" y="792"/>
                      <a:pt x="2981" y="792"/>
                    </a:cubicBezTo>
                    <a:cubicBezTo>
                      <a:pt x="3053" y="792"/>
                      <a:pt x="3121" y="791"/>
                      <a:pt x="3184" y="790"/>
                    </a:cubicBezTo>
                    <a:cubicBezTo>
                      <a:pt x="3226" y="773"/>
                      <a:pt x="3268" y="773"/>
                      <a:pt x="3310" y="773"/>
                    </a:cubicBezTo>
                    <a:cubicBezTo>
                      <a:pt x="3385" y="771"/>
                      <a:pt x="3462" y="768"/>
                      <a:pt x="3539" y="768"/>
                    </a:cubicBezTo>
                    <a:cubicBezTo>
                      <a:pt x="3762" y="768"/>
                      <a:pt x="3983" y="791"/>
                      <a:pt x="4158" y="916"/>
                    </a:cubicBezTo>
                    <a:cubicBezTo>
                      <a:pt x="4335" y="1042"/>
                      <a:pt x="4419" y="1302"/>
                      <a:pt x="4360" y="1546"/>
                    </a:cubicBezTo>
                    <a:cubicBezTo>
                      <a:pt x="4293" y="1815"/>
                      <a:pt x="4091" y="2016"/>
                      <a:pt x="3940" y="2134"/>
                    </a:cubicBezTo>
                    <a:cubicBezTo>
                      <a:pt x="3713" y="2302"/>
                      <a:pt x="3444" y="2428"/>
                      <a:pt x="3125" y="2487"/>
                    </a:cubicBezTo>
                    <a:cubicBezTo>
                      <a:pt x="3024" y="2504"/>
                      <a:pt x="2907" y="2520"/>
                      <a:pt x="2797" y="2529"/>
                    </a:cubicBezTo>
                    <a:cubicBezTo>
                      <a:pt x="2751" y="2531"/>
                      <a:pt x="2704" y="2532"/>
                      <a:pt x="2656" y="2532"/>
                    </a:cubicBezTo>
                    <a:cubicBezTo>
                      <a:pt x="2318" y="2532"/>
                      <a:pt x="1953" y="2479"/>
                      <a:pt x="1563" y="2361"/>
                    </a:cubicBezTo>
                    <a:cubicBezTo>
                      <a:pt x="1243" y="2252"/>
                      <a:pt x="1000" y="2151"/>
                      <a:pt x="790" y="2008"/>
                    </a:cubicBezTo>
                    <a:cubicBezTo>
                      <a:pt x="546" y="1832"/>
                      <a:pt x="361" y="1613"/>
                      <a:pt x="260" y="1386"/>
                    </a:cubicBezTo>
                    <a:lnTo>
                      <a:pt x="235" y="1378"/>
                    </a:lnTo>
                    <a:cubicBezTo>
                      <a:pt x="126" y="1109"/>
                      <a:pt x="126" y="815"/>
                      <a:pt x="244" y="588"/>
                    </a:cubicBezTo>
                    <a:cubicBezTo>
                      <a:pt x="370" y="345"/>
                      <a:pt x="622" y="177"/>
                      <a:pt x="874" y="177"/>
                    </a:cubicBezTo>
                    <a:close/>
                    <a:moveTo>
                      <a:pt x="916" y="0"/>
                    </a:moveTo>
                    <a:cubicBezTo>
                      <a:pt x="596" y="0"/>
                      <a:pt x="286" y="185"/>
                      <a:pt x="134" y="496"/>
                    </a:cubicBezTo>
                    <a:cubicBezTo>
                      <a:pt x="8" y="765"/>
                      <a:pt x="0" y="1109"/>
                      <a:pt x="126" y="1412"/>
                    </a:cubicBezTo>
                    <a:lnTo>
                      <a:pt x="126" y="1428"/>
                    </a:lnTo>
                    <a:cubicBezTo>
                      <a:pt x="244" y="1689"/>
                      <a:pt x="437" y="1932"/>
                      <a:pt x="714" y="2117"/>
                    </a:cubicBezTo>
                    <a:cubicBezTo>
                      <a:pt x="933" y="2277"/>
                      <a:pt x="1201" y="2394"/>
                      <a:pt x="1537" y="2495"/>
                    </a:cubicBezTo>
                    <a:cubicBezTo>
                      <a:pt x="1907" y="2613"/>
                      <a:pt x="2277" y="2680"/>
                      <a:pt x="2629" y="2680"/>
                    </a:cubicBezTo>
                    <a:cubicBezTo>
                      <a:pt x="2688" y="2680"/>
                      <a:pt x="2747" y="2680"/>
                      <a:pt x="2814" y="2663"/>
                    </a:cubicBezTo>
                    <a:cubicBezTo>
                      <a:pt x="2940" y="2655"/>
                      <a:pt x="3058" y="2638"/>
                      <a:pt x="3167" y="2613"/>
                    </a:cubicBezTo>
                    <a:cubicBezTo>
                      <a:pt x="3511" y="2537"/>
                      <a:pt x="3797" y="2411"/>
                      <a:pt x="4041" y="2226"/>
                    </a:cubicBezTo>
                    <a:cubicBezTo>
                      <a:pt x="4217" y="2092"/>
                      <a:pt x="4452" y="1865"/>
                      <a:pt x="4528" y="1554"/>
                    </a:cubicBezTo>
                    <a:cubicBezTo>
                      <a:pt x="4595" y="1260"/>
                      <a:pt x="4494" y="933"/>
                      <a:pt x="4276" y="765"/>
                    </a:cubicBezTo>
                    <a:cubicBezTo>
                      <a:pt x="4078" y="620"/>
                      <a:pt x="3836" y="584"/>
                      <a:pt x="3598" y="584"/>
                    </a:cubicBezTo>
                    <a:cubicBezTo>
                      <a:pt x="3503" y="584"/>
                      <a:pt x="3409" y="589"/>
                      <a:pt x="3318" y="597"/>
                    </a:cubicBezTo>
                    <a:cubicBezTo>
                      <a:pt x="3285" y="605"/>
                      <a:pt x="3243" y="605"/>
                      <a:pt x="3201" y="605"/>
                    </a:cubicBezTo>
                    <a:cubicBezTo>
                      <a:pt x="3119" y="609"/>
                      <a:pt x="3030" y="611"/>
                      <a:pt x="2935" y="611"/>
                    </a:cubicBezTo>
                    <a:cubicBezTo>
                      <a:pt x="2581" y="611"/>
                      <a:pt x="2154" y="572"/>
                      <a:pt x="1789" y="387"/>
                    </a:cubicBezTo>
                    <a:cubicBezTo>
                      <a:pt x="1722" y="361"/>
                      <a:pt x="1655" y="328"/>
                      <a:pt x="1596" y="286"/>
                    </a:cubicBezTo>
                    <a:cubicBezTo>
                      <a:pt x="1386" y="143"/>
                      <a:pt x="1176" y="0"/>
                      <a:pt x="91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6421950" y="2395100"/>
                <a:ext cx="2515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98" extrusionOk="0">
                    <a:moveTo>
                      <a:pt x="148" y="1"/>
                    </a:moveTo>
                    <a:cubicBezTo>
                      <a:pt x="38" y="1"/>
                      <a:pt x="0" y="152"/>
                      <a:pt x="107" y="161"/>
                    </a:cubicBezTo>
                    <a:cubicBezTo>
                      <a:pt x="359" y="203"/>
                      <a:pt x="586" y="362"/>
                      <a:pt x="712" y="581"/>
                    </a:cubicBezTo>
                    <a:cubicBezTo>
                      <a:pt x="855" y="833"/>
                      <a:pt x="838" y="1135"/>
                      <a:pt x="703" y="1379"/>
                    </a:cubicBezTo>
                    <a:cubicBezTo>
                      <a:pt x="668" y="1438"/>
                      <a:pt x="724" y="1498"/>
                      <a:pt x="779" y="1498"/>
                    </a:cubicBezTo>
                    <a:cubicBezTo>
                      <a:pt x="801" y="1498"/>
                      <a:pt x="823" y="1487"/>
                      <a:pt x="838" y="1463"/>
                    </a:cubicBezTo>
                    <a:cubicBezTo>
                      <a:pt x="997" y="1177"/>
                      <a:pt x="1006" y="816"/>
                      <a:pt x="863" y="522"/>
                    </a:cubicBezTo>
                    <a:cubicBezTo>
                      <a:pt x="729" y="253"/>
                      <a:pt x="451" y="60"/>
                      <a:pt x="157" y="1"/>
                    </a:cubicBezTo>
                    <a:cubicBezTo>
                      <a:pt x="154" y="1"/>
                      <a:pt x="151" y="1"/>
                      <a:pt x="14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6318125" y="2420725"/>
                <a:ext cx="741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1435" extrusionOk="0">
                    <a:moveTo>
                      <a:pt x="990" y="1"/>
                    </a:moveTo>
                    <a:cubicBezTo>
                      <a:pt x="791" y="1"/>
                      <a:pt x="592" y="23"/>
                      <a:pt x="396" y="68"/>
                    </a:cubicBezTo>
                    <a:cubicBezTo>
                      <a:pt x="253" y="102"/>
                      <a:pt x="127" y="152"/>
                      <a:pt x="1" y="228"/>
                    </a:cubicBezTo>
                    <a:cubicBezTo>
                      <a:pt x="110" y="497"/>
                      <a:pt x="320" y="723"/>
                      <a:pt x="564" y="891"/>
                    </a:cubicBezTo>
                    <a:cubicBezTo>
                      <a:pt x="799" y="1059"/>
                      <a:pt x="1076" y="1177"/>
                      <a:pt x="1362" y="1261"/>
                    </a:cubicBezTo>
                    <a:cubicBezTo>
                      <a:pt x="1716" y="1369"/>
                      <a:pt x="2082" y="1434"/>
                      <a:pt x="2445" y="1434"/>
                    </a:cubicBezTo>
                    <a:cubicBezTo>
                      <a:pt x="2504" y="1434"/>
                      <a:pt x="2563" y="1432"/>
                      <a:pt x="2622" y="1429"/>
                    </a:cubicBezTo>
                    <a:cubicBezTo>
                      <a:pt x="2739" y="1429"/>
                      <a:pt x="2849" y="1404"/>
                      <a:pt x="2966" y="1387"/>
                    </a:cubicBezTo>
                    <a:cubicBezTo>
                      <a:pt x="2924" y="1026"/>
                      <a:pt x="2714" y="698"/>
                      <a:pt x="2429" y="463"/>
                    </a:cubicBezTo>
                    <a:cubicBezTo>
                      <a:pt x="2101" y="194"/>
                      <a:pt x="1698" y="68"/>
                      <a:pt x="1286" y="18"/>
                    </a:cubicBezTo>
                    <a:cubicBezTo>
                      <a:pt x="1188" y="6"/>
                      <a:pt x="1089" y="1"/>
                      <a:pt x="990" y="1"/>
                    </a:cubicBezTo>
                    <a:close/>
                  </a:path>
                </a:pathLst>
              </a:custGeom>
              <a:solidFill>
                <a:srgbClr val="FF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6315825" y="2418750"/>
                <a:ext cx="787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1592" extrusionOk="0">
                    <a:moveTo>
                      <a:pt x="1066" y="168"/>
                    </a:moveTo>
                    <a:cubicBezTo>
                      <a:pt x="1168" y="168"/>
                      <a:pt x="1272" y="175"/>
                      <a:pt x="1378" y="189"/>
                    </a:cubicBezTo>
                    <a:cubicBezTo>
                      <a:pt x="1823" y="248"/>
                      <a:pt x="2201" y="391"/>
                      <a:pt x="2479" y="609"/>
                    </a:cubicBezTo>
                    <a:cubicBezTo>
                      <a:pt x="2747" y="819"/>
                      <a:pt x="2924" y="1105"/>
                      <a:pt x="2974" y="1399"/>
                    </a:cubicBezTo>
                    <a:cubicBezTo>
                      <a:pt x="2890" y="1407"/>
                      <a:pt x="2798" y="1416"/>
                      <a:pt x="2714" y="1432"/>
                    </a:cubicBezTo>
                    <a:cubicBezTo>
                      <a:pt x="2667" y="1434"/>
                      <a:pt x="2620" y="1435"/>
                      <a:pt x="2573" y="1435"/>
                    </a:cubicBezTo>
                    <a:cubicBezTo>
                      <a:pt x="2234" y="1435"/>
                      <a:pt x="1870" y="1382"/>
                      <a:pt x="1487" y="1264"/>
                    </a:cubicBezTo>
                    <a:cubicBezTo>
                      <a:pt x="1160" y="1155"/>
                      <a:pt x="916" y="1054"/>
                      <a:pt x="706" y="903"/>
                    </a:cubicBezTo>
                    <a:cubicBezTo>
                      <a:pt x="479" y="744"/>
                      <a:pt x="311" y="559"/>
                      <a:pt x="202" y="349"/>
                    </a:cubicBezTo>
                    <a:cubicBezTo>
                      <a:pt x="294" y="307"/>
                      <a:pt x="404" y="265"/>
                      <a:pt x="504" y="231"/>
                    </a:cubicBezTo>
                    <a:cubicBezTo>
                      <a:pt x="681" y="192"/>
                      <a:pt x="869" y="168"/>
                      <a:pt x="1066" y="168"/>
                    </a:cubicBezTo>
                    <a:close/>
                    <a:moveTo>
                      <a:pt x="1075" y="1"/>
                    </a:moveTo>
                    <a:cubicBezTo>
                      <a:pt x="860" y="1"/>
                      <a:pt x="658" y="29"/>
                      <a:pt x="471" y="80"/>
                    </a:cubicBezTo>
                    <a:cubicBezTo>
                      <a:pt x="328" y="113"/>
                      <a:pt x="194" y="172"/>
                      <a:pt x="68" y="248"/>
                    </a:cubicBezTo>
                    <a:lnTo>
                      <a:pt x="0" y="273"/>
                    </a:lnTo>
                    <a:lnTo>
                      <a:pt x="34" y="340"/>
                    </a:lnTo>
                    <a:cubicBezTo>
                      <a:pt x="152" y="601"/>
                      <a:pt x="345" y="844"/>
                      <a:pt x="622" y="1029"/>
                    </a:cubicBezTo>
                    <a:cubicBezTo>
                      <a:pt x="841" y="1189"/>
                      <a:pt x="1109" y="1306"/>
                      <a:pt x="1445" y="1407"/>
                    </a:cubicBezTo>
                    <a:cubicBezTo>
                      <a:pt x="1815" y="1525"/>
                      <a:pt x="2185" y="1592"/>
                      <a:pt x="2537" y="1592"/>
                    </a:cubicBezTo>
                    <a:cubicBezTo>
                      <a:pt x="2596" y="1592"/>
                      <a:pt x="2655" y="1592"/>
                      <a:pt x="2722" y="1575"/>
                    </a:cubicBezTo>
                    <a:cubicBezTo>
                      <a:pt x="2848" y="1567"/>
                      <a:pt x="2966" y="1550"/>
                      <a:pt x="3083" y="1525"/>
                    </a:cubicBezTo>
                    <a:lnTo>
                      <a:pt x="3151" y="1516"/>
                    </a:lnTo>
                    <a:lnTo>
                      <a:pt x="3142" y="1441"/>
                    </a:lnTo>
                    <a:cubicBezTo>
                      <a:pt x="3100" y="1088"/>
                      <a:pt x="2899" y="735"/>
                      <a:pt x="2588" y="483"/>
                    </a:cubicBezTo>
                    <a:cubicBezTo>
                      <a:pt x="2285" y="231"/>
                      <a:pt x="1874" y="80"/>
                      <a:pt x="1395" y="21"/>
                    </a:cubicBezTo>
                    <a:cubicBezTo>
                      <a:pt x="1285" y="7"/>
                      <a:pt x="1179" y="1"/>
                      <a:pt x="107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6481200" y="2353000"/>
                <a:ext cx="61450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948" extrusionOk="0">
                    <a:moveTo>
                      <a:pt x="748" y="1"/>
                    </a:moveTo>
                    <a:cubicBezTo>
                      <a:pt x="280" y="1"/>
                      <a:pt x="1" y="727"/>
                      <a:pt x="509" y="1013"/>
                    </a:cubicBezTo>
                    <a:cubicBezTo>
                      <a:pt x="711" y="1131"/>
                      <a:pt x="921" y="1240"/>
                      <a:pt x="1114" y="1341"/>
                    </a:cubicBezTo>
                    <a:cubicBezTo>
                      <a:pt x="1189" y="1383"/>
                      <a:pt x="1265" y="1433"/>
                      <a:pt x="1299" y="1517"/>
                    </a:cubicBezTo>
                    <a:cubicBezTo>
                      <a:pt x="1324" y="1601"/>
                      <a:pt x="1307" y="1702"/>
                      <a:pt x="1273" y="1786"/>
                    </a:cubicBezTo>
                    <a:cubicBezTo>
                      <a:pt x="1114" y="2298"/>
                      <a:pt x="963" y="2811"/>
                      <a:pt x="795" y="3340"/>
                    </a:cubicBezTo>
                    <a:cubicBezTo>
                      <a:pt x="677" y="3716"/>
                      <a:pt x="981" y="3948"/>
                      <a:pt x="1294" y="3948"/>
                    </a:cubicBezTo>
                    <a:cubicBezTo>
                      <a:pt x="1518" y="3948"/>
                      <a:pt x="1747" y="3829"/>
                      <a:pt x="1828" y="3558"/>
                    </a:cubicBezTo>
                    <a:cubicBezTo>
                      <a:pt x="1946" y="3180"/>
                      <a:pt x="2063" y="2794"/>
                      <a:pt x="2189" y="2416"/>
                    </a:cubicBezTo>
                    <a:cubicBezTo>
                      <a:pt x="2315" y="2063"/>
                      <a:pt x="2458" y="1710"/>
                      <a:pt x="2433" y="1349"/>
                    </a:cubicBezTo>
                    <a:cubicBezTo>
                      <a:pt x="2374" y="635"/>
                      <a:pt x="1526" y="366"/>
                      <a:pt x="1005" y="72"/>
                    </a:cubicBezTo>
                    <a:cubicBezTo>
                      <a:pt x="915" y="23"/>
                      <a:pt x="829" y="1"/>
                      <a:pt x="74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6469125" y="2420600"/>
                <a:ext cx="80475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2140" extrusionOk="0">
                    <a:moveTo>
                      <a:pt x="747" y="0"/>
                    </a:moveTo>
                    <a:cubicBezTo>
                      <a:pt x="606" y="0"/>
                      <a:pt x="466" y="23"/>
                      <a:pt x="337" y="90"/>
                    </a:cubicBezTo>
                    <a:cubicBezTo>
                      <a:pt x="152" y="182"/>
                      <a:pt x="1" y="392"/>
                      <a:pt x="43" y="594"/>
                    </a:cubicBezTo>
                    <a:lnTo>
                      <a:pt x="2605" y="2140"/>
                    </a:lnTo>
                    <a:cubicBezTo>
                      <a:pt x="2798" y="2114"/>
                      <a:pt x="2966" y="1997"/>
                      <a:pt x="3067" y="1837"/>
                    </a:cubicBezTo>
                    <a:cubicBezTo>
                      <a:pt x="3176" y="1686"/>
                      <a:pt x="3218" y="1484"/>
                      <a:pt x="3185" y="1291"/>
                    </a:cubicBezTo>
                    <a:cubicBezTo>
                      <a:pt x="3126" y="972"/>
                      <a:pt x="2849" y="728"/>
                      <a:pt x="2563" y="552"/>
                    </a:cubicBezTo>
                    <a:cubicBezTo>
                      <a:pt x="2084" y="241"/>
                      <a:pt x="1521" y="65"/>
                      <a:pt x="958" y="14"/>
                    </a:cubicBezTo>
                    <a:cubicBezTo>
                      <a:pt x="888" y="6"/>
                      <a:pt x="818" y="0"/>
                      <a:pt x="747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6468075" y="2418650"/>
                <a:ext cx="82975" cy="574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296" extrusionOk="0">
                    <a:moveTo>
                      <a:pt x="805" y="164"/>
                    </a:moveTo>
                    <a:cubicBezTo>
                      <a:pt x="969" y="164"/>
                      <a:pt x="1137" y="191"/>
                      <a:pt x="1294" y="218"/>
                    </a:cubicBezTo>
                    <a:cubicBezTo>
                      <a:pt x="1790" y="311"/>
                      <a:pt x="2294" y="504"/>
                      <a:pt x="2706" y="806"/>
                    </a:cubicBezTo>
                    <a:cubicBezTo>
                      <a:pt x="2899" y="949"/>
                      <a:pt x="3092" y="1151"/>
                      <a:pt x="3143" y="1403"/>
                    </a:cubicBezTo>
                    <a:cubicBezTo>
                      <a:pt x="3146" y="1412"/>
                      <a:pt x="3151" y="1421"/>
                      <a:pt x="3156" y="1427"/>
                    </a:cubicBezTo>
                    <a:lnTo>
                      <a:pt x="3156" y="1427"/>
                    </a:lnTo>
                    <a:cubicBezTo>
                      <a:pt x="3201" y="1757"/>
                      <a:pt x="2979" y="2057"/>
                      <a:pt x="2662" y="2143"/>
                    </a:cubicBezTo>
                    <a:lnTo>
                      <a:pt x="2662" y="2143"/>
                    </a:lnTo>
                    <a:cubicBezTo>
                      <a:pt x="2378" y="1972"/>
                      <a:pt x="2108" y="1809"/>
                      <a:pt x="1815" y="1638"/>
                    </a:cubicBezTo>
                    <a:cubicBezTo>
                      <a:pt x="1353" y="1361"/>
                      <a:pt x="908" y="1075"/>
                      <a:pt x="446" y="806"/>
                    </a:cubicBezTo>
                    <a:lnTo>
                      <a:pt x="157" y="631"/>
                    </a:lnTo>
                    <a:lnTo>
                      <a:pt x="157" y="631"/>
                    </a:lnTo>
                    <a:cubicBezTo>
                      <a:pt x="134" y="416"/>
                      <a:pt x="344" y="250"/>
                      <a:pt x="538" y="193"/>
                    </a:cubicBezTo>
                    <a:cubicBezTo>
                      <a:pt x="625" y="172"/>
                      <a:pt x="714" y="164"/>
                      <a:pt x="805" y="164"/>
                    </a:cubicBezTo>
                    <a:close/>
                    <a:moveTo>
                      <a:pt x="803" y="0"/>
                    </a:moveTo>
                    <a:cubicBezTo>
                      <a:pt x="516" y="0"/>
                      <a:pt x="237" y="72"/>
                      <a:pt x="76" y="328"/>
                    </a:cubicBezTo>
                    <a:cubicBezTo>
                      <a:pt x="34" y="403"/>
                      <a:pt x="1" y="504"/>
                      <a:pt x="1" y="596"/>
                    </a:cubicBezTo>
                    <a:cubicBezTo>
                      <a:pt x="1" y="647"/>
                      <a:pt x="1" y="714"/>
                      <a:pt x="60" y="739"/>
                    </a:cubicBezTo>
                    <a:cubicBezTo>
                      <a:pt x="76" y="764"/>
                      <a:pt x="110" y="773"/>
                      <a:pt x="127" y="781"/>
                    </a:cubicBezTo>
                    <a:cubicBezTo>
                      <a:pt x="463" y="991"/>
                      <a:pt x="799" y="1193"/>
                      <a:pt x="1143" y="1403"/>
                    </a:cubicBezTo>
                    <a:cubicBezTo>
                      <a:pt x="1546" y="1646"/>
                      <a:pt x="1933" y="1882"/>
                      <a:pt x="2336" y="2125"/>
                    </a:cubicBezTo>
                    <a:cubicBezTo>
                      <a:pt x="2420" y="2176"/>
                      <a:pt x="2513" y="2243"/>
                      <a:pt x="2605" y="2285"/>
                    </a:cubicBezTo>
                    <a:cubicBezTo>
                      <a:pt x="2622" y="2293"/>
                      <a:pt x="2634" y="2295"/>
                      <a:pt x="2647" y="2295"/>
                    </a:cubicBezTo>
                    <a:cubicBezTo>
                      <a:pt x="2660" y="2295"/>
                      <a:pt x="2672" y="2293"/>
                      <a:pt x="2689" y="2293"/>
                    </a:cubicBezTo>
                    <a:cubicBezTo>
                      <a:pt x="2790" y="2276"/>
                      <a:pt x="2891" y="2234"/>
                      <a:pt x="2966" y="2167"/>
                    </a:cubicBezTo>
                    <a:cubicBezTo>
                      <a:pt x="3134" y="2050"/>
                      <a:pt x="3260" y="1865"/>
                      <a:pt x="3302" y="1663"/>
                    </a:cubicBezTo>
                    <a:cubicBezTo>
                      <a:pt x="3319" y="1562"/>
                      <a:pt x="3319" y="1453"/>
                      <a:pt x="3302" y="1352"/>
                    </a:cubicBezTo>
                    <a:cubicBezTo>
                      <a:pt x="3218" y="949"/>
                      <a:pt x="2857" y="680"/>
                      <a:pt x="2521" y="487"/>
                    </a:cubicBezTo>
                    <a:cubicBezTo>
                      <a:pt x="2126" y="269"/>
                      <a:pt x="1681" y="109"/>
                      <a:pt x="1236" y="42"/>
                    </a:cubicBezTo>
                    <a:cubicBezTo>
                      <a:pt x="1099" y="19"/>
                      <a:pt x="950" y="0"/>
                      <a:pt x="80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6440775" y="2434225"/>
                <a:ext cx="100825" cy="9315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3726" extrusionOk="0">
                    <a:moveTo>
                      <a:pt x="1524" y="1"/>
                    </a:moveTo>
                    <a:cubicBezTo>
                      <a:pt x="1344" y="1"/>
                      <a:pt x="1166" y="27"/>
                      <a:pt x="1009" y="99"/>
                    </a:cubicBezTo>
                    <a:cubicBezTo>
                      <a:pt x="782" y="200"/>
                      <a:pt x="589" y="385"/>
                      <a:pt x="429" y="570"/>
                    </a:cubicBezTo>
                    <a:cubicBezTo>
                      <a:pt x="278" y="763"/>
                      <a:pt x="135" y="973"/>
                      <a:pt x="118" y="1208"/>
                    </a:cubicBezTo>
                    <a:cubicBezTo>
                      <a:pt x="93" y="1443"/>
                      <a:pt x="261" y="1695"/>
                      <a:pt x="496" y="1754"/>
                    </a:cubicBezTo>
                    <a:cubicBezTo>
                      <a:pt x="261" y="1863"/>
                      <a:pt x="93" y="2073"/>
                      <a:pt x="51" y="2317"/>
                    </a:cubicBezTo>
                    <a:cubicBezTo>
                      <a:pt x="1" y="2544"/>
                      <a:pt x="85" y="2804"/>
                      <a:pt x="253" y="2989"/>
                    </a:cubicBezTo>
                    <a:cubicBezTo>
                      <a:pt x="395" y="3139"/>
                      <a:pt x="604" y="3234"/>
                      <a:pt x="813" y="3234"/>
                    </a:cubicBezTo>
                    <a:cubicBezTo>
                      <a:pt x="850" y="3234"/>
                      <a:pt x="888" y="3231"/>
                      <a:pt x="925" y="3224"/>
                    </a:cubicBezTo>
                    <a:cubicBezTo>
                      <a:pt x="1009" y="3392"/>
                      <a:pt x="1168" y="3535"/>
                      <a:pt x="1345" y="3594"/>
                    </a:cubicBezTo>
                    <a:cubicBezTo>
                      <a:pt x="1424" y="3624"/>
                      <a:pt x="1514" y="3637"/>
                      <a:pt x="1605" y="3637"/>
                    </a:cubicBezTo>
                    <a:cubicBezTo>
                      <a:pt x="1715" y="3637"/>
                      <a:pt x="1828" y="3618"/>
                      <a:pt x="1924" y="3586"/>
                    </a:cubicBezTo>
                    <a:cubicBezTo>
                      <a:pt x="2061" y="3681"/>
                      <a:pt x="2228" y="3725"/>
                      <a:pt x="2394" y="3725"/>
                    </a:cubicBezTo>
                    <a:cubicBezTo>
                      <a:pt x="2462" y="3725"/>
                      <a:pt x="2530" y="3718"/>
                      <a:pt x="2596" y="3703"/>
                    </a:cubicBezTo>
                    <a:cubicBezTo>
                      <a:pt x="2832" y="3644"/>
                      <a:pt x="3042" y="3518"/>
                      <a:pt x="3218" y="3375"/>
                    </a:cubicBezTo>
                    <a:cubicBezTo>
                      <a:pt x="3731" y="2947"/>
                      <a:pt x="4033" y="2283"/>
                      <a:pt x="4033" y="1611"/>
                    </a:cubicBezTo>
                    <a:cubicBezTo>
                      <a:pt x="4033" y="1410"/>
                      <a:pt x="3991" y="1208"/>
                      <a:pt x="3890" y="1032"/>
                    </a:cubicBezTo>
                    <a:cubicBezTo>
                      <a:pt x="3882" y="1015"/>
                      <a:pt x="3865" y="998"/>
                      <a:pt x="3865" y="998"/>
                    </a:cubicBezTo>
                    <a:cubicBezTo>
                      <a:pt x="3747" y="830"/>
                      <a:pt x="3596" y="696"/>
                      <a:pt x="3411" y="578"/>
                    </a:cubicBezTo>
                    <a:cubicBezTo>
                      <a:pt x="3033" y="326"/>
                      <a:pt x="2596" y="175"/>
                      <a:pt x="2151" y="74"/>
                    </a:cubicBezTo>
                    <a:cubicBezTo>
                      <a:pt x="1959" y="38"/>
                      <a:pt x="1740" y="1"/>
                      <a:pt x="1524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6438000" y="2431825"/>
                <a:ext cx="10635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3883" extrusionOk="0">
                    <a:moveTo>
                      <a:pt x="1658" y="181"/>
                    </a:moveTo>
                    <a:cubicBezTo>
                      <a:pt x="1782" y="181"/>
                      <a:pt x="1906" y="194"/>
                      <a:pt x="2027" y="212"/>
                    </a:cubicBezTo>
                    <a:cubicBezTo>
                      <a:pt x="2363" y="271"/>
                      <a:pt x="2699" y="363"/>
                      <a:pt x="3010" y="498"/>
                    </a:cubicBezTo>
                    <a:cubicBezTo>
                      <a:pt x="3346" y="632"/>
                      <a:pt x="3716" y="834"/>
                      <a:pt x="3926" y="1170"/>
                    </a:cubicBezTo>
                    <a:cubicBezTo>
                      <a:pt x="4094" y="1455"/>
                      <a:pt x="4094" y="1808"/>
                      <a:pt x="4035" y="2136"/>
                    </a:cubicBezTo>
                    <a:cubicBezTo>
                      <a:pt x="3968" y="2438"/>
                      <a:pt x="3842" y="2732"/>
                      <a:pt x="3665" y="3001"/>
                    </a:cubicBezTo>
                    <a:cubicBezTo>
                      <a:pt x="3489" y="3261"/>
                      <a:pt x="3245" y="3488"/>
                      <a:pt x="2959" y="3631"/>
                    </a:cubicBezTo>
                    <a:cubicBezTo>
                      <a:pt x="2817" y="3698"/>
                      <a:pt x="2657" y="3740"/>
                      <a:pt x="2497" y="3740"/>
                    </a:cubicBezTo>
                    <a:cubicBezTo>
                      <a:pt x="2413" y="3740"/>
                      <a:pt x="2338" y="3732"/>
                      <a:pt x="2271" y="3715"/>
                    </a:cubicBezTo>
                    <a:cubicBezTo>
                      <a:pt x="2229" y="3698"/>
                      <a:pt x="2187" y="3682"/>
                      <a:pt x="2153" y="3656"/>
                    </a:cubicBezTo>
                    <a:cubicBezTo>
                      <a:pt x="2119" y="3640"/>
                      <a:pt x="2077" y="3606"/>
                      <a:pt x="2035" y="3606"/>
                    </a:cubicBezTo>
                    <a:cubicBezTo>
                      <a:pt x="1993" y="3606"/>
                      <a:pt x="1951" y="3631"/>
                      <a:pt x="1909" y="3640"/>
                    </a:cubicBezTo>
                    <a:cubicBezTo>
                      <a:pt x="1859" y="3648"/>
                      <a:pt x="1809" y="3656"/>
                      <a:pt x="1750" y="3656"/>
                    </a:cubicBezTo>
                    <a:cubicBezTo>
                      <a:pt x="1657" y="3656"/>
                      <a:pt x="1573" y="3648"/>
                      <a:pt x="1489" y="3614"/>
                    </a:cubicBezTo>
                    <a:cubicBezTo>
                      <a:pt x="1330" y="3555"/>
                      <a:pt x="1195" y="3438"/>
                      <a:pt x="1111" y="3278"/>
                    </a:cubicBezTo>
                    <a:cubicBezTo>
                      <a:pt x="1099" y="3260"/>
                      <a:pt x="1078" y="3246"/>
                      <a:pt x="1055" y="3246"/>
                    </a:cubicBezTo>
                    <a:cubicBezTo>
                      <a:pt x="1046" y="3246"/>
                      <a:pt x="1037" y="3248"/>
                      <a:pt x="1027" y="3253"/>
                    </a:cubicBezTo>
                    <a:cubicBezTo>
                      <a:pt x="998" y="3257"/>
                      <a:pt x="968" y="3260"/>
                      <a:pt x="939" y="3260"/>
                    </a:cubicBezTo>
                    <a:cubicBezTo>
                      <a:pt x="627" y="3260"/>
                      <a:pt x="340" y="3023"/>
                      <a:pt x="263" y="2724"/>
                    </a:cubicBezTo>
                    <a:cubicBezTo>
                      <a:pt x="179" y="2396"/>
                      <a:pt x="347" y="2060"/>
                      <a:pt x="649" y="1926"/>
                    </a:cubicBezTo>
                    <a:cubicBezTo>
                      <a:pt x="717" y="1892"/>
                      <a:pt x="691" y="1800"/>
                      <a:pt x="633" y="1783"/>
                    </a:cubicBezTo>
                    <a:cubicBezTo>
                      <a:pt x="490" y="1741"/>
                      <a:pt x="389" y="1632"/>
                      <a:pt x="339" y="1506"/>
                    </a:cubicBezTo>
                    <a:cubicBezTo>
                      <a:pt x="280" y="1363"/>
                      <a:pt x="313" y="1203"/>
                      <a:pt x="381" y="1052"/>
                    </a:cubicBezTo>
                    <a:cubicBezTo>
                      <a:pt x="448" y="901"/>
                      <a:pt x="557" y="758"/>
                      <a:pt x="658" y="649"/>
                    </a:cubicBezTo>
                    <a:cubicBezTo>
                      <a:pt x="767" y="523"/>
                      <a:pt x="893" y="414"/>
                      <a:pt x="1036" y="330"/>
                    </a:cubicBezTo>
                    <a:cubicBezTo>
                      <a:pt x="1232" y="218"/>
                      <a:pt x="1445" y="181"/>
                      <a:pt x="1658" y="181"/>
                    </a:cubicBezTo>
                    <a:close/>
                    <a:moveTo>
                      <a:pt x="1642" y="1"/>
                    </a:moveTo>
                    <a:cubicBezTo>
                      <a:pt x="1401" y="1"/>
                      <a:pt x="1158" y="44"/>
                      <a:pt x="943" y="162"/>
                    </a:cubicBezTo>
                    <a:cubicBezTo>
                      <a:pt x="784" y="254"/>
                      <a:pt x="641" y="380"/>
                      <a:pt x="523" y="523"/>
                    </a:cubicBezTo>
                    <a:cubicBezTo>
                      <a:pt x="397" y="657"/>
                      <a:pt x="280" y="817"/>
                      <a:pt x="213" y="985"/>
                    </a:cubicBezTo>
                    <a:cubicBezTo>
                      <a:pt x="129" y="1161"/>
                      <a:pt x="95" y="1363"/>
                      <a:pt x="179" y="1548"/>
                    </a:cubicBezTo>
                    <a:cubicBezTo>
                      <a:pt x="226" y="1666"/>
                      <a:pt x="311" y="1768"/>
                      <a:pt x="422" y="1838"/>
                    </a:cubicBezTo>
                    <a:lnTo>
                      <a:pt x="422" y="1838"/>
                    </a:lnTo>
                    <a:cubicBezTo>
                      <a:pt x="140" y="2043"/>
                      <a:pt x="1" y="2407"/>
                      <a:pt x="103" y="2757"/>
                    </a:cubicBezTo>
                    <a:cubicBezTo>
                      <a:pt x="210" y="3131"/>
                      <a:pt x="566" y="3387"/>
                      <a:pt x="945" y="3387"/>
                    </a:cubicBezTo>
                    <a:cubicBezTo>
                      <a:pt x="963" y="3387"/>
                      <a:pt x="982" y="3387"/>
                      <a:pt x="1000" y="3385"/>
                    </a:cubicBezTo>
                    <a:lnTo>
                      <a:pt x="1000" y="3385"/>
                    </a:lnTo>
                    <a:cubicBezTo>
                      <a:pt x="1162" y="3649"/>
                      <a:pt x="1447" y="3797"/>
                      <a:pt x="1748" y="3797"/>
                    </a:cubicBezTo>
                    <a:cubicBezTo>
                      <a:pt x="1843" y="3797"/>
                      <a:pt x="1939" y="3782"/>
                      <a:pt x="2033" y="3752"/>
                    </a:cubicBezTo>
                    <a:lnTo>
                      <a:pt x="2033" y="3752"/>
                    </a:lnTo>
                    <a:cubicBezTo>
                      <a:pt x="2180" y="3844"/>
                      <a:pt x="2336" y="3883"/>
                      <a:pt x="2492" y="3883"/>
                    </a:cubicBezTo>
                    <a:cubicBezTo>
                      <a:pt x="2868" y="3883"/>
                      <a:pt x="3247" y="3660"/>
                      <a:pt x="3514" y="3404"/>
                    </a:cubicBezTo>
                    <a:cubicBezTo>
                      <a:pt x="3892" y="3043"/>
                      <a:pt x="4144" y="2539"/>
                      <a:pt x="4211" y="2010"/>
                    </a:cubicBezTo>
                    <a:cubicBezTo>
                      <a:pt x="4253" y="1699"/>
                      <a:pt x="4245" y="1363"/>
                      <a:pt x="4060" y="1077"/>
                    </a:cubicBezTo>
                    <a:cubicBezTo>
                      <a:pt x="4055" y="1070"/>
                      <a:pt x="4049" y="1064"/>
                      <a:pt x="4042" y="1059"/>
                    </a:cubicBezTo>
                    <a:lnTo>
                      <a:pt x="4042" y="1059"/>
                    </a:lnTo>
                    <a:cubicBezTo>
                      <a:pt x="3831" y="747"/>
                      <a:pt x="3505" y="543"/>
                      <a:pt x="3178" y="380"/>
                    </a:cubicBezTo>
                    <a:cubicBezTo>
                      <a:pt x="2825" y="212"/>
                      <a:pt x="2439" y="103"/>
                      <a:pt x="2044" y="36"/>
                    </a:cubicBezTo>
                    <a:cubicBezTo>
                      <a:pt x="1914" y="15"/>
                      <a:pt x="1778" y="1"/>
                      <a:pt x="164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36"/>
              <p:cNvSpPr/>
              <p:nvPr/>
            </p:nvSpPr>
            <p:spPr>
              <a:xfrm>
                <a:off x="6461575" y="2501500"/>
                <a:ext cx="1515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1" extrusionOk="0">
                    <a:moveTo>
                      <a:pt x="519" y="1"/>
                    </a:moveTo>
                    <a:cubicBezTo>
                      <a:pt x="492" y="1"/>
                      <a:pt x="465" y="18"/>
                      <a:pt x="454" y="46"/>
                    </a:cubicBezTo>
                    <a:cubicBezTo>
                      <a:pt x="429" y="88"/>
                      <a:pt x="395" y="138"/>
                      <a:pt x="378" y="180"/>
                    </a:cubicBezTo>
                    <a:cubicBezTo>
                      <a:pt x="370" y="189"/>
                      <a:pt x="362" y="197"/>
                      <a:pt x="362" y="206"/>
                    </a:cubicBezTo>
                    <a:lnTo>
                      <a:pt x="345" y="222"/>
                    </a:lnTo>
                    <a:cubicBezTo>
                      <a:pt x="328" y="239"/>
                      <a:pt x="320" y="264"/>
                      <a:pt x="294" y="281"/>
                    </a:cubicBezTo>
                    <a:lnTo>
                      <a:pt x="244" y="340"/>
                    </a:lnTo>
                    <a:cubicBezTo>
                      <a:pt x="236" y="348"/>
                      <a:pt x="219" y="357"/>
                      <a:pt x="210" y="357"/>
                    </a:cubicBezTo>
                    <a:cubicBezTo>
                      <a:pt x="210" y="357"/>
                      <a:pt x="203" y="361"/>
                      <a:pt x="200" y="361"/>
                    </a:cubicBezTo>
                    <a:cubicBezTo>
                      <a:pt x="199" y="361"/>
                      <a:pt x="199" y="360"/>
                      <a:pt x="202" y="357"/>
                    </a:cubicBezTo>
                    <a:lnTo>
                      <a:pt x="202" y="357"/>
                    </a:lnTo>
                    <a:lnTo>
                      <a:pt x="194" y="365"/>
                    </a:lnTo>
                    <a:cubicBezTo>
                      <a:pt x="152" y="399"/>
                      <a:pt x="110" y="432"/>
                      <a:pt x="51" y="449"/>
                    </a:cubicBezTo>
                    <a:cubicBezTo>
                      <a:pt x="26" y="474"/>
                      <a:pt x="0" y="525"/>
                      <a:pt x="26" y="558"/>
                    </a:cubicBezTo>
                    <a:cubicBezTo>
                      <a:pt x="37" y="587"/>
                      <a:pt x="60" y="600"/>
                      <a:pt x="87" y="600"/>
                    </a:cubicBezTo>
                    <a:cubicBezTo>
                      <a:pt x="100" y="600"/>
                      <a:pt x="113" y="597"/>
                      <a:pt x="126" y="592"/>
                    </a:cubicBezTo>
                    <a:cubicBezTo>
                      <a:pt x="328" y="483"/>
                      <a:pt x="496" y="315"/>
                      <a:pt x="588" y="113"/>
                    </a:cubicBezTo>
                    <a:cubicBezTo>
                      <a:pt x="605" y="71"/>
                      <a:pt x="597" y="29"/>
                      <a:pt x="555" y="12"/>
                    </a:cubicBezTo>
                    <a:cubicBezTo>
                      <a:pt x="544" y="4"/>
                      <a:pt x="532" y="1"/>
                      <a:pt x="51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36"/>
              <p:cNvSpPr/>
              <p:nvPr/>
            </p:nvSpPr>
            <p:spPr>
              <a:xfrm>
                <a:off x="6486575" y="2510900"/>
                <a:ext cx="1367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03" extrusionOk="0">
                    <a:moveTo>
                      <a:pt x="452" y="1"/>
                    </a:moveTo>
                    <a:cubicBezTo>
                      <a:pt x="420" y="1"/>
                      <a:pt x="393" y="23"/>
                      <a:pt x="386" y="56"/>
                    </a:cubicBezTo>
                    <a:cubicBezTo>
                      <a:pt x="378" y="73"/>
                      <a:pt x="378" y="107"/>
                      <a:pt x="370" y="132"/>
                    </a:cubicBezTo>
                    <a:cubicBezTo>
                      <a:pt x="370" y="140"/>
                      <a:pt x="370" y="140"/>
                      <a:pt x="353" y="149"/>
                    </a:cubicBezTo>
                    <a:cubicBezTo>
                      <a:pt x="353" y="147"/>
                      <a:pt x="352" y="146"/>
                      <a:pt x="352" y="146"/>
                    </a:cubicBezTo>
                    <a:cubicBezTo>
                      <a:pt x="351" y="146"/>
                      <a:pt x="348" y="151"/>
                      <a:pt x="350" y="151"/>
                    </a:cubicBezTo>
                    <a:cubicBezTo>
                      <a:pt x="350" y="151"/>
                      <a:pt x="351" y="151"/>
                      <a:pt x="353" y="149"/>
                    </a:cubicBezTo>
                    <a:lnTo>
                      <a:pt x="353" y="149"/>
                    </a:lnTo>
                    <a:cubicBezTo>
                      <a:pt x="344" y="157"/>
                      <a:pt x="344" y="174"/>
                      <a:pt x="336" y="182"/>
                    </a:cubicBezTo>
                    <a:lnTo>
                      <a:pt x="302" y="241"/>
                    </a:lnTo>
                    <a:cubicBezTo>
                      <a:pt x="294" y="258"/>
                      <a:pt x="294" y="266"/>
                      <a:pt x="286" y="275"/>
                    </a:cubicBezTo>
                    <a:cubicBezTo>
                      <a:pt x="286" y="275"/>
                      <a:pt x="276" y="289"/>
                      <a:pt x="271" y="289"/>
                    </a:cubicBezTo>
                    <a:cubicBezTo>
                      <a:pt x="270" y="289"/>
                      <a:pt x="269" y="287"/>
                      <a:pt x="269" y="283"/>
                    </a:cubicBezTo>
                    <a:lnTo>
                      <a:pt x="260" y="300"/>
                    </a:lnTo>
                    <a:cubicBezTo>
                      <a:pt x="227" y="342"/>
                      <a:pt x="202" y="367"/>
                      <a:pt x="160" y="401"/>
                    </a:cubicBezTo>
                    <a:lnTo>
                      <a:pt x="143" y="409"/>
                    </a:lnTo>
                    <a:cubicBezTo>
                      <a:pt x="134" y="426"/>
                      <a:pt x="126" y="426"/>
                      <a:pt x="118" y="434"/>
                    </a:cubicBezTo>
                    <a:lnTo>
                      <a:pt x="50" y="468"/>
                    </a:lnTo>
                    <a:cubicBezTo>
                      <a:pt x="8" y="485"/>
                      <a:pt x="0" y="535"/>
                      <a:pt x="17" y="569"/>
                    </a:cubicBezTo>
                    <a:cubicBezTo>
                      <a:pt x="34" y="591"/>
                      <a:pt x="58" y="603"/>
                      <a:pt x="85" y="603"/>
                    </a:cubicBezTo>
                    <a:cubicBezTo>
                      <a:pt x="98" y="603"/>
                      <a:pt x="112" y="600"/>
                      <a:pt x="126" y="594"/>
                    </a:cubicBezTo>
                    <a:cubicBezTo>
                      <a:pt x="328" y="493"/>
                      <a:pt x="479" y="308"/>
                      <a:pt x="538" y="98"/>
                    </a:cubicBezTo>
                    <a:cubicBezTo>
                      <a:pt x="546" y="56"/>
                      <a:pt x="521" y="14"/>
                      <a:pt x="479" y="6"/>
                    </a:cubicBezTo>
                    <a:cubicBezTo>
                      <a:pt x="470" y="2"/>
                      <a:pt x="461" y="1"/>
                      <a:pt x="45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36"/>
              <p:cNvSpPr/>
              <p:nvPr/>
            </p:nvSpPr>
            <p:spPr>
              <a:xfrm>
                <a:off x="6449175" y="2463875"/>
                <a:ext cx="126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32" extrusionOk="0">
                    <a:moveTo>
                      <a:pt x="391" y="0"/>
                    </a:moveTo>
                    <a:cubicBezTo>
                      <a:pt x="373" y="0"/>
                      <a:pt x="354" y="7"/>
                      <a:pt x="337" y="22"/>
                    </a:cubicBezTo>
                    <a:cubicBezTo>
                      <a:pt x="110" y="274"/>
                      <a:pt x="1" y="635"/>
                      <a:pt x="76" y="980"/>
                    </a:cubicBezTo>
                    <a:cubicBezTo>
                      <a:pt x="86" y="1016"/>
                      <a:pt x="114" y="1032"/>
                      <a:pt x="143" y="1032"/>
                    </a:cubicBezTo>
                    <a:cubicBezTo>
                      <a:pt x="189" y="1032"/>
                      <a:pt x="238" y="994"/>
                      <a:pt x="228" y="938"/>
                    </a:cubicBezTo>
                    <a:cubicBezTo>
                      <a:pt x="160" y="652"/>
                      <a:pt x="244" y="350"/>
                      <a:pt x="446" y="140"/>
                    </a:cubicBezTo>
                    <a:cubicBezTo>
                      <a:pt x="504" y="75"/>
                      <a:pt x="453" y="0"/>
                      <a:pt x="39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67" name="Google Shape;3267;p36"/>
          <p:cNvGrpSpPr/>
          <p:nvPr/>
        </p:nvGrpSpPr>
        <p:grpSpPr>
          <a:xfrm>
            <a:off x="1919061" y="3410717"/>
            <a:ext cx="1821607" cy="1198117"/>
            <a:chOff x="1919061" y="3410717"/>
            <a:chExt cx="1821607" cy="1198117"/>
          </a:xfrm>
        </p:grpSpPr>
        <p:sp>
          <p:nvSpPr>
            <p:cNvPr id="3268" name="Google Shape;3268;p36"/>
            <p:cNvSpPr/>
            <p:nvPr/>
          </p:nvSpPr>
          <p:spPr>
            <a:xfrm>
              <a:off x="1928328" y="3421462"/>
              <a:ext cx="1797971" cy="1177112"/>
            </a:xfrm>
            <a:custGeom>
              <a:avLst/>
              <a:gdLst/>
              <a:ahLst/>
              <a:cxnLst/>
              <a:rect l="l" t="t" r="r" b="b"/>
              <a:pathLst>
                <a:path w="9586" h="6276" extrusionOk="0">
                  <a:moveTo>
                    <a:pt x="7528" y="2743"/>
                  </a:moveTo>
                  <a:cubicBezTo>
                    <a:pt x="7528" y="2752"/>
                    <a:pt x="7528" y="2752"/>
                    <a:pt x="7519" y="2760"/>
                  </a:cubicBezTo>
                  <a:lnTo>
                    <a:pt x="7486" y="2760"/>
                  </a:lnTo>
                  <a:cubicBezTo>
                    <a:pt x="7494" y="2752"/>
                    <a:pt x="7519" y="2752"/>
                    <a:pt x="7528" y="2743"/>
                  </a:cubicBezTo>
                  <a:close/>
                  <a:moveTo>
                    <a:pt x="4689" y="0"/>
                  </a:moveTo>
                  <a:cubicBezTo>
                    <a:pt x="4309" y="0"/>
                    <a:pt x="3927" y="51"/>
                    <a:pt x="3554" y="147"/>
                  </a:cubicBezTo>
                  <a:cubicBezTo>
                    <a:pt x="2555" y="408"/>
                    <a:pt x="1622" y="1021"/>
                    <a:pt x="1085" y="1903"/>
                  </a:cubicBezTo>
                  <a:cubicBezTo>
                    <a:pt x="614" y="2693"/>
                    <a:pt x="488" y="3684"/>
                    <a:pt x="799" y="4541"/>
                  </a:cubicBezTo>
                  <a:cubicBezTo>
                    <a:pt x="723" y="4549"/>
                    <a:pt x="639" y="4583"/>
                    <a:pt x="572" y="4608"/>
                  </a:cubicBezTo>
                  <a:cubicBezTo>
                    <a:pt x="438" y="4675"/>
                    <a:pt x="337" y="4810"/>
                    <a:pt x="337" y="4944"/>
                  </a:cubicBezTo>
                  <a:cubicBezTo>
                    <a:pt x="337" y="5074"/>
                    <a:pt x="430" y="5179"/>
                    <a:pt x="547" y="5179"/>
                  </a:cubicBezTo>
                  <a:cubicBezTo>
                    <a:pt x="566" y="5179"/>
                    <a:pt x="586" y="5177"/>
                    <a:pt x="606" y="5171"/>
                  </a:cubicBezTo>
                  <a:lnTo>
                    <a:pt x="606" y="5171"/>
                  </a:lnTo>
                  <a:cubicBezTo>
                    <a:pt x="438" y="5238"/>
                    <a:pt x="261" y="5314"/>
                    <a:pt x="144" y="5448"/>
                  </a:cubicBezTo>
                  <a:cubicBezTo>
                    <a:pt x="26" y="5591"/>
                    <a:pt x="1" y="5809"/>
                    <a:pt x="110" y="5927"/>
                  </a:cubicBezTo>
                  <a:cubicBezTo>
                    <a:pt x="178" y="5987"/>
                    <a:pt x="280" y="6021"/>
                    <a:pt x="373" y="6021"/>
                  </a:cubicBezTo>
                  <a:cubicBezTo>
                    <a:pt x="384" y="6021"/>
                    <a:pt x="394" y="6020"/>
                    <a:pt x="404" y="6019"/>
                  </a:cubicBezTo>
                  <a:cubicBezTo>
                    <a:pt x="513" y="6019"/>
                    <a:pt x="631" y="5994"/>
                    <a:pt x="732" y="5969"/>
                  </a:cubicBezTo>
                  <a:lnTo>
                    <a:pt x="732" y="5969"/>
                  </a:lnTo>
                  <a:cubicBezTo>
                    <a:pt x="648" y="6028"/>
                    <a:pt x="681" y="6179"/>
                    <a:pt x="774" y="6229"/>
                  </a:cubicBezTo>
                  <a:cubicBezTo>
                    <a:pt x="839" y="6265"/>
                    <a:pt x="918" y="6275"/>
                    <a:pt x="997" y="6275"/>
                  </a:cubicBezTo>
                  <a:cubicBezTo>
                    <a:pt x="1029" y="6275"/>
                    <a:pt x="1061" y="6274"/>
                    <a:pt x="1093" y="6271"/>
                  </a:cubicBezTo>
                  <a:cubicBezTo>
                    <a:pt x="1656" y="6204"/>
                    <a:pt x="2210" y="6053"/>
                    <a:pt x="2714" y="5801"/>
                  </a:cubicBezTo>
                  <a:cubicBezTo>
                    <a:pt x="2790" y="5767"/>
                    <a:pt x="2866" y="5725"/>
                    <a:pt x="2916" y="5658"/>
                  </a:cubicBezTo>
                  <a:cubicBezTo>
                    <a:pt x="2966" y="5599"/>
                    <a:pt x="3000" y="5515"/>
                    <a:pt x="2966" y="5440"/>
                  </a:cubicBezTo>
                  <a:cubicBezTo>
                    <a:pt x="2950" y="5389"/>
                    <a:pt x="2874" y="5339"/>
                    <a:pt x="2815" y="5322"/>
                  </a:cubicBezTo>
                  <a:cubicBezTo>
                    <a:pt x="3025" y="5280"/>
                    <a:pt x="3235" y="5188"/>
                    <a:pt x="3386" y="5053"/>
                  </a:cubicBezTo>
                  <a:cubicBezTo>
                    <a:pt x="3462" y="4986"/>
                    <a:pt x="3538" y="4902"/>
                    <a:pt x="3571" y="4810"/>
                  </a:cubicBezTo>
                  <a:cubicBezTo>
                    <a:pt x="3596" y="4675"/>
                    <a:pt x="3529" y="4541"/>
                    <a:pt x="3412" y="4465"/>
                  </a:cubicBezTo>
                  <a:cubicBezTo>
                    <a:pt x="3317" y="4404"/>
                    <a:pt x="3205" y="4387"/>
                    <a:pt x="3091" y="4387"/>
                  </a:cubicBezTo>
                  <a:cubicBezTo>
                    <a:pt x="3064" y="4387"/>
                    <a:pt x="3036" y="4388"/>
                    <a:pt x="3008" y="4390"/>
                  </a:cubicBezTo>
                  <a:cubicBezTo>
                    <a:pt x="2874" y="4415"/>
                    <a:pt x="2739" y="4457"/>
                    <a:pt x="2613" y="4507"/>
                  </a:cubicBezTo>
                  <a:cubicBezTo>
                    <a:pt x="2672" y="4440"/>
                    <a:pt x="2689" y="4331"/>
                    <a:pt x="2655" y="4255"/>
                  </a:cubicBezTo>
                  <a:cubicBezTo>
                    <a:pt x="2630" y="4213"/>
                    <a:pt x="2605" y="4180"/>
                    <a:pt x="2571" y="4163"/>
                  </a:cubicBezTo>
                  <a:cubicBezTo>
                    <a:pt x="2454" y="3491"/>
                    <a:pt x="2647" y="2760"/>
                    <a:pt x="3118" y="2256"/>
                  </a:cubicBezTo>
                  <a:cubicBezTo>
                    <a:pt x="3540" y="1799"/>
                    <a:pt x="4162" y="1542"/>
                    <a:pt x="4786" y="1542"/>
                  </a:cubicBezTo>
                  <a:cubicBezTo>
                    <a:pt x="4930" y="1542"/>
                    <a:pt x="5075" y="1555"/>
                    <a:pt x="5218" y="1584"/>
                  </a:cubicBezTo>
                  <a:cubicBezTo>
                    <a:pt x="5923" y="1735"/>
                    <a:pt x="6537" y="2239"/>
                    <a:pt x="6822" y="2903"/>
                  </a:cubicBezTo>
                  <a:cubicBezTo>
                    <a:pt x="6705" y="2970"/>
                    <a:pt x="6612" y="3079"/>
                    <a:pt x="6570" y="3197"/>
                  </a:cubicBezTo>
                  <a:cubicBezTo>
                    <a:pt x="6520" y="3365"/>
                    <a:pt x="6553" y="3625"/>
                    <a:pt x="6721" y="3676"/>
                  </a:cubicBezTo>
                  <a:cubicBezTo>
                    <a:pt x="6595" y="3810"/>
                    <a:pt x="6595" y="4037"/>
                    <a:pt x="6705" y="4146"/>
                  </a:cubicBezTo>
                  <a:cubicBezTo>
                    <a:pt x="6770" y="4216"/>
                    <a:pt x="6876" y="4252"/>
                    <a:pt x="6986" y="4252"/>
                  </a:cubicBezTo>
                  <a:cubicBezTo>
                    <a:pt x="7075" y="4252"/>
                    <a:pt x="7167" y="4228"/>
                    <a:pt x="7242" y="4180"/>
                  </a:cubicBezTo>
                  <a:lnTo>
                    <a:pt x="7242" y="4180"/>
                  </a:lnTo>
                  <a:cubicBezTo>
                    <a:pt x="7225" y="4306"/>
                    <a:pt x="7326" y="4415"/>
                    <a:pt x="7461" y="4440"/>
                  </a:cubicBezTo>
                  <a:cubicBezTo>
                    <a:pt x="7493" y="4449"/>
                    <a:pt x="7526" y="4452"/>
                    <a:pt x="7561" y="4452"/>
                  </a:cubicBezTo>
                  <a:cubicBezTo>
                    <a:pt x="7662" y="4452"/>
                    <a:pt x="7770" y="4421"/>
                    <a:pt x="7864" y="4390"/>
                  </a:cubicBezTo>
                  <a:cubicBezTo>
                    <a:pt x="8301" y="4255"/>
                    <a:pt x="8712" y="4037"/>
                    <a:pt x="9073" y="3751"/>
                  </a:cubicBezTo>
                  <a:cubicBezTo>
                    <a:pt x="9166" y="3676"/>
                    <a:pt x="9267" y="3592"/>
                    <a:pt x="9292" y="3474"/>
                  </a:cubicBezTo>
                  <a:cubicBezTo>
                    <a:pt x="9307" y="3383"/>
                    <a:pt x="9233" y="3251"/>
                    <a:pt x="9132" y="3251"/>
                  </a:cubicBezTo>
                  <a:cubicBezTo>
                    <a:pt x="9121" y="3251"/>
                    <a:pt x="9110" y="3252"/>
                    <a:pt x="9099" y="3256"/>
                  </a:cubicBezTo>
                  <a:cubicBezTo>
                    <a:pt x="9216" y="3180"/>
                    <a:pt x="9334" y="3121"/>
                    <a:pt x="9426" y="3012"/>
                  </a:cubicBezTo>
                  <a:cubicBezTo>
                    <a:pt x="9519" y="2920"/>
                    <a:pt x="9586" y="2785"/>
                    <a:pt x="9561" y="2668"/>
                  </a:cubicBezTo>
                  <a:cubicBezTo>
                    <a:pt x="9544" y="2567"/>
                    <a:pt x="9384" y="2466"/>
                    <a:pt x="9208" y="2449"/>
                  </a:cubicBezTo>
                  <a:cubicBezTo>
                    <a:pt x="9180" y="2445"/>
                    <a:pt x="9152" y="2443"/>
                    <a:pt x="9123" y="2443"/>
                  </a:cubicBezTo>
                  <a:cubicBezTo>
                    <a:pt x="8981" y="2443"/>
                    <a:pt x="8833" y="2490"/>
                    <a:pt x="8679" y="2525"/>
                  </a:cubicBezTo>
                  <a:cubicBezTo>
                    <a:pt x="8746" y="2441"/>
                    <a:pt x="8695" y="2281"/>
                    <a:pt x="8620" y="2214"/>
                  </a:cubicBezTo>
                  <a:cubicBezTo>
                    <a:pt x="8560" y="2167"/>
                    <a:pt x="8473" y="2142"/>
                    <a:pt x="8385" y="2142"/>
                  </a:cubicBezTo>
                  <a:cubicBezTo>
                    <a:pt x="8362" y="2142"/>
                    <a:pt x="8340" y="2143"/>
                    <a:pt x="8317" y="2147"/>
                  </a:cubicBezTo>
                  <a:cubicBezTo>
                    <a:pt x="8217" y="2155"/>
                    <a:pt x="8133" y="2189"/>
                    <a:pt x="8049" y="2231"/>
                  </a:cubicBezTo>
                  <a:cubicBezTo>
                    <a:pt x="7780" y="1416"/>
                    <a:pt x="7133" y="735"/>
                    <a:pt x="6360" y="366"/>
                  </a:cubicBezTo>
                  <a:cubicBezTo>
                    <a:pt x="5838" y="117"/>
                    <a:pt x="5266" y="0"/>
                    <a:pt x="4689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69" name="Google Shape;3269;p36"/>
            <p:cNvGrpSpPr/>
            <p:nvPr/>
          </p:nvGrpSpPr>
          <p:grpSpPr>
            <a:xfrm>
              <a:off x="1919061" y="3410717"/>
              <a:ext cx="1821607" cy="1198117"/>
              <a:chOff x="2050700" y="2517475"/>
              <a:chExt cx="242800" cy="159700"/>
            </a:xfrm>
          </p:grpSpPr>
          <p:sp>
            <p:nvSpPr>
              <p:cNvPr id="3270" name="Google Shape;3270;p36"/>
              <p:cNvSpPr/>
              <p:nvPr/>
            </p:nvSpPr>
            <p:spPr>
              <a:xfrm>
                <a:off x="2063925" y="2518925"/>
                <a:ext cx="191775" cy="121500"/>
              </a:xfrm>
              <a:custGeom>
                <a:avLst/>
                <a:gdLst/>
                <a:ahLst/>
                <a:cxnLst/>
                <a:rect l="l" t="t" r="r" b="b"/>
                <a:pathLst>
                  <a:path w="7671" h="4860" extrusionOk="0">
                    <a:moveTo>
                      <a:pt x="4220" y="0"/>
                    </a:moveTo>
                    <a:cubicBezTo>
                      <a:pt x="3840" y="0"/>
                      <a:pt x="3457" y="51"/>
                      <a:pt x="3084" y="147"/>
                    </a:cubicBezTo>
                    <a:cubicBezTo>
                      <a:pt x="2092" y="408"/>
                      <a:pt x="1160" y="1012"/>
                      <a:pt x="622" y="1894"/>
                    </a:cubicBezTo>
                    <a:cubicBezTo>
                      <a:pt x="93" y="2776"/>
                      <a:pt x="1" y="3936"/>
                      <a:pt x="488" y="4860"/>
                    </a:cubicBezTo>
                    <a:cubicBezTo>
                      <a:pt x="664" y="4793"/>
                      <a:pt x="832" y="4742"/>
                      <a:pt x="1000" y="4692"/>
                    </a:cubicBezTo>
                    <a:cubicBezTo>
                      <a:pt x="1378" y="4574"/>
                      <a:pt x="1756" y="4490"/>
                      <a:pt x="2151" y="4406"/>
                    </a:cubicBezTo>
                    <a:cubicBezTo>
                      <a:pt x="1941" y="3667"/>
                      <a:pt x="2126" y="2827"/>
                      <a:pt x="2647" y="2272"/>
                    </a:cubicBezTo>
                    <a:cubicBezTo>
                      <a:pt x="3076" y="1816"/>
                      <a:pt x="3694" y="1558"/>
                      <a:pt x="4316" y="1558"/>
                    </a:cubicBezTo>
                    <a:cubicBezTo>
                      <a:pt x="4460" y="1558"/>
                      <a:pt x="4605" y="1572"/>
                      <a:pt x="4747" y="1600"/>
                    </a:cubicBezTo>
                    <a:cubicBezTo>
                      <a:pt x="5503" y="1760"/>
                      <a:pt x="6158" y="2331"/>
                      <a:pt x="6410" y="3054"/>
                    </a:cubicBezTo>
                    <a:cubicBezTo>
                      <a:pt x="6688" y="2894"/>
                      <a:pt x="6973" y="2760"/>
                      <a:pt x="7276" y="2634"/>
                    </a:cubicBezTo>
                    <a:cubicBezTo>
                      <a:pt x="7402" y="2583"/>
                      <a:pt x="7536" y="2541"/>
                      <a:pt x="7670" y="2499"/>
                    </a:cubicBezTo>
                    <a:cubicBezTo>
                      <a:pt x="7460" y="1558"/>
                      <a:pt x="6755" y="777"/>
                      <a:pt x="5889" y="366"/>
                    </a:cubicBezTo>
                    <a:cubicBezTo>
                      <a:pt x="5372" y="117"/>
                      <a:pt x="4800" y="0"/>
                      <a:pt x="42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2063100" y="2517475"/>
                <a:ext cx="1940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4969" extrusionOk="0">
                    <a:moveTo>
                      <a:pt x="4259" y="96"/>
                    </a:moveTo>
                    <a:cubicBezTo>
                      <a:pt x="4847" y="96"/>
                      <a:pt x="5410" y="222"/>
                      <a:pt x="5889" y="474"/>
                    </a:cubicBezTo>
                    <a:cubicBezTo>
                      <a:pt x="6763" y="886"/>
                      <a:pt x="7401" y="1650"/>
                      <a:pt x="7628" y="2524"/>
                    </a:cubicBezTo>
                    <a:lnTo>
                      <a:pt x="7275" y="2650"/>
                    </a:lnTo>
                    <a:cubicBezTo>
                      <a:pt x="7023" y="2750"/>
                      <a:pt x="6763" y="2868"/>
                      <a:pt x="6460" y="3036"/>
                    </a:cubicBezTo>
                    <a:cubicBezTo>
                      <a:pt x="6183" y="2322"/>
                      <a:pt x="5528" y="1768"/>
                      <a:pt x="4780" y="1608"/>
                    </a:cubicBezTo>
                    <a:cubicBezTo>
                      <a:pt x="4633" y="1578"/>
                      <a:pt x="4484" y="1563"/>
                      <a:pt x="4335" y="1563"/>
                    </a:cubicBezTo>
                    <a:cubicBezTo>
                      <a:pt x="3694" y="1563"/>
                      <a:pt x="3059" y="1835"/>
                      <a:pt x="2630" y="2305"/>
                    </a:cubicBezTo>
                    <a:cubicBezTo>
                      <a:pt x="2109" y="2851"/>
                      <a:pt x="1915" y="3691"/>
                      <a:pt x="2109" y="4431"/>
                    </a:cubicBezTo>
                    <a:cubicBezTo>
                      <a:pt x="1705" y="4515"/>
                      <a:pt x="1344" y="4599"/>
                      <a:pt x="1008" y="4708"/>
                    </a:cubicBezTo>
                    <a:cubicBezTo>
                      <a:pt x="840" y="4750"/>
                      <a:pt x="697" y="4800"/>
                      <a:pt x="538" y="4851"/>
                    </a:cubicBezTo>
                    <a:cubicBezTo>
                      <a:pt x="109" y="3994"/>
                      <a:pt x="168" y="2868"/>
                      <a:pt x="706" y="1978"/>
                    </a:cubicBezTo>
                    <a:cubicBezTo>
                      <a:pt x="1210" y="1146"/>
                      <a:pt x="2100" y="516"/>
                      <a:pt x="3142" y="247"/>
                    </a:cubicBezTo>
                    <a:cubicBezTo>
                      <a:pt x="3512" y="146"/>
                      <a:pt x="3890" y="96"/>
                      <a:pt x="4259" y="96"/>
                    </a:cubicBezTo>
                    <a:close/>
                    <a:moveTo>
                      <a:pt x="4257" y="1"/>
                    </a:moveTo>
                    <a:cubicBezTo>
                      <a:pt x="3882" y="1"/>
                      <a:pt x="3498" y="49"/>
                      <a:pt x="3117" y="146"/>
                    </a:cubicBezTo>
                    <a:cubicBezTo>
                      <a:pt x="2050" y="424"/>
                      <a:pt x="1134" y="1070"/>
                      <a:pt x="622" y="1927"/>
                    </a:cubicBezTo>
                    <a:cubicBezTo>
                      <a:pt x="67" y="2860"/>
                      <a:pt x="0" y="4044"/>
                      <a:pt x="479" y="4935"/>
                    </a:cubicBezTo>
                    <a:cubicBezTo>
                      <a:pt x="479" y="4960"/>
                      <a:pt x="496" y="4968"/>
                      <a:pt x="521" y="4968"/>
                    </a:cubicBezTo>
                    <a:cubicBezTo>
                      <a:pt x="521" y="4968"/>
                      <a:pt x="529" y="4960"/>
                      <a:pt x="538" y="4960"/>
                    </a:cubicBezTo>
                    <a:cubicBezTo>
                      <a:pt x="706" y="4893"/>
                      <a:pt x="874" y="4842"/>
                      <a:pt x="1050" y="4792"/>
                    </a:cubicBezTo>
                    <a:cubicBezTo>
                      <a:pt x="1411" y="4683"/>
                      <a:pt x="1781" y="4599"/>
                      <a:pt x="2209" y="4506"/>
                    </a:cubicBezTo>
                    <a:cubicBezTo>
                      <a:pt x="2218" y="4506"/>
                      <a:pt x="2226" y="4498"/>
                      <a:pt x="2243" y="4489"/>
                    </a:cubicBezTo>
                    <a:cubicBezTo>
                      <a:pt x="2251" y="4473"/>
                      <a:pt x="2251" y="4456"/>
                      <a:pt x="2251" y="4447"/>
                    </a:cubicBezTo>
                    <a:cubicBezTo>
                      <a:pt x="2041" y="3708"/>
                      <a:pt x="2218" y="2893"/>
                      <a:pt x="2722" y="2356"/>
                    </a:cubicBezTo>
                    <a:cubicBezTo>
                      <a:pt x="3133" y="1904"/>
                      <a:pt x="3745" y="1653"/>
                      <a:pt x="4357" y="1653"/>
                    </a:cubicBezTo>
                    <a:cubicBezTo>
                      <a:pt x="4496" y="1653"/>
                      <a:pt x="4635" y="1666"/>
                      <a:pt x="4772" y="1692"/>
                    </a:cubicBezTo>
                    <a:cubicBezTo>
                      <a:pt x="5502" y="1852"/>
                      <a:pt x="6149" y="2406"/>
                      <a:pt x="6401" y="3112"/>
                    </a:cubicBezTo>
                    <a:lnTo>
                      <a:pt x="6427" y="3145"/>
                    </a:lnTo>
                    <a:cubicBezTo>
                      <a:pt x="6435" y="3149"/>
                      <a:pt x="6443" y="3152"/>
                      <a:pt x="6451" y="3152"/>
                    </a:cubicBezTo>
                    <a:cubicBezTo>
                      <a:pt x="6458" y="3152"/>
                      <a:pt x="6464" y="3149"/>
                      <a:pt x="6469" y="3145"/>
                    </a:cubicBezTo>
                    <a:cubicBezTo>
                      <a:pt x="6788" y="2977"/>
                      <a:pt x="7057" y="2834"/>
                      <a:pt x="7334" y="2734"/>
                    </a:cubicBezTo>
                    <a:cubicBezTo>
                      <a:pt x="7460" y="2683"/>
                      <a:pt x="7594" y="2641"/>
                      <a:pt x="7720" y="2599"/>
                    </a:cubicBezTo>
                    <a:cubicBezTo>
                      <a:pt x="7737" y="2582"/>
                      <a:pt x="7762" y="2566"/>
                      <a:pt x="7754" y="2532"/>
                    </a:cubicBezTo>
                    <a:cubicBezTo>
                      <a:pt x="7544" y="1608"/>
                      <a:pt x="6872" y="802"/>
                      <a:pt x="5956" y="373"/>
                    </a:cubicBezTo>
                    <a:cubicBezTo>
                      <a:pt x="5439" y="125"/>
                      <a:pt x="4859" y="1"/>
                      <a:pt x="425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2082000" y="2533300"/>
                <a:ext cx="163825" cy="1029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17" extrusionOk="0">
                    <a:moveTo>
                      <a:pt x="3397" y="1"/>
                    </a:moveTo>
                    <a:cubicBezTo>
                      <a:pt x="3272" y="1"/>
                      <a:pt x="3148" y="6"/>
                      <a:pt x="3024" y="17"/>
                    </a:cubicBezTo>
                    <a:cubicBezTo>
                      <a:pt x="2302" y="93"/>
                      <a:pt x="1588" y="353"/>
                      <a:pt x="1042" y="841"/>
                    </a:cubicBezTo>
                    <a:cubicBezTo>
                      <a:pt x="563" y="1269"/>
                      <a:pt x="227" y="1857"/>
                      <a:pt x="109" y="2487"/>
                    </a:cubicBezTo>
                    <a:cubicBezTo>
                      <a:pt x="0" y="3025"/>
                      <a:pt x="67" y="3604"/>
                      <a:pt x="277" y="4117"/>
                    </a:cubicBezTo>
                    <a:cubicBezTo>
                      <a:pt x="454" y="4066"/>
                      <a:pt x="630" y="4008"/>
                      <a:pt x="823" y="3966"/>
                    </a:cubicBezTo>
                    <a:cubicBezTo>
                      <a:pt x="1025" y="3915"/>
                      <a:pt x="1218" y="3873"/>
                      <a:pt x="1445" y="3831"/>
                    </a:cubicBezTo>
                    <a:cubicBezTo>
                      <a:pt x="1235" y="3100"/>
                      <a:pt x="1411" y="2260"/>
                      <a:pt x="1932" y="1697"/>
                    </a:cubicBezTo>
                    <a:cubicBezTo>
                      <a:pt x="2362" y="1241"/>
                      <a:pt x="2980" y="983"/>
                      <a:pt x="3601" y="983"/>
                    </a:cubicBezTo>
                    <a:cubicBezTo>
                      <a:pt x="3745" y="983"/>
                      <a:pt x="3890" y="997"/>
                      <a:pt x="4032" y="1025"/>
                    </a:cubicBezTo>
                    <a:cubicBezTo>
                      <a:pt x="4788" y="1185"/>
                      <a:pt x="5444" y="1756"/>
                      <a:pt x="5696" y="2479"/>
                    </a:cubicBezTo>
                    <a:cubicBezTo>
                      <a:pt x="5872" y="2369"/>
                      <a:pt x="6065" y="2285"/>
                      <a:pt x="6242" y="2201"/>
                    </a:cubicBezTo>
                    <a:cubicBezTo>
                      <a:pt x="6343" y="2151"/>
                      <a:pt x="6452" y="2109"/>
                      <a:pt x="6553" y="2067"/>
                    </a:cubicBezTo>
                    <a:cubicBezTo>
                      <a:pt x="6343" y="1395"/>
                      <a:pt x="5855" y="832"/>
                      <a:pt x="5242" y="471"/>
                    </a:cubicBezTo>
                    <a:cubicBezTo>
                      <a:pt x="4687" y="148"/>
                      <a:pt x="4038" y="1"/>
                      <a:pt x="3397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2080725" y="2531725"/>
                <a:ext cx="166575" cy="105775"/>
              </a:xfrm>
              <a:custGeom>
                <a:avLst/>
                <a:gdLst/>
                <a:ahLst/>
                <a:cxnLst/>
                <a:rect l="l" t="t" r="r" b="b"/>
                <a:pathLst>
                  <a:path w="6663" h="4231" extrusionOk="0">
                    <a:moveTo>
                      <a:pt x="3479" y="106"/>
                    </a:moveTo>
                    <a:cubicBezTo>
                      <a:pt x="4125" y="106"/>
                      <a:pt x="4747" y="265"/>
                      <a:pt x="5259" y="576"/>
                    </a:cubicBezTo>
                    <a:cubicBezTo>
                      <a:pt x="5864" y="920"/>
                      <a:pt x="6326" y="1466"/>
                      <a:pt x="6536" y="2088"/>
                    </a:cubicBezTo>
                    <a:cubicBezTo>
                      <a:pt x="6436" y="2122"/>
                      <a:pt x="6352" y="2164"/>
                      <a:pt x="6259" y="2206"/>
                    </a:cubicBezTo>
                    <a:cubicBezTo>
                      <a:pt x="6108" y="2281"/>
                      <a:pt x="5957" y="2348"/>
                      <a:pt x="5764" y="2458"/>
                    </a:cubicBezTo>
                    <a:cubicBezTo>
                      <a:pt x="5495" y="1744"/>
                      <a:pt x="4831" y="1189"/>
                      <a:pt x="4083" y="1030"/>
                    </a:cubicBezTo>
                    <a:cubicBezTo>
                      <a:pt x="3938" y="999"/>
                      <a:pt x="3790" y="985"/>
                      <a:pt x="3642" y="985"/>
                    </a:cubicBezTo>
                    <a:cubicBezTo>
                      <a:pt x="3005" y="985"/>
                      <a:pt x="2369" y="1255"/>
                      <a:pt x="1933" y="1718"/>
                    </a:cubicBezTo>
                    <a:cubicBezTo>
                      <a:pt x="1420" y="2264"/>
                      <a:pt x="1219" y="3104"/>
                      <a:pt x="1420" y="3852"/>
                    </a:cubicBezTo>
                    <a:cubicBezTo>
                      <a:pt x="1219" y="3894"/>
                      <a:pt x="1042" y="3936"/>
                      <a:pt x="866" y="3978"/>
                    </a:cubicBezTo>
                    <a:cubicBezTo>
                      <a:pt x="681" y="4020"/>
                      <a:pt x="530" y="4062"/>
                      <a:pt x="362" y="4113"/>
                    </a:cubicBezTo>
                    <a:cubicBezTo>
                      <a:pt x="169" y="3625"/>
                      <a:pt x="118" y="3062"/>
                      <a:pt x="211" y="2550"/>
                    </a:cubicBezTo>
                    <a:cubicBezTo>
                      <a:pt x="328" y="1928"/>
                      <a:pt x="656" y="1357"/>
                      <a:pt x="1126" y="937"/>
                    </a:cubicBezTo>
                    <a:cubicBezTo>
                      <a:pt x="1630" y="484"/>
                      <a:pt x="2319" y="198"/>
                      <a:pt x="3075" y="122"/>
                    </a:cubicBezTo>
                    <a:cubicBezTo>
                      <a:pt x="3218" y="114"/>
                      <a:pt x="3353" y="106"/>
                      <a:pt x="3479" y="106"/>
                    </a:cubicBezTo>
                    <a:close/>
                    <a:moveTo>
                      <a:pt x="3476" y="0"/>
                    </a:moveTo>
                    <a:cubicBezTo>
                      <a:pt x="3340" y="0"/>
                      <a:pt x="3204" y="7"/>
                      <a:pt x="3067" y="22"/>
                    </a:cubicBezTo>
                    <a:cubicBezTo>
                      <a:pt x="2294" y="97"/>
                      <a:pt x="1580" y="391"/>
                      <a:pt x="1059" y="853"/>
                    </a:cubicBezTo>
                    <a:cubicBezTo>
                      <a:pt x="572" y="1290"/>
                      <a:pt x="236" y="1878"/>
                      <a:pt x="110" y="2533"/>
                    </a:cubicBezTo>
                    <a:cubicBezTo>
                      <a:pt x="1" y="3088"/>
                      <a:pt x="68" y="3676"/>
                      <a:pt x="278" y="4197"/>
                    </a:cubicBezTo>
                    <a:cubicBezTo>
                      <a:pt x="286" y="4222"/>
                      <a:pt x="303" y="4230"/>
                      <a:pt x="328" y="4230"/>
                    </a:cubicBezTo>
                    <a:cubicBezTo>
                      <a:pt x="328" y="4230"/>
                      <a:pt x="337" y="4230"/>
                      <a:pt x="337" y="4205"/>
                    </a:cubicBezTo>
                    <a:cubicBezTo>
                      <a:pt x="530" y="4155"/>
                      <a:pt x="698" y="4104"/>
                      <a:pt x="883" y="4062"/>
                    </a:cubicBezTo>
                    <a:cubicBezTo>
                      <a:pt x="1076" y="4020"/>
                      <a:pt x="1269" y="3970"/>
                      <a:pt x="1496" y="3928"/>
                    </a:cubicBezTo>
                    <a:cubicBezTo>
                      <a:pt x="1504" y="3928"/>
                      <a:pt x="1513" y="3919"/>
                      <a:pt x="1521" y="3903"/>
                    </a:cubicBezTo>
                    <a:cubicBezTo>
                      <a:pt x="1538" y="3894"/>
                      <a:pt x="1538" y="3877"/>
                      <a:pt x="1538" y="3861"/>
                    </a:cubicBezTo>
                    <a:cubicBezTo>
                      <a:pt x="1328" y="3130"/>
                      <a:pt x="1504" y="2306"/>
                      <a:pt x="2009" y="1777"/>
                    </a:cubicBezTo>
                    <a:cubicBezTo>
                      <a:pt x="2416" y="1322"/>
                      <a:pt x="3021" y="1070"/>
                      <a:pt x="3628" y="1070"/>
                    </a:cubicBezTo>
                    <a:cubicBezTo>
                      <a:pt x="3772" y="1070"/>
                      <a:pt x="3917" y="1085"/>
                      <a:pt x="4058" y="1114"/>
                    </a:cubicBezTo>
                    <a:cubicBezTo>
                      <a:pt x="4789" y="1273"/>
                      <a:pt x="5428" y="1828"/>
                      <a:pt x="5680" y="2533"/>
                    </a:cubicBezTo>
                    <a:lnTo>
                      <a:pt x="5713" y="2558"/>
                    </a:lnTo>
                    <a:cubicBezTo>
                      <a:pt x="5717" y="2567"/>
                      <a:pt x="5726" y="2571"/>
                      <a:pt x="5734" y="2571"/>
                    </a:cubicBezTo>
                    <a:cubicBezTo>
                      <a:pt x="5743" y="2571"/>
                      <a:pt x="5751" y="2567"/>
                      <a:pt x="5755" y="2558"/>
                    </a:cubicBezTo>
                    <a:cubicBezTo>
                      <a:pt x="5965" y="2458"/>
                      <a:pt x="6133" y="2365"/>
                      <a:pt x="6301" y="2290"/>
                    </a:cubicBezTo>
                    <a:cubicBezTo>
                      <a:pt x="6410" y="2239"/>
                      <a:pt x="6511" y="2197"/>
                      <a:pt x="6620" y="2155"/>
                    </a:cubicBezTo>
                    <a:cubicBezTo>
                      <a:pt x="6646" y="2138"/>
                      <a:pt x="6662" y="2122"/>
                      <a:pt x="6646" y="2088"/>
                    </a:cubicBezTo>
                    <a:cubicBezTo>
                      <a:pt x="6436" y="1441"/>
                      <a:pt x="5957" y="836"/>
                      <a:pt x="5318" y="475"/>
                    </a:cubicBezTo>
                    <a:cubicBezTo>
                      <a:pt x="4781" y="168"/>
                      <a:pt x="4140" y="0"/>
                      <a:pt x="347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2097525" y="2547275"/>
                <a:ext cx="140525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3407" extrusionOk="0">
                    <a:moveTo>
                      <a:pt x="2937" y="0"/>
                    </a:moveTo>
                    <a:cubicBezTo>
                      <a:pt x="2536" y="0"/>
                      <a:pt x="2135" y="80"/>
                      <a:pt x="1765" y="240"/>
                    </a:cubicBezTo>
                    <a:cubicBezTo>
                      <a:pt x="1118" y="508"/>
                      <a:pt x="572" y="1029"/>
                      <a:pt x="286" y="1668"/>
                    </a:cubicBezTo>
                    <a:cubicBezTo>
                      <a:pt x="43" y="2205"/>
                      <a:pt x="1" y="2844"/>
                      <a:pt x="202" y="3407"/>
                    </a:cubicBezTo>
                    <a:cubicBezTo>
                      <a:pt x="404" y="3356"/>
                      <a:pt x="597" y="3314"/>
                      <a:pt x="824" y="3272"/>
                    </a:cubicBezTo>
                    <a:cubicBezTo>
                      <a:pt x="614" y="2541"/>
                      <a:pt x="790" y="1701"/>
                      <a:pt x="1311" y="1138"/>
                    </a:cubicBezTo>
                    <a:cubicBezTo>
                      <a:pt x="1741" y="682"/>
                      <a:pt x="2359" y="424"/>
                      <a:pt x="2980" y="424"/>
                    </a:cubicBezTo>
                    <a:cubicBezTo>
                      <a:pt x="3124" y="424"/>
                      <a:pt x="3269" y="438"/>
                      <a:pt x="3411" y="466"/>
                    </a:cubicBezTo>
                    <a:cubicBezTo>
                      <a:pt x="4167" y="626"/>
                      <a:pt x="4823" y="1197"/>
                      <a:pt x="5075" y="1920"/>
                    </a:cubicBezTo>
                    <a:cubicBezTo>
                      <a:pt x="5251" y="1810"/>
                      <a:pt x="5444" y="1726"/>
                      <a:pt x="5621" y="1642"/>
                    </a:cubicBezTo>
                    <a:cubicBezTo>
                      <a:pt x="5293" y="1012"/>
                      <a:pt x="4756" y="508"/>
                      <a:pt x="4109" y="240"/>
                    </a:cubicBezTo>
                    <a:cubicBezTo>
                      <a:pt x="3739" y="80"/>
                      <a:pt x="3338" y="0"/>
                      <a:pt x="2937" y="0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2096275" y="2545750"/>
                <a:ext cx="1432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3527" extrusionOk="0">
                    <a:moveTo>
                      <a:pt x="2983" y="99"/>
                    </a:moveTo>
                    <a:cubicBezTo>
                      <a:pt x="3369" y="99"/>
                      <a:pt x="3772" y="175"/>
                      <a:pt x="4150" y="343"/>
                    </a:cubicBezTo>
                    <a:cubicBezTo>
                      <a:pt x="4755" y="595"/>
                      <a:pt x="5293" y="1090"/>
                      <a:pt x="5604" y="1678"/>
                    </a:cubicBezTo>
                    <a:cubicBezTo>
                      <a:pt x="5461" y="1745"/>
                      <a:pt x="5326" y="1821"/>
                      <a:pt x="5158" y="1905"/>
                    </a:cubicBezTo>
                    <a:cubicBezTo>
                      <a:pt x="4881" y="1191"/>
                      <a:pt x="4217" y="637"/>
                      <a:pt x="3478" y="477"/>
                    </a:cubicBezTo>
                    <a:cubicBezTo>
                      <a:pt x="3331" y="447"/>
                      <a:pt x="3182" y="432"/>
                      <a:pt x="3033" y="432"/>
                    </a:cubicBezTo>
                    <a:cubicBezTo>
                      <a:pt x="2392" y="432"/>
                      <a:pt x="1756" y="704"/>
                      <a:pt x="1319" y="1174"/>
                    </a:cubicBezTo>
                    <a:cubicBezTo>
                      <a:pt x="807" y="1720"/>
                      <a:pt x="605" y="2560"/>
                      <a:pt x="807" y="3300"/>
                    </a:cubicBezTo>
                    <a:cubicBezTo>
                      <a:pt x="630" y="3342"/>
                      <a:pt x="454" y="3375"/>
                      <a:pt x="294" y="3417"/>
                    </a:cubicBezTo>
                    <a:cubicBezTo>
                      <a:pt x="118" y="2871"/>
                      <a:pt x="160" y="2275"/>
                      <a:pt x="387" y="1737"/>
                    </a:cubicBezTo>
                    <a:cubicBezTo>
                      <a:pt x="647" y="1115"/>
                      <a:pt x="1185" y="603"/>
                      <a:pt x="1840" y="334"/>
                    </a:cubicBezTo>
                    <a:cubicBezTo>
                      <a:pt x="2193" y="175"/>
                      <a:pt x="2579" y="99"/>
                      <a:pt x="2983" y="99"/>
                    </a:cubicBezTo>
                    <a:close/>
                    <a:moveTo>
                      <a:pt x="2986" y="0"/>
                    </a:moveTo>
                    <a:cubicBezTo>
                      <a:pt x="2575" y="0"/>
                      <a:pt x="2164" y="78"/>
                      <a:pt x="1790" y="233"/>
                    </a:cubicBezTo>
                    <a:cubicBezTo>
                      <a:pt x="1109" y="519"/>
                      <a:pt x="563" y="1057"/>
                      <a:pt x="286" y="1695"/>
                    </a:cubicBezTo>
                    <a:cubicBezTo>
                      <a:pt x="34" y="2266"/>
                      <a:pt x="0" y="2913"/>
                      <a:pt x="202" y="3493"/>
                    </a:cubicBezTo>
                    <a:cubicBezTo>
                      <a:pt x="210" y="3510"/>
                      <a:pt x="227" y="3526"/>
                      <a:pt x="252" y="3526"/>
                    </a:cubicBezTo>
                    <a:cubicBezTo>
                      <a:pt x="252" y="3526"/>
                      <a:pt x="261" y="3526"/>
                      <a:pt x="269" y="3510"/>
                    </a:cubicBezTo>
                    <a:cubicBezTo>
                      <a:pt x="462" y="3468"/>
                      <a:pt x="664" y="3417"/>
                      <a:pt x="882" y="3375"/>
                    </a:cubicBezTo>
                    <a:cubicBezTo>
                      <a:pt x="891" y="3375"/>
                      <a:pt x="899" y="3367"/>
                      <a:pt x="916" y="3358"/>
                    </a:cubicBezTo>
                    <a:cubicBezTo>
                      <a:pt x="924" y="3342"/>
                      <a:pt x="924" y="3325"/>
                      <a:pt x="924" y="3316"/>
                    </a:cubicBezTo>
                    <a:cubicBezTo>
                      <a:pt x="714" y="2577"/>
                      <a:pt x="891" y="1762"/>
                      <a:pt x="1395" y="1225"/>
                    </a:cubicBezTo>
                    <a:cubicBezTo>
                      <a:pt x="1806" y="773"/>
                      <a:pt x="2418" y="522"/>
                      <a:pt x="3030" y="522"/>
                    </a:cubicBezTo>
                    <a:cubicBezTo>
                      <a:pt x="3169" y="522"/>
                      <a:pt x="3308" y="535"/>
                      <a:pt x="3445" y="561"/>
                    </a:cubicBezTo>
                    <a:cubicBezTo>
                      <a:pt x="4175" y="721"/>
                      <a:pt x="4822" y="1275"/>
                      <a:pt x="5074" y="1981"/>
                    </a:cubicBezTo>
                    <a:lnTo>
                      <a:pt x="5100" y="2014"/>
                    </a:lnTo>
                    <a:cubicBezTo>
                      <a:pt x="5108" y="2018"/>
                      <a:pt x="5116" y="2021"/>
                      <a:pt x="5124" y="2021"/>
                    </a:cubicBezTo>
                    <a:cubicBezTo>
                      <a:pt x="5131" y="2021"/>
                      <a:pt x="5137" y="2018"/>
                      <a:pt x="5142" y="2014"/>
                    </a:cubicBezTo>
                    <a:cubicBezTo>
                      <a:pt x="5352" y="1905"/>
                      <a:pt x="5520" y="1813"/>
                      <a:pt x="5688" y="1737"/>
                    </a:cubicBezTo>
                    <a:cubicBezTo>
                      <a:pt x="5713" y="1729"/>
                      <a:pt x="5721" y="1720"/>
                      <a:pt x="5721" y="1703"/>
                    </a:cubicBezTo>
                    <a:cubicBezTo>
                      <a:pt x="5730" y="1695"/>
                      <a:pt x="5730" y="1678"/>
                      <a:pt x="5721" y="1661"/>
                    </a:cubicBezTo>
                    <a:cubicBezTo>
                      <a:pt x="5385" y="1031"/>
                      <a:pt x="4831" y="511"/>
                      <a:pt x="4175" y="233"/>
                    </a:cubicBezTo>
                    <a:cubicBezTo>
                      <a:pt x="3806" y="78"/>
                      <a:pt x="3396" y="0"/>
                      <a:pt x="298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2052375" y="2615550"/>
                <a:ext cx="90325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2394" extrusionOk="0">
                    <a:moveTo>
                      <a:pt x="1853" y="1"/>
                    </a:moveTo>
                    <a:cubicBezTo>
                      <a:pt x="1832" y="1"/>
                      <a:pt x="1811" y="2"/>
                      <a:pt x="1790" y="3"/>
                    </a:cubicBezTo>
                    <a:cubicBezTo>
                      <a:pt x="1580" y="20"/>
                      <a:pt x="1378" y="79"/>
                      <a:pt x="1185" y="171"/>
                    </a:cubicBezTo>
                    <a:cubicBezTo>
                      <a:pt x="1118" y="214"/>
                      <a:pt x="1042" y="272"/>
                      <a:pt x="1000" y="340"/>
                    </a:cubicBezTo>
                    <a:cubicBezTo>
                      <a:pt x="950" y="449"/>
                      <a:pt x="950" y="583"/>
                      <a:pt x="1009" y="625"/>
                    </a:cubicBezTo>
                    <a:cubicBezTo>
                      <a:pt x="866" y="650"/>
                      <a:pt x="706" y="667"/>
                      <a:pt x="580" y="734"/>
                    </a:cubicBezTo>
                    <a:cubicBezTo>
                      <a:pt x="446" y="793"/>
                      <a:pt x="337" y="928"/>
                      <a:pt x="337" y="1070"/>
                    </a:cubicBezTo>
                    <a:cubicBezTo>
                      <a:pt x="337" y="1193"/>
                      <a:pt x="430" y="1297"/>
                      <a:pt x="552" y="1297"/>
                    </a:cubicBezTo>
                    <a:cubicBezTo>
                      <a:pt x="572" y="1297"/>
                      <a:pt x="593" y="1295"/>
                      <a:pt x="614" y="1289"/>
                    </a:cubicBezTo>
                    <a:lnTo>
                      <a:pt x="614" y="1289"/>
                    </a:lnTo>
                    <a:cubicBezTo>
                      <a:pt x="446" y="1364"/>
                      <a:pt x="261" y="1432"/>
                      <a:pt x="152" y="1574"/>
                    </a:cubicBezTo>
                    <a:cubicBezTo>
                      <a:pt x="34" y="1709"/>
                      <a:pt x="1" y="1927"/>
                      <a:pt x="118" y="2045"/>
                    </a:cubicBezTo>
                    <a:cubicBezTo>
                      <a:pt x="185" y="2111"/>
                      <a:pt x="277" y="2139"/>
                      <a:pt x="373" y="2139"/>
                    </a:cubicBezTo>
                    <a:cubicBezTo>
                      <a:pt x="386" y="2139"/>
                      <a:pt x="399" y="2138"/>
                      <a:pt x="412" y="2137"/>
                    </a:cubicBezTo>
                    <a:cubicBezTo>
                      <a:pt x="513" y="2137"/>
                      <a:pt x="631" y="2120"/>
                      <a:pt x="740" y="2087"/>
                    </a:cubicBezTo>
                    <a:lnTo>
                      <a:pt x="740" y="2087"/>
                    </a:lnTo>
                    <a:cubicBezTo>
                      <a:pt x="656" y="2146"/>
                      <a:pt x="681" y="2297"/>
                      <a:pt x="782" y="2347"/>
                    </a:cubicBezTo>
                    <a:cubicBezTo>
                      <a:pt x="848" y="2383"/>
                      <a:pt x="926" y="2393"/>
                      <a:pt x="1002" y="2393"/>
                    </a:cubicBezTo>
                    <a:cubicBezTo>
                      <a:pt x="1033" y="2393"/>
                      <a:pt x="1064" y="2392"/>
                      <a:pt x="1093" y="2389"/>
                    </a:cubicBezTo>
                    <a:cubicBezTo>
                      <a:pt x="1664" y="2330"/>
                      <a:pt x="2218" y="2171"/>
                      <a:pt x="2722" y="1919"/>
                    </a:cubicBezTo>
                    <a:cubicBezTo>
                      <a:pt x="2798" y="1885"/>
                      <a:pt x="2865" y="1843"/>
                      <a:pt x="2924" y="1784"/>
                    </a:cubicBezTo>
                    <a:cubicBezTo>
                      <a:pt x="2975" y="1717"/>
                      <a:pt x="3008" y="1633"/>
                      <a:pt x="2975" y="1558"/>
                    </a:cubicBezTo>
                    <a:cubicBezTo>
                      <a:pt x="2950" y="1509"/>
                      <a:pt x="2882" y="1456"/>
                      <a:pt x="2824" y="1446"/>
                    </a:cubicBezTo>
                    <a:lnTo>
                      <a:pt x="2824" y="1446"/>
                    </a:lnTo>
                    <a:cubicBezTo>
                      <a:pt x="3032" y="1405"/>
                      <a:pt x="3242" y="1309"/>
                      <a:pt x="3403" y="1171"/>
                    </a:cubicBezTo>
                    <a:cubicBezTo>
                      <a:pt x="3479" y="1112"/>
                      <a:pt x="3554" y="1028"/>
                      <a:pt x="3579" y="928"/>
                    </a:cubicBezTo>
                    <a:cubicBezTo>
                      <a:pt x="3613" y="793"/>
                      <a:pt x="3537" y="659"/>
                      <a:pt x="3428" y="583"/>
                    </a:cubicBezTo>
                    <a:cubicBezTo>
                      <a:pt x="3333" y="522"/>
                      <a:pt x="3217" y="505"/>
                      <a:pt x="3105" y="505"/>
                    </a:cubicBezTo>
                    <a:cubicBezTo>
                      <a:pt x="3078" y="505"/>
                      <a:pt x="3051" y="506"/>
                      <a:pt x="3025" y="508"/>
                    </a:cubicBezTo>
                    <a:cubicBezTo>
                      <a:pt x="2891" y="533"/>
                      <a:pt x="2756" y="575"/>
                      <a:pt x="2630" y="625"/>
                    </a:cubicBezTo>
                    <a:cubicBezTo>
                      <a:pt x="2689" y="566"/>
                      <a:pt x="2697" y="449"/>
                      <a:pt x="2672" y="373"/>
                    </a:cubicBezTo>
                    <a:cubicBezTo>
                      <a:pt x="2638" y="298"/>
                      <a:pt x="2554" y="247"/>
                      <a:pt x="2470" y="239"/>
                    </a:cubicBezTo>
                    <a:cubicBezTo>
                      <a:pt x="2456" y="237"/>
                      <a:pt x="2442" y="237"/>
                      <a:pt x="2427" y="237"/>
                    </a:cubicBezTo>
                    <a:cubicBezTo>
                      <a:pt x="2358" y="237"/>
                      <a:pt x="2288" y="253"/>
                      <a:pt x="2218" y="281"/>
                    </a:cubicBezTo>
                    <a:cubicBezTo>
                      <a:pt x="2235" y="188"/>
                      <a:pt x="2151" y="104"/>
                      <a:pt x="2067" y="45"/>
                    </a:cubicBezTo>
                    <a:cubicBezTo>
                      <a:pt x="2002" y="13"/>
                      <a:pt x="1927" y="1"/>
                      <a:pt x="1853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2050700" y="2615400"/>
                <a:ext cx="9370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2471" extrusionOk="0">
                    <a:moveTo>
                      <a:pt x="1941" y="123"/>
                    </a:moveTo>
                    <a:cubicBezTo>
                      <a:pt x="1998" y="123"/>
                      <a:pt x="2068" y="132"/>
                      <a:pt x="2126" y="161"/>
                    </a:cubicBezTo>
                    <a:cubicBezTo>
                      <a:pt x="2185" y="186"/>
                      <a:pt x="2252" y="262"/>
                      <a:pt x="2243" y="329"/>
                    </a:cubicBezTo>
                    <a:cubicBezTo>
                      <a:pt x="2243" y="346"/>
                      <a:pt x="2252" y="371"/>
                      <a:pt x="2260" y="379"/>
                    </a:cubicBezTo>
                    <a:cubicBezTo>
                      <a:pt x="2269" y="383"/>
                      <a:pt x="2277" y="385"/>
                      <a:pt x="2287" y="385"/>
                    </a:cubicBezTo>
                    <a:cubicBezTo>
                      <a:pt x="2296" y="385"/>
                      <a:pt x="2306" y="383"/>
                      <a:pt x="2319" y="379"/>
                    </a:cubicBezTo>
                    <a:cubicBezTo>
                      <a:pt x="2365" y="347"/>
                      <a:pt x="2420" y="334"/>
                      <a:pt x="2478" y="334"/>
                    </a:cubicBezTo>
                    <a:cubicBezTo>
                      <a:pt x="2495" y="334"/>
                      <a:pt x="2512" y="335"/>
                      <a:pt x="2529" y="337"/>
                    </a:cubicBezTo>
                    <a:cubicBezTo>
                      <a:pt x="2596" y="346"/>
                      <a:pt x="2655" y="388"/>
                      <a:pt x="2680" y="438"/>
                    </a:cubicBezTo>
                    <a:cubicBezTo>
                      <a:pt x="2705" y="497"/>
                      <a:pt x="2697" y="589"/>
                      <a:pt x="2655" y="631"/>
                    </a:cubicBezTo>
                    <a:cubicBezTo>
                      <a:pt x="2630" y="640"/>
                      <a:pt x="2630" y="673"/>
                      <a:pt x="2638" y="690"/>
                    </a:cubicBezTo>
                    <a:cubicBezTo>
                      <a:pt x="2651" y="709"/>
                      <a:pt x="2668" y="718"/>
                      <a:pt x="2687" y="718"/>
                    </a:cubicBezTo>
                    <a:cubicBezTo>
                      <a:pt x="2693" y="718"/>
                      <a:pt x="2699" y="717"/>
                      <a:pt x="2705" y="715"/>
                    </a:cubicBezTo>
                    <a:cubicBezTo>
                      <a:pt x="2831" y="665"/>
                      <a:pt x="2958" y="623"/>
                      <a:pt x="3092" y="598"/>
                    </a:cubicBezTo>
                    <a:cubicBezTo>
                      <a:pt x="3128" y="594"/>
                      <a:pt x="3162" y="591"/>
                      <a:pt x="3195" y="591"/>
                    </a:cubicBezTo>
                    <a:cubicBezTo>
                      <a:pt x="3301" y="591"/>
                      <a:pt x="3391" y="613"/>
                      <a:pt x="3462" y="665"/>
                    </a:cubicBezTo>
                    <a:cubicBezTo>
                      <a:pt x="3562" y="724"/>
                      <a:pt x="3621" y="841"/>
                      <a:pt x="3596" y="942"/>
                    </a:cubicBezTo>
                    <a:cubicBezTo>
                      <a:pt x="3579" y="1009"/>
                      <a:pt x="3520" y="1085"/>
                      <a:pt x="3436" y="1152"/>
                    </a:cubicBezTo>
                    <a:cubicBezTo>
                      <a:pt x="3285" y="1295"/>
                      <a:pt x="3092" y="1379"/>
                      <a:pt x="2890" y="1421"/>
                    </a:cubicBezTo>
                    <a:cubicBezTo>
                      <a:pt x="2865" y="1421"/>
                      <a:pt x="2831" y="1429"/>
                      <a:pt x="2806" y="1438"/>
                    </a:cubicBezTo>
                    <a:cubicBezTo>
                      <a:pt x="2789" y="1454"/>
                      <a:pt x="2773" y="1480"/>
                      <a:pt x="2789" y="1505"/>
                    </a:cubicBezTo>
                    <a:cubicBezTo>
                      <a:pt x="2789" y="1522"/>
                      <a:pt x="2815" y="1530"/>
                      <a:pt x="2840" y="1530"/>
                    </a:cubicBezTo>
                    <a:cubicBezTo>
                      <a:pt x="2848" y="1530"/>
                      <a:pt x="2873" y="1522"/>
                      <a:pt x="2890" y="1522"/>
                    </a:cubicBezTo>
                    <a:lnTo>
                      <a:pt x="2907" y="1522"/>
                    </a:lnTo>
                    <a:cubicBezTo>
                      <a:pt x="2932" y="1530"/>
                      <a:pt x="2974" y="1564"/>
                      <a:pt x="2983" y="1597"/>
                    </a:cubicBezTo>
                    <a:cubicBezTo>
                      <a:pt x="3008" y="1648"/>
                      <a:pt x="2983" y="1715"/>
                      <a:pt x="2949" y="1765"/>
                    </a:cubicBezTo>
                    <a:cubicBezTo>
                      <a:pt x="2890" y="1816"/>
                      <a:pt x="2823" y="1858"/>
                      <a:pt x="2756" y="1891"/>
                    </a:cubicBezTo>
                    <a:cubicBezTo>
                      <a:pt x="2260" y="2135"/>
                      <a:pt x="1706" y="2303"/>
                      <a:pt x="1151" y="2353"/>
                    </a:cubicBezTo>
                    <a:cubicBezTo>
                      <a:pt x="1112" y="2357"/>
                      <a:pt x="1067" y="2362"/>
                      <a:pt x="1023" y="2362"/>
                    </a:cubicBezTo>
                    <a:cubicBezTo>
                      <a:pt x="965" y="2362"/>
                      <a:pt x="909" y="2353"/>
                      <a:pt x="866" y="2320"/>
                    </a:cubicBezTo>
                    <a:cubicBezTo>
                      <a:pt x="832" y="2303"/>
                      <a:pt x="807" y="2261"/>
                      <a:pt x="807" y="2219"/>
                    </a:cubicBezTo>
                    <a:cubicBezTo>
                      <a:pt x="807" y="2194"/>
                      <a:pt x="815" y="2168"/>
                      <a:pt x="832" y="2143"/>
                    </a:cubicBezTo>
                    <a:cubicBezTo>
                      <a:pt x="857" y="2135"/>
                      <a:pt x="857" y="2101"/>
                      <a:pt x="849" y="2084"/>
                    </a:cubicBezTo>
                    <a:cubicBezTo>
                      <a:pt x="849" y="2059"/>
                      <a:pt x="824" y="2051"/>
                      <a:pt x="807" y="2051"/>
                    </a:cubicBezTo>
                    <a:cubicBezTo>
                      <a:pt x="807" y="2051"/>
                      <a:pt x="790" y="2051"/>
                      <a:pt x="815" y="2093"/>
                    </a:cubicBezTo>
                    <a:cubicBezTo>
                      <a:pt x="723" y="2118"/>
                      <a:pt x="614" y="2135"/>
                      <a:pt x="496" y="2143"/>
                    </a:cubicBezTo>
                    <a:cubicBezTo>
                      <a:pt x="395" y="2143"/>
                      <a:pt x="303" y="2110"/>
                      <a:pt x="244" y="2059"/>
                    </a:cubicBezTo>
                    <a:cubicBezTo>
                      <a:pt x="143" y="1950"/>
                      <a:pt x="185" y="1765"/>
                      <a:pt x="278" y="1648"/>
                    </a:cubicBezTo>
                    <a:cubicBezTo>
                      <a:pt x="395" y="1513"/>
                      <a:pt x="572" y="1438"/>
                      <a:pt x="723" y="1379"/>
                    </a:cubicBezTo>
                    <a:cubicBezTo>
                      <a:pt x="748" y="1362"/>
                      <a:pt x="765" y="1337"/>
                      <a:pt x="748" y="1312"/>
                    </a:cubicBezTo>
                    <a:cubicBezTo>
                      <a:pt x="741" y="1297"/>
                      <a:pt x="721" y="1276"/>
                      <a:pt x="700" y="1276"/>
                    </a:cubicBezTo>
                    <a:cubicBezTo>
                      <a:pt x="696" y="1276"/>
                      <a:pt x="693" y="1277"/>
                      <a:pt x="689" y="1278"/>
                    </a:cubicBezTo>
                    <a:cubicBezTo>
                      <a:pt x="669" y="1288"/>
                      <a:pt x="651" y="1293"/>
                      <a:pt x="633" y="1293"/>
                    </a:cubicBezTo>
                    <a:cubicBezTo>
                      <a:pt x="606" y="1293"/>
                      <a:pt x="580" y="1282"/>
                      <a:pt x="555" y="1261"/>
                    </a:cubicBezTo>
                    <a:cubicBezTo>
                      <a:pt x="505" y="1228"/>
                      <a:pt x="479" y="1177"/>
                      <a:pt x="479" y="1110"/>
                    </a:cubicBezTo>
                    <a:cubicBezTo>
                      <a:pt x="479" y="1001"/>
                      <a:pt x="572" y="883"/>
                      <a:pt x="698" y="816"/>
                    </a:cubicBezTo>
                    <a:cubicBezTo>
                      <a:pt x="824" y="757"/>
                      <a:pt x="975" y="749"/>
                      <a:pt x="1118" y="724"/>
                    </a:cubicBezTo>
                    <a:cubicBezTo>
                      <a:pt x="1135" y="715"/>
                      <a:pt x="1151" y="707"/>
                      <a:pt x="1160" y="682"/>
                    </a:cubicBezTo>
                    <a:cubicBezTo>
                      <a:pt x="1160" y="665"/>
                      <a:pt x="1160" y="640"/>
                      <a:pt x="1135" y="631"/>
                    </a:cubicBezTo>
                    <a:cubicBezTo>
                      <a:pt x="1093" y="598"/>
                      <a:pt x="1093" y="497"/>
                      <a:pt x="1126" y="438"/>
                    </a:cubicBezTo>
                    <a:cubicBezTo>
                      <a:pt x="1160" y="371"/>
                      <a:pt x="1235" y="329"/>
                      <a:pt x="1294" y="295"/>
                    </a:cubicBezTo>
                    <a:cubicBezTo>
                      <a:pt x="1479" y="203"/>
                      <a:pt x="1672" y="135"/>
                      <a:pt x="1874" y="127"/>
                    </a:cubicBezTo>
                    <a:cubicBezTo>
                      <a:pt x="1892" y="124"/>
                      <a:pt x="1915" y="123"/>
                      <a:pt x="1941" y="123"/>
                    </a:cubicBezTo>
                    <a:close/>
                    <a:moveTo>
                      <a:pt x="1902" y="1"/>
                    </a:moveTo>
                    <a:cubicBezTo>
                      <a:pt x="1880" y="1"/>
                      <a:pt x="1859" y="1"/>
                      <a:pt x="1840" y="1"/>
                    </a:cubicBezTo>
                    <a:cubicBezTo>
                      <a:pt x="1622" y="26"/>
                      <a:pt x="1412" y="77"/>
                      <a:pt x="1227" y="177"/>
                    </a:cubicBezTo>
                    <a:cubicBezTo>
                      <a:pt x="1151" y="220"/>
                      <a:pt x="1067" y="278"/>
                      <a:pt x="1017" y="371"/>
                    </a:cubicBezTo>
                    <a:cubicBezTo>
                      <a:pt x="967" y="430"/>
                      <a:pt x="958" y="539"/>
                      <a:pt x="992" y="614"/>
                    </a:cubicBezTo>
                    <a:cubicBezTo>
                      <a:pt x="866" y="623"/>
                      <a:pt x="740" y="640"/>
                      <a:pt x="622" y="707"/>
                    </a:cubicBezTo>
                    <a:cubicBezTo>
                      <a:pt x="454" y="791"/>
                      <a:pt x="353" y="950"/>
                      <a:pt x="353" y="1093"/>
                    </a:cubicBezTo>
                    <a:cubicBezTo>
                      <a:pt x="353" y="1186"/>
                      <a:pt x="395" y="1270"/>
                      <a:pt x="463" y="1328"/>
                    </a:cubicBezTo>
                    <a:cubicBezTo>
                      <a:pt x="463" y="1328"/>
                      <a:pt x="479" y="1337"/>
                      <a:pt x="488" y="1337"/>
                    </a:cubicBezTo>
                    <a:cubicBezTo>
                      <a:pt x="370" y="1387"/>
                      <a:pt x="253" y="1454"/>
                      <a:pt x="169" y="1555"/>
                    </a:cubicBezTo>
                    <a:cubicBezTo>
                      <a:pt x="43" y="1706"/>
                      <a:pt x="1" y="1958"/>
                      <a:pt x="152" y="2101"/>
                    </a:cubicBezTo>
                    <a:cubicBezTo>
                      <a:pt x="229" y="2178"/>
                      <a:pt x="334" y="2220"/>
                      <a:pt x="454" y="2220"/>
                    </a:cubicBezTo>
                    <a:cubicBezTo>
                      <a:pt x="465" y="2220"/>
                      <a:pt x="476" y="2220"/>
                      <a:pt x="488" y="2219"/>
                    </a:cubicBezTo>
                    <a:cubicBezTo>
                      <a:pt x="563" y="2219"/>
                      <a:pt x="647" y="2210"/>
                      <a:pt x="706" y="2194"/>
                    </a:cubicBezTo>
                    <a:lnTo>
                      <a:pt x="706" y="2227"/>
                    </a:lnTo>
                    <a:cubicBezTo>
                      <a:pt x="723" y="2303"/>
                      <a:pt x="765" y="2378"/>
                      <a:pt x="824" y="2420"/>
                    </a:cubicBezTo>
                    <a:cubicBezTo>
                      <a:pt x="891" y="2462"/>
                      <a:pt x="975" y="2471"/>
                      <a:pt x="1042" y="2471"/>
                    </a:cubicBezTo>
                    <a:cubicBezTo>
                      <a:pt x="1070" y="2471"/>
                      <a:pt x="1098" y="2467"/>
                      <a:pt x="1126" y="2467"/>
                    </a:cubicBezTo>
                    <a:cubicBezTo>
                      <a:pt x="1140" y="2467"/>
                      <a:pt x="1154" y="2468"/>
                      <a:pt x="1168" y="2471"/>
                    </a:cubicBezTo>
                    <a:cubicBezTo>
                      <a:pt x="1739" y="2412"/>
                      <a:pt x="2302" y="2244"/>
                      <a:pt x="2806" y="1992"/>
                    </a:cubicBezTo>
                    <a:cubicBezTo>
                      <a:pt x="2890" y="1967"/>
                      <a:pt x="2966" y="1908"/>
                      <a:pt x="3033" y="1849"/>
                    </a:cubicBezTo>
                    <a:cubicBezTo>
                      <a:pt x="3100" y="1765"/>
                      <a:pt x="3126" y="1656"/>
                      <a:pt x="3092" y="1572"/>
                    </a:cubicBezTo>
                    <a:cubicBezTo>
                      <a:pt x="3084" y="1547"/>
                      <a:pt x="3058" y="1513"/>
                      <a:pt x="3042" y="1488"/>
                    </a:cubicBezTo>
                    <a:cubicBezTo>
                      <a:pt x="3218" y="1438"/>
                      <a:pt x="3378" y="1354"/>
                      <a:pt x="3512" y="1244"/>
                    </a:cubicBezTo>
                    <a:cubicBezTo>
                      <a:pt x="3621" y="1160"/>
                      <a:pt x="3680" y="1068"/>
                      <a:pt x="3705" y="976"/>
                    </a:cubicBezTo>
                    <a:cubicBezTo>
                      <a:pt x="3747" y="833"/>
                      <a:pt x="3663" y="673"/>
                      <a:pt x="3520" y="581"/>
                    </a:cubicBezTo>
                    <a:cubicBezTo>
                      <a:pt x="3436" y="529"/>
                      <a:pt x="3321" y="497"/>
                      <a:pt x="3195" y="497"/>
                    </a:cubicBezTo>
                    <a:cubicBezTo>
                      <a:pt x="3159" y="497"/>
                      <a:pt x="3121" y="499"/>
                      <a:pt x="3084" y="505"/>
                    </a:cubicBezTo>
                    <a:cubicBezTo>
                      <a:pt x="2974" y="514"/>
                      <a:pt x="2882" y="547"/>
                      <a:pt x="2789" y="581"/>
                    </a:cubicBezTo>
                    <a:cubicBezTo>
                      <a:pt x="2798" y="514"/>
                      <a:pt x="2789" y="455"/>
                      <a:pt x="2764" y="404"/>
                    </a:cubicBezTo>
                    <a:cubicBezTo>
                      <a:pt x="2739" y="312"/>
                      <a:pt x="2638" y="253"/>
                      <a:pt x="2537" y="228"/>
                    </a:cubicBezTo>
                    <a:cubicBezTo>
                      <a:pt x="2521" y="226"/>
                      <a:pt x="2504" y="225"/>
                      <a:pt x="2487" y="225"/>
                    </a:cubicBezTo>
                    <a:cubicBezTo>
                      <a:pt x="2436" y="225"/>
                      <a:pt x="2384" y="234"/>
                      <a:pt x="2327" y="253"/>
                    </a:cubicBezTo>
                    <a:cubicBezTo>
                      <a:pt x="2302" y="161"/>
                      <a:pt x="2235" y="93"/>
                      <a:pt x="2159" y="51"/>
                    </a:cubicBezTo>
                    <a:cubicBezTo>
                      <a:pt x="2075" y="6"/>
                      <a:pt x="1979" y="1"/>
                      <a:pt x="190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2215150" y="2571275"/>
                <a:ext cx="76675" cy="5917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2367" extrusionOk="0">
                    <a:moveTo>
                      <a:pt x="1852" y="0"/>
                    </a:moveTo>
                    <a:cubicBezTo>
                      <a:pt x="1834" y="0"/>
                      <a:pt x="1816" y="1"/>
                      <a:pt x="1798" y="2"/>
                    </a:cubicBezTo>
                    <a:cubicBezTo>
                      <a:pt x="1630" y="27"/>
                      <a:pt x="1462" y="120"/>
                      <a:pt x="1336" y="237"/>
                    </a:cubicBezTo>
                    <a:cubicBezTo>
                      <a:pt x="1201" y="346"/>
                      <a:pt x="1092" y="489"/>
                      <a:pt x="991" y="624"/>
                    </a:cubicBezTo>
                    <a:cubicBezTo>
                      <a:pt x="807" y="632"/>
                      <a:pt x="613" y="640"/>
                      <a:pt x="445" y="716"/>
                    </a:cubicBezTo>
                    <a:cubicBezTo>
                      <a:pt x="277" y="792"/>
                      <a:pt x="109" y="918"/>
                      <a:pt x="51" y="1086"/>
                    </a:cubicBezTo>
                    <a:cubicBezTo>
                      <a:pt x="0" y="1254"/>
                      <a:pt x="34" y="1539"/>
                      <a:pt x="202" y="1590"/>
                    </a:cubicBezTo>
                    <a:cubicBezTo>
                      <a:pt x="76" y="1724"/>
                      <a:pt x="76" y="1942"/>
                      <a:pt x="193" y="2060"/>
                    </a:cubicBezTo>
                    <a:cubicBezTo>
                      <a:pt x="253" y="2129"/>
                      <a:pt x="355" y="2163"/>
                      <a:pt x="463" y="2163"/>
                    </a:cubicBezTo>
                    <a:cubicBezTo>
                      <a:pt x="553" y="2163"/>
                      <a:pt x="646" y="2139"/>
                      <a:pt x="723" y="2094"/>
                    </a:cubicBezTo>
                    <a:lnTo>
                      <a:pt x="723" y="2094"/>
                    </a:lnTo>
                    <a:cubicBezTo>
                      <a:pt x="706" y="2220"/>
                      <a:pt x="807" y="2321"/>
                      <a:pt x="949" y="2354"/>
                    </a:cubicBezTo>
                    <a:cubicBezTo>
                      <a:pt x="981" y="2363"/>
                      <a:pt x="1015" y="2366"/>
                      <a:pt x="1048" y="2366"/>
                    </a:cubicBezTo>
                    <a:cubicBezTo>
                      <a:pt x="1147" y="2366"/>
                      <a:pt x="1250" y="2335"/>
                      <a:pt x="1344" y="2304"/>
                    </a:cubicBezTo>
                    <a:cubicBezTo>
                      <a:pt x="1789" y="2169"/>
                      <a:pt x="2193" y="1942"/>
                      <a:pt x="2554" y="1665"/>
                    </a:cubicBezTo>
                    <a:cubicBezTo>
                      <a:pt x="2646" y="1590"/>
                      <a:pt x="2755" y="1506"/>
                      <a:pt x="2772" y="1388"/>
                    </a:cubicBezTo>
                    <a:cubicBezTo>
                      <a:pt x="2795" y="1297"/>
                      <a:pt x="2715" y="1165"/>
                      <a:pt x="2619" y="1165"/>
                    </a:cubicBezTo>
                    <a:cubicBezTo>
                      <a:pt x="2609" y="1165"/>
                      <a:pt x="2598" y="1166"/>
                      <a:pt x="2587" y="1170"/>
                    </a:cubicBezTo>
                    <a:cubicBezTo>
                      <a:pt x="2697" y="1094"/>
                      <a:pt x="2814" y="1035"/>
                      <a:pt x="2907" y="926"/>
                    </a:cubicBezTo>
                    <a:cubicBezTo>
                      <a:pt x="3007" y="834"/>
                      <a:pt x="3066" y="699"/>
                      <a:pt x="3049" y="582"/>
                    </a:cubicBezTo>
                    <a:cubicBezTo>
                      <a:pt x="3024" y="422"/>
                      <a:pt x="2856" y="321"/>
                      <a:pt x="2688" y="304"/>
                    </a:cubicBezTo>
                    <a:cubicBezTo>
                      <a:pt x="2666" y="302"/>
                      <a:pt x="2643" y="301"/>
                      <a:pt x="2620" y="301"/>
                    </a:cubicBezTo>
                    <a:cubicBezTo>
                      <a:pt x="2473" y="301"/>
                      <a:pt x="2320" y="344"/>
                      <a:pt x="2167" y="380"/>
                    </a:cubicBezTo>
                    <a:cubicBezTo>
                      <a:pt x="2226" y="296"/>
                      <a:pt x="2176" y="136"/>
                      <a:pt x="2100" y="78"/>
                    </a:cubicBezTo>
                    <a:cubicBezTo>
                      <a:pt x="2036" y="21"/>
                      <a:pt x="1948" y="0"/>
                      <a:pt x="1852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2214300" y="2570375"/>
                <a:ext cx="79200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2466" extrusionOk="0">
                    <a:moveTo>
                      <a:pt x="1901" y="120"/>
                    </a:moveTo>
                    <a:cubicBezTo>
                      <a:pt x="1989" y="120"/>
                      <a:pt x="2068" y="139"/>
                      <a:pt x="2117" y="181"/>
                    </a:cubicBezTo>
                    <a:cubicBezTo>
                      <a:pt x="2176" y="240"/>
                      <a:pt x="2210" y="349"/>
                      <a:pt x="2168" y="416"/>
                    </a:cubicBezTo>
                    <a:cubicBezTo>
                      <a:pt x="2159" y="441"/>
                      <a:pt x="2159" y="458"/>
                      <a:pt x="2168" y="483"/>
                    </a:cubicBezTo>
                    <a:cubicBezTo>
                      <a:pt x="2174" y="496"/>
                      <a:pt x="2189" y="503"/>
                      <a:pt x="2203" y="503"/>
                    </a:cubicBezTo>
                    <a:cubicBezTo>
                      <a:pt x="2209" y="503"/>
                      <a:pt x="2214" y="502"/>
                      <a:pt x="2218" y="500"/>
                    </a:cubicBezTo>
                    <a:cubicBezTo>
                      <a:pt x="2356" y="464"/>
                      <a:pt x="2507" y="421"/>
                      <a:pt x="2654" y="421"/>
                    </a:cubicBezTo>
                    <a:cubicBezTo>
                      <a:pt x="2677" y="421"/>
                      <a:pt x="2700" y="422"/>
                      <a:pt x="2722" y="424"/>
                    </a:cubicBezTo>
                    <a:cubicBezTo>
                      <a:pt x="2857" y="441"/>
                      <a:pt x="3016" y="525"/>
                      <a:pt x="3041" y="660"/>
                    </a:cubicBezTo>
                    <a:cubicBezTo>
                      <a:pt x="3050" y="752"/>
                      <a:pt x="3008" y="870"/>
                      <a:pt x="2915" y="962"/>
                    </a:cubicBezTo>
                    <a:cubicBezTo>
                      <a:pt x="2831" y="1054"/>
                      <a:pt x="2714" y="1130"/>
                      <a:pt x="2596" y="1197"/>
                    </a:cubicBezTo>
                    <a:cubicBezTo>
                      <a:pt x="2579" y="1206"/>
                      <a:pt x="2563" y="1239"/>
                      <a:pt x="2579" y="1256"/>
                    </a:cubicBezTo>
                    <a:cubicBezTo>
                      <a:pt x="2586" y="1277"/>
                      <a:pt x="2610" y="1292"/>
                      <a:pt x="2628" y="1292"/>
                    </a:cubicBezTo>
                    <a:cubicBezTo>
                      <a:pt x="2632" y="1292"/>
                      <a:pt x="2635" y="1291"/>
                      <a:pt x="2638" y="1290"/>
                    </a:cubicBezTo>
                    <a:cubicBezTo>
                      <a:pt x="2649" y="1287"/>
                      <a:pt x="2660" y="1286"/>
                      <a:pt x="2669" y="1286"/>
                    </a:cubicBezTo>
                    <a:cubicBezTo>
                      <a:pt x="2693" y="1286"/>
                      <a:pt x="2710" y="1294"/>
                      <a:pt x="2722" y="1306"/>
                    </a:cubicBezTo>
                    <a:cubicBezTo>
                      <a:pt x="2756" y="1340"/>
                      <a:pt x="2773" y="1390"/>
                      <a:pt x="2764" y="1432"/>
                    </a:cubicBezTo>
                    <a:cubicBezTo>
                      <a:pt x="2747" y="1533"/>
                      <a:pt x="2663" y="1600"/>
                      <a:pt x="2563" y="1676"/>
                    </a:cubicBezTo>
                    <a:cubicBezTo>
                      <a:pt x="2201" y="1962"/>
                      <a:pt x="1790" y="2172"/>
                      <a:pt x="1370" y="2306"/>
                    </a:cubicBezTo>
                    <a:cubicBezTo>
                      <a:pt x="1275" y="2332"/>
                      <a:pt x="1174" y="2357"/>
                      <a:pt x="1081" y="2357"/>
                    </a:cubicBezTo>
                    <a:cubicBezTo>
                      <a:pt x="1050" y="2357"/>
                      <a:pt x="1020" y="2354"/>
                      <a:pt x="992" y="2348"/>
                    </a:cubicBezTo>
                    <a:cubicBezTo>
                      <a:pt x="883" y="2331"/>
                      <a:pt x="790" y="2247"/>
                      <a:pt x="815" y="2147"/>
                    </a:cubicBezTo>
                    <a:cubicBezTo>
                      <a:pt x="815" y="2130"/>
                      <a:pt x="815" y="2105"/>
                      <a:pt x="790" y="2096"/>
                    </a:cubicBezTo>
                    <a:cubicBezTo>
                      <a:pt x="782" y="2088"/>
                      <a:pt x="773" y="2088"/>
                      <a:pt x="757" y="2088"/>
                    </a:cubicBezTo>
                    <a:cubicBezTo>
                      <a:pt x="748" y="2088"/>
                      <a:pt x="740" y="2088"/>
                      <a:pt x="731" y="2096"/>
                    </a:cubicBezTo>
                    <a:cubicBezTo>
                      <a:pt x="668" y="2134"/>
                      <a:pt x="589" y="2153"/>
                      <a:pt x="513" y="2153"/>
                    </a:cubicBezTo>
                    <a:cubicBezTo>
                      <a:pt x="417" y="2153"/>
                      <a:pt x="325" y="2123"/>
                      <a:pt x="269" y="2063"/>
                    </a:cubicBezTo>
                    <a:cubicBezTo>
                      <a:pt x="160" y="1962"/>
                      <a:pt x="169" y="1785"/>
                      <a:pt x="278" y="1651"/>
                    </a:cubicBezTo>
                    <a:cubicBezTo>
                      <a:pt x="286" y="1634"/>
                      <a:pt x="286" y="1626"/>
                      <a:pt x="286" y="1600"/>
                    </a:cubicBezTo>
                    <a:cubicBezTo>
                      <a:pt x="286" y="1592"/>
                      <a:pt x="278" y="1584"/>
                      <a:pt x="253" y="1575"/>
                    </a:cubicBezTo>
                    <a:cubicBezTo>
                      <a:pt x="211" y="1558"/>
                      <a:pt x="185" y="1533"/>
                      <a:pt x="160" y="1474"/>
                    </a:cubicBezTo>
                    <a:cubicBezTo>
                      <a:pt x="110" y="1390"/>
                      <a:pt x="110" y="1256"/>
                      <a:pt x="143" y="1155"/>
                    </a:cubicBezTo>
                    <a:cubicBezTo>
                      <a:pt x="185" y="1012"/>
                      <a:pt x="320" y="886"/>
                      <a:pt x="496" y="811"/>
                    </a:cubicBezTo>
                    <a:cubicBezTo>
                      <a:pt x="664" y="752"/>
                      <a:pt x="857" y="744"/>
                      <a:pt x="1034" y="735"/>
                    </a:cubicBezTo>
                    <a:cubicBezTo>
                      <a:pt x="1051" y="735"/>
                      <a:pt x="1067" y="718"/>
                      <a:pt x="1076" y="710"/>
                    </a:cubicBezTo>
                    <a:cubicBezTo>
                      <a:pt x="1177" y="584"/>
                      <a:pt x="1286" y="450"/>
                      <a:pt x="1412" y="332"/>
                    </a:cubicBezTo>
                    <a:cubicBezTo>
                      <a:pt x="1513" y="248"/>
                      <a:pt x="1672" y="139"/>
                      <a:pt x="1849" y="122"/>
                    </a:cubicBezTo>
                    <a:cubicBezTo>
                      <a:pt x="1866" y="121"/>
                      <a:pt x="1884" y="120"/>
                      <a:pt x="1901" y="120"/>
                    </a:cubicBezTo>
                    <a:close/>
                    <a:moveTo>
                      <a:pt x="1908" y="0"/>
                    </a:moveTo>
                    <a:cubicBezTo>
                      <a:pt x="1886" y="0"/>
                      <a:pt x="1863" y="2"/>
                      <a:pt x="1840" y="4"/>
                    </a:cubicBezTo>
                    <a:cubicBezTo>
                      <a:pt x="1630" y="38"/>
                      <a:pt x="1454" y="156"/>
                      <a:pt x="1345" y="248"/>
                    </a:cubicBezTo>
                    <a:cubicBezTo>
                      <a:pt x="1219" y="366"/>
                      <a:pt x="1118" y="500"/>
                      <a:pt x="1009" y="626"/>
                    </a:cubicBezTo>
                    <a:cubicBezTo>
                      <a:pt x="824" y="634"/>
                      <a:pt x="631" y="651"/>
                      <a:pt x="463" y="718"/>
                    </a:cubicBezTo>
                    <a:cubicBezTo>
                      <a:pt x="253" y="802"/>
                      <a:pt x="101" y="954"/>
                      <a:pt x="43" y="1122"/>
                    </a:cubicBezTo>
                    <a:cubicBezTo>
                      <a:pt x="0" y="1248"/>
                      <a:pt x="17" y="1416"/>
                      <a:pt x="68" y="1533"/>
                    </a:cubicBezTo>
                    <a:cubicBezTo>
                      <a:pt x="85" y="1584"/>
                      <a:pt x="118" y="1617"/>
                      <a:pt x="160" y="1642"/>
                    </a:cubicBezTo>
                    <a:cubicBezTo>
                      <a:pt x="59" y="1802"/>
                      <a:pt x="68" y="2012"/>
                      <a:pt x="194" y="2138"/>
                    </a:cubicBezTo>
                    <a:cubicBezTo>
                      <a:pt x="269" y="2219"/>
                      <a:pt x="387" y="2262"/>
                      <a:pt x="508" y="2262"/>
                    </a:cubicBezTo>
                    <a:cubicBezTo>
                      <a:pt x="575" y="2262"/>
                      <a:pt x="643" y="2249"/>
                      <a:pt x="706" y="2222"/>
                    </a:cubicBezTo>
                    <a:cubicBezTo>
                      <a:pt x="731" y="2340"/>
                      <a:pt x="841" y="2432"/>
                      <a:pt x="958" y="2457"/>
                    </a:cubicBezTo>
                    <a:cubicBezTo>
                      <a:pt x="1000" y="2466"/>
                      <a:pt x="1034" y="2466"/>
                      <a:pt x="1076" y="2466"/>
                    </a:cubicBezTo>
                    <a:cubicBezTo>
                      <a:pt x="1177" y="2466"/>
                      <a:pt x="1286" y="2432"/>
                      <a:pt x="1403" y="2390"/>
                    </a:cubicBezTo>
                    <a:cubicBezTo>
                      <a:pt x="1832" y="2256"/>
                      <a:pt x="2260" y="2037"/>
                      <a:pt x="2630" y="1752"/>
                    </a:cubicBezTo>
                    <a:cubicBezTo>
                      <a:pt x="2731" y="1668"/>
                      <a:pt x="2840" y="1575"/>
                      <a:pt x="2873" y="1449"/>
                    </a:cubicBezTo>
                    <a:cubicBezTo>
                      <a:pt x="2890" y="1365"/>
                      <a:pt x="2857" y="1281"/>
                      <a:pt x="2798" y="1214"/>
                    </a:cubicBezTo>
                    <a:cubicBezTo>
                      <a:pt x="2789" y="1206"/>
                      <a:pt x="2773" y="1206"/>
                      <a:pt x="2764" y="1197"/>
                    </a:cubicBezTo>
                    <a:cubicBezTo>
                      <a:pt x="2848" y="1138"/>
                      <a:pt x="2932" y="1088"/>
                      <a:pt x="2999" y="1012"/>
                    </a:cubicBezTo>
                    <a:cubicBezTo>
                      <a:pt x="3109" y="903"/>
                      <a:pt x="3167" y="752"/>
                      <a:pt x="3142" y="626"/>
                    </a:cubicBezTo>
                    <a:cubicBezTo>
                      <a:pt x="3109" y="441"/>
                      <a:pt x="2915" y="332"/>
                      <a:pt x="2731" y="315"/>
                    </a:cubicBezTo>
                    <a:cubicBezTo>
                      <a:pt x="2697" y="309"/>
                      <a:pt x="2662" y="307"/>
                      <a:pt x="2627" y="307"/>
                    </a:cubicBezTo>
                    <a:cubicBezTo>
                      <a:pt x="2516" y="307"/>
                      <a:pt x="2403" y="334"/>
                      <a:pt x="2294" y="366"/>
                    </a:cubicBezTo>
                    <a:cubicBezTo>
                      <a:pt x="2302" y="256"/>
                      <a:pt x="2252" y="147"/>
                      <a:pt x="2185" y="88"/>
                    </a:cubicBezTo>
                    <a:cubicBezTo>
                      <a:pt x="2115" y="33"/>
                      <a:pt x="2017" y="0"/>
                      <a:pt x="1908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80" name="Google Shape;3280;p36"/>
          <p:cNvGrpSpPr/>
          <p:nvPr/>
        </p:nvGrpSpPr>
        <p:grpSpPr>
          <a:xfrm>
            <a:off x="3020378" y="4472595"/>
            <a:ext cx="295059" cy="271733"/>
            <a:chOff x="3020378" y="4472595"/>
            <a:chExt cx="295059" cy="271733"/>
          </a:xfrm>
        </p:grpSpPr>
        <p:sp>
          <p:nvSpPr>
            <p:cNvPr id="3281" name="Google Shape;3281;p36"/>
            <p:cNvSpPr/>
            <p:nvPr/>
          </p:nvSpPr>
          <p:spPr>
            <a:xfrm rot="-8486869">
              <a:off x="3036204" y="4549182"/>
              <a:ext cx="261350" cy="117245"/>
            </a:xfrm>
            <a:custGeom>
              <a:avLst/>
              <a:gdLst/>
              <a:ahLst/>
              <a:cxnLst/>
              <a:rect l="l" t="t" r="r" b="b"/>
              <a:pathLst>
                <a:path w="3571" h="1602" extrusionOk="0">
                  <a:moveTo>
                    <a:pt x="2436" y="0"/>
                  </a:moveTo>
                  <a:cubicBezTo>
                    <a:pt x="2224" y="0"/>
                    <a:pt x="2013" y="24"/>
                    <a:pt x="1807" y="78"/>
                  </a:cubicBezTo>
                  <a:cubicBezTo>
                    <a:pt x="1244" y="221"/>
                    <a:pt x="715" y="607"/>
                    <a:pt x="521" y="1153"/>
                  </a:cubicBezTo>
                  <a:cubicBezTo>
                    <a:pt x="337" y="1254"/>
                    <a:pt x="169" y="1355"/>
                    <a:pt x="1" y="1473"/>
                  </a:cubicBezTo>
                  <a:lnTo>
                    <a:pt x="622" y="1254"/>
                  </a:lnTo>
                  <a:cubicBezTo>
                    <a:pt x="998" y="1445"/>
                    <a:pt x="1433" y="1602"/>
                    <a:pt x="1846" y="1602"/>
                  </a:cubicBezTo>
                  <a:cubicBezTo>
                    <a:pt x="2015" y="1602"/>
                    <a:pt x="2180" y="1576"/>
                    <a:pt x="2336" y="1515"/>
                  </a:cubicBezTo>
                  <a:cubicBezTo>
                    <a:pt x="2916" y="1279"/>
                    <a:pt x="3386" y="792"/>
                    <a:pt x="3571" y="204"/>
                  </a:cubicBezTo>
                  <a:cubicBezTo>
                    <a:pt x="3208" y="80"/>
                    <a:pt x="2821" y="0"/>
                    <a:pt x="2436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82" name="Google Shape;3282;p36"/>
            <p:cNvGrpSpPr/>
            <p:nvPr/>
          </p:nvGrpSpPr>
          <p:grpSpPr>
            <a:xfrm rot="-8486849">
              <a:off x="3030353" y="4544349"/>
              <a:ext cx="275110" cy="128224"/>
              <a:chOff x="5469825" y="1338350"/>
              <a:chExt cx="93975" cy="43800"/>
            </a:xfrm>
          </p:grpSpPr>
          <p:sp>
            <p:nvSpPr>
              <p:cNvPr id="3283" name="Google Shape;3283;p36"/>
              <p:cNvSpPr/>
              <p:nvPr/>
            </p:nvSpPr>
            <p:spPr>
              <a:xfrm>
                <a:off x="5485225" y="1340375"/>
                <a:ext cx="766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602" extrusionOk="0">
                    <a:moveTo>
                      <a:pt x="1932" y="1"/>
                    </a:moveTo>
                    <a:cubicBezTo>
                      <a:pt x="1720" y="1"/>
                      <a:pt x="1509" y="25"/>
                      <a:pt x="1303" y="79"/>
                    </a:cubicBezTo>
                    <a:cubicBezTo>
                      <a:pt x="731" y="222"/>
                      <a:pt x="194" y="625"/>
                      <a:pt x="1" y="1188"/>
                    </a:cubicBezTo>
                    <a:cubicBezTo>
                      <a:pt x="402" y="1403"/>
                      <a:pt x="893" y="1601"/>
                      <a:pt x="1352" y="1601"/>
                    </a:cubicBezTo>
                    <a:cubicBezTo>
                      <a:pt x="1518" y="1601"/>
                      <a:pt x="1680" y="1575"/>
                      <a:pt x="1832" y="1515"/>
                    </a:cubicBezTo>
                    <a:cubicBezTo>
                      <a:pt x="2395" y="1280"/>
                      <a:pt x="2882" y="793"/>
                      <a:pt x="3067" y="205"/>
                    </a:cubicBezTo>
                    <a:cubicBezTo>
                      <a:pt x="2704" y="80"/>
                      <a:pt x="2317" y="1"/>
                      <a:pt x="1932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5483250" y="1338350"/>
                <a:ext cx="8055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1752" extrusionOk="0">
                    <a:moveTo>
                      <a:pt x="2008" y="156"/>
                    </a:moveTo>
                    <a:cubicBezTo>
                      <a:pt x="2099" y="156"/>
                      <a:pt x="2190" y="160"/>
                      <a:pt x="2281" y="168"/>
                    </a:cubicBezTo>
                    <a:cubicBezTo>
                      <a:pt x="2531" y="198"/>
                      <a:pt x="2787" y="249"/>
                      <a:pt x="3039" y="321"/>
                    </a:cubicBezTo>
                    <a:lnTo>
                      <a:pt x="3039" y="321"/>
                    </a:lnTo>
                    <a:cubicBezTo>
                      <a:pt x="2896" y="720"/>
                      <a:pt x="2613" y="1064"/>
                      <a:pt x="2255" y="1302"/>
                    </a:cubicBezTo>
                    <a:cubicBezTo>
                      <a:pt x="2071" y="1428"/>
                      <a:pt x="1861" y="1529"/>
                      <a:pt x="1634" y="1571"/>
                    </a:cubicBezTo>
                    <a:cubicBezTo>
                      <a:pt x="1555" y="1585"/>
                      <a:pt x="1475" y="1592"/>
                      <a:pt x="1394" y="1592"/>
                    </a:cubicBezTo>
                    <a:cubicBezTo>
                      <a:pt x="1231" y="1592"/>
                      <a:pt x="1065" y="1565"/>
                      <a:pt x="903" y="1521"/>
                    </a:cubicBezTo>
                    <a:cubicBezTo>
                      <a:pt x="648" y="1451"/>
                      <a:pt x="407" y="1353"/>
                      <a:pt x="180" y="1226"/>
                    </a:cubicBezTo>
                    <a:lnTo>
                      <a:pt x="180" y="1226"/>
                    </a:lnTo>
                    <a:cubicBezTo>
                      <a:pt x="324" y="865"/>
                      <a:pt x="604" y="594"/>
                      <a:pt x="936" y="412"/>
                    </a:cubicBezTo>
                    <a:cubicBezTo>
                      <a:pt x="1261" y="229"/>
                      <a:pt x="1634" y="156"/>
                      <a:pt x="2008" y="156"/>
                    </a:cubicBezTo>
                    <a:close/>
                    <a:moveTo>
                      <a:pt x="1991" y="1"/>
                    </a:moveTo>
                    <a:cubicBezTo>
                      <a:pt x="1847" y="1"/>
                      <a:pt x="1702" y="11"/>
                      <a:pt x="1558" y="34"/>
                    </a:cubicBezTo>
                    <a:cubicBezTo>
                      <a:pt x="1121" y="101"/>
                      <a:pt x="701" y="303"/>
                      <a:pt x="382" y="630"/>
                    </a:cubicBezTo>
                    <a:cubicBezTo>
                      <a:pt x="214" y="807"/>
                      <a:pt x="88" y="1008"/>
                      <a:pt x="4" y="1235"/>
                    </a:cubicBezTo>
                    <a:cubicBezTo>
                      <a:pt x="0" y="1252"/>
                      <a:pt x="0" y="1267"/>
                      <a:pt x="3" y="1281"/>
                    </a:cubicBezTo>
                    <a:lnTo>
                      <a:pt x="3" y="1281"/>
                    </a:lnTo>
                    <a:cubicBezTo>
                      <a:pt x="6" y="1301"/>
                      <a:pt x="16" y="1321"/>
                      <a:pt x="38" y="1336"/>
                    </a:cubicBezTo>
                    <a:cubicBezTo>
                      <a:pt x="442" y="1556"/>
                      <a:pt x="905" y="1751"/>
                      <a:pt x="1374" y="1751"/>
                    </a:cubicBezTo>
                    <a:cubicBezTo>
                      <a:pt x="1441" y="1751"/>
                      <a:pt x="1508" y="1747"/>
                      <a:pt x="1575" y="1739"/>
                    </a:cubicBezTo>
                    <a:cubicBezTo>
                      <a:pt x="2054" y="1689"/>
                      <a:pt x="2507" y="1386"/>
                      <a:pt x="2810" y="1017"/>
                    </a:cubicBezTo>
                    <a:cubicBezTo>
                      <a:pt x="2986" y="807"/>
                      <a:pt x="3129" y="563"/>
                      <a:pt x="3213" y="294"/>
                    </a:cubicBezTo>
                    <a:cubicBezTo>
                      <a:pt x="3221" y="252"/>
                      <a:pt x="3188" y="210"/>
                      <a:pt x="3154" y="202"/>
                    </a:cubicBezTo>
                    <a:cubicBezTo>
                      <a:pt x="2779" y="79"/>
                      <a:pt x="2386" y="1"/>
                      <a:pt x="199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5469825" y="1347550"/>
                <a:ext cx="822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1259" extrusionOk="0">
                    <a:moveTo>
                      <a:pt x="3209" y="0"/>
                    </a:moveTo>
                    <a:cubicBezTo>
                      <a:pt x="3205" y="0"/>
                      <a:pt x="3200" y="1"/>
                      <a:pt x="3196" y="2"/>
                    </a:cubicBezTo>
                    <a:cubicBezTo>
                      <a:pt x="2330" y="86"/>
                      <a:pt x="1490" y="338"/>
                      <a:pt x="717" y="733"/>
                    </a:cubicBezTo>
                    <a:cubicBezTo>
                      <a:pt x="491" y="850"/>
                      <a:pt x="281" y="976"/>
                      <a:pt x="71" y="1111"/>
                    </a:cubicBezTo>
                    <a:cubicBezTo>
                      <a:pt x="1" y="1153"/>
                      <a:pt x="47" y="1259"/>
                      <a:pt x="114" y="1259"/>
                    </a:cubicBezTo>
                    <a:cubicBezTo>
                      <a:pt x="127" y="1259"/>
                      <a:pt x="141" y="1255"/>
                      <a:pt x="155" y="1245"/>
                    </a:cubicBezTo>
                    <a:cubicBezTo>
                      <a:pt x="860" y="775"/>
                      <a:pt x="1650" y="439"/>
                      <a:pt x="2482" y="271"/>
                    </a:cubicBezTo>
                    <a:cubicBezTo>
                      <a:pt x="2708" y="220"/>
                      <a:pt x="2952" y="187"/>
                      <a:pt x="3196" y="153"/>
                    </a:cubicBezTo>
                    <a:cubicBezTo>
                      <a:pt x="3283" y="145"/>
                      <a:pt x="3288" y="0"/>
                      <a:pt x="320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86" name="Google Shape;3286;p36"/>
          <p:cNvGrpSpPr/>
          <p:nvPr/>
        </p:nvGrpSpPr>
        <p:grpSpPr>
          <a:xfrm>
            <a:off x="1223052" y="861018"/>
            <a:ext cx="249660" cy="209992"/>
            <a:chOff x="1223052" y="861018"/>
            <a:chExt cx="249660" cy="209992"/>
          </a:xfrm>
        </p:grpSpPr>
        <p:sp>
          <p:nvSpPr>
            <p:cNvPr id="3287" name="Google Shape;3287;p36"/>
            <p:cNvSpPr/>
            <p:nvPr/>
          </p:nvSpPr>
          <p:spPr>
            <a:xfrm rot="-228271">
              <a:off x="1235137" y="873806"/>
              <a:ext cx="228522" cy="184109"/>
            </a:xfrm>
            <a:custGeom>
              <a:avLst/>
              <a:gdLst/>
              <a:ahLst/>
              <a:cxnLst/>
              <a:rect l="l" t="t" r="r" b="b"/>
              <a:pathLst>
                <a:path w="3504" h="2823" extrusionOk="0">
                  <a:moveTo>
                    <a:pt x="993" y="0"/>
                  </a:moveTo>
                  <a:cubicBezTo>
                    <a:pt x="742" y="0"/>
                    <a:pt x="499" y="102"/>
                    <a:pt x="329" y="286"/>
                  </a:cubicBezTo>
                  <a:cubicBezTo>
                    <a:pt x="76" y="555"/>
                    <a:pt x="1" y="966"/>
                    <a:pt x="93" y="1319"/>
                  </a:cubicBezTo>
                  <a:cubicBezTo>
                    <a:pt x="186" y="1680"/>
                    <a:pt x="429" y="1983"/>
                    <a:pt x="715" y="2226"/>
                  </a:cubicBezTo>
                  <a:cubicBezTo>
                    <a:pt x="992" y="2470"/>
                    <a:pt x="1320" y="2646"/>
                    <a:pt x="1647" y="2823"/>
                  </a:cubicBezTo>
                  <a:cubicBezTo>
                    <a:pt x="2328" y="2638"/>
                    <a:pt x="2949" y="2193"/>
                    <a:pt x="3252" y="1554"/>
                  </a:cubicBezTo>
                  <a:cubicBezTo>
                    <a:pt x="3437" y="1210"/>
                    <a:pt x="3504" y="731"/>
                    <a:pt x="3277" y="387"/>
                  </a:cubicBezTo>
                  <a:cubicBezTo>
                    <a:pt x="3134" y="168"/>
                    <a:pt x="2868" y="37"/>
                    <a:pt x="2609" y="37"/>
                  </a:cubicBezTo>
                  <a:cubicBezTo>
                    <a:pt x="2579" y="37"/>
                    <a:pt x="2550" y="39"/>
                    <a:pt x="2521" y="42"/>
                  </a:cubicBezTo>
                  <a:cubicBezTo>
                    <a:pt x="2227" y="84"/>
                    <a:pt x="1933" y="311"/>
                    <a:pt x="1832" y="597"/>
                  </a:cubicBezTo>
                  <a:cubicBezTo>
                    <a:pt x="1731" y="311"/>
                    <a:pt x="1471" y="84"/>
                    <a:pt x="1169" y="17"/>
                  </a:cubicBezTo>
                  <a:cubicBezTo>
                    <a:pt x="1110" y="6"/>
                    <a:pt x="1051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88" name="Google Shape;3288;p36"/>
            <p:cNvGrpSpPr/>
            <p:nvPr/>
          </p:nvGrpSpPr>
          <p:grpSpPr>
            <a:xfrm rot="-228275">
              <a:off x="1229249" y="868675"/>
              <a:ext cx="237266" cy="194678"/>
              <a:chOff x="2759700" y="1594925"/>
              <a:chExt cx="90950" cy="74625"/>
            </a:xfrm>
          </p:grpSpPr>
          <p:sp>
            <p:nvSpPr>
              <p:cNvPr id="3289" name="Google Shape;3289;p36"/>
              <p:cNvSpPr/>
              <p:nvPr/>
            </p:nvSpPr>
            <p:spPr>
              <a:xfrm>
                <a:off x="2761800" y="1597200"/>
                <a:ext cx="87600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2827" extrusionOk="0">
                    <a:moveTo>
                      <a:pt x="982" y="1"/>
                    </a:moveTo>
                    <a:cubicBezTo>
                      <a:pt x="738" y="1"/>
                      <a:pt x="488" y="106"/>
                      <a:pt x="320" y="281"/>
                    </a:cubicBezTo>
                    <a:cubicBezTo>
                      <a:pt x="59" y="541"/>
                      <a:pt x="0" y="961"/>
                      <a:pt x="93" y="1323"/>
                    </a:cubicBezTo>
                    <a:cubicBezTo>
                      <a:pt x="185" y="1676"/>
                      <a:pt x="429" y="1986"/>
                      <a:pt x="715" y="2222"/>
                    </a:cubicBezTo>
                    <a:cubicBezTo>
                      <a:pt x="992" y="2465"/>
                      <a:pt x="1319" y="2642"/>
                      <a:pt x="1647" y="2826"/>
                    </a:cubicBezTo>
                    <a:cubicBezTo>
                      <a:pt x="2327" y="2633"/>
                      <a:pt x="2957" y="2196"/>
                      <a:pt x="3251" y="1575"/>
                    </a:cubicBezTo>
                    <a:cubicBezTo>
                      <a:pt x="3428" y="1197"/>
                      <a:pt x="3503" y="735"/>
                      <a:pt x="3277" y="382"/>
                    </a:cubicBezTo>
                    <a:cubicBezTo>
                      <a:pt x="3135" y="173"/>
                      <a:pt x="2881" y="30"/>
                      <a:pt x="2620" y="30"/>
                    </a:cubicBezTo>
                    <a:cubicBezTo>
                      <a:pt x="2587" y="30"/>
                      <a:pt x="2554" y="33"/>
                      <a:pt x="2521" y="37"/>
                    </a:cubicBezTo>
                    <a:cubicBezTo>
                      <a:pt x="2235" y="79"/>
                      <a:pt x="1933" y="323"/>
                      <a:pt x="1832" y="592"/>
                    </a:cubicBezTo>
                    <a:cubicBezTo>
                      <a:pt x="1731" y="306"/>
                      <a:pt x="1471" y="79"/>
                      <a:pt x="1160" y="21"/>
                    </a:cubicBezTo>
                    <a:cubicBezTo>
                      <a:pt x="1102" y="7"/>
                      <a:pt x="1042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Google Shape;3290;p36"/>
              <p:cNvSpPr/>
              <p:nvPr/>
            </p:nvSpPr>
            <p:spPr>
              <a:xfrm>
                <a:off x="2759700" y="1594925"/>
                <a:ext cx="90950" cy="74625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2985" extrusionOk="0">
                    <a:moveTo>
                      <a:pt x="1076" y="162"/>
                    </a:moveTo>
                    <a:cubicBezTo>
                      <a:pt x="1135" y="162"/>
                      <a:pt x="1185" y="162"/>
                      <a:pt x="1244" y="187"/>
                    </a:cubicBezTo>
                    <a:cubicBezTo>
                      <a:pt x="1521" y="238"/>
                      <a:pt x="1773" y="448"/>
                      <a:pt x="1865" y="708"/>
                    </a:cubicBezTo>
                    <a:cubicBezTo>
                      <a:pt x="1874" y="742"/>
                      <a:pt x="1907" y="758"/>
                      <a:pt x="1941" y="758"/>
                    </a:cubicBezTo>
                    <a:cubicBezTo>
                      <a:pt x="1975" y="758"/>
                      <a:pt x="2000" y="742"/>
                      <a:pt x="2017" y="708"/>
                    </a:cubicBezTo>
                    <a:cubicBezTo>
                      <a:pt x="2101" y="456"/>
                      <a:pt x="2369" y="238"/>
                      <a:pt x="2630" y="204"/>
                    </a:cubicBezTo>
                    <a:cubicBezTo>
                      <a:pt x="2664" y="199"/>
                      <a:pt x="2699" y="196"/>
                      <a:pt x="2733" y="196"/>
                    </a:cubicBezTo>
                    <a:cubicBezTo>
                      <a:pt x="2966" y="196"/>
                      <a:pt x="3187" y="316"/>
                      <a:pt x="3319" y="506"/>
                    </a:cubicBezTo>
                    <a:cubicBezTo>
                      <a:pt x="3495" y="784"/>
                      <a:pt x="3487" y="1204"/>
                      <a:pt x="3285" y="1624"/>
                    </a:cubicBezTo>
                    <a:cubicBezTo>
                      <a:pt x="3008" y="2187"/>
                      <a:pt x="2445" y="2640"/>
                      <a:pt x="1748" y="2842"/>
                    </a:cubicBezTo>
                    <a:cubicBezTo>
                      <a:pt x="1437" y="2674"/>
                      <a:pt x="1118" y="2497"/>
                      <a:pt x="849" y="2262"/>
                    </a:cubicBezTo>
                    <a:cubicBezTo>
                      <a:pt x="631" y="2077"/>
                      <a:pt x="353" y="1783"/>
                      <a:pt x="253" y="1388"/>
                    </a:cubicBezTo>
                    <a:cubicBezTo>
                      <a:pt x="152" y="1044"/>
                      <a:pt x="236" y="658"/>
                      <a:pt x="463" y="422"/>
                    </a:cubicBezTo>
                    <a:cubicBezTo>
                      <a:pt x="614" y="254"/>
                      <a:pt x="849" y="162"/>
                      <a:pt x="1076" y="162"/>
                    </a:cubicBezTo>
                    <a:close/>
                    <a:moveTo>
                      <a:pt x="1074" y="1"/>
                    </a:moveTo>
                    <a:cubicBezTo>
                      <a:pt x="802" y="1"/>
                      <a:pt x="529" y="115"/>
                      <a:pt x="345" y="313"/>
                    </a:cubicBezTo>
                    <a:cubicBezTo>
                      <a:pt x="93" y="582"/>
                      <a:pt x="0" y="1010"/>
                      <a:pt x="101" y="1422"/>
                    </a:cubicBezTo>
                    <a:cubicBezTo>
                      <a:pt x="185" y="1758"/>
                      <a:pt x="421" y="2086"/>
                      <a:pt x="740" y="2371"/>
                    </a:cubicBezTo>
                    <a:cubicBezTo>
                      <a:pt x="1034" y="2623"/>
                      <a:pt x="1370" y="2800"/>
                      <a:pt x="1697" y="2976"/>
                    </a:cubicBezTo>
                    <a:cubicBezTo>
                      <a:pt x="1706" y="2985"/>
                      <a:pt x="1723" y="2985"/>
                      <a:pt x="1731" y="2985"/>
                    </a:cubicBezTo>
                    <a:cubicBezTo>
                      <a:pt x="1739" y="2985"/>
                      <a:pt x="1748" y="2985"/>
                      <a:pt x="1748" y="2976"/>
                    </a:cubicBezTo>
                    <a:cubicBezTo>
                      <a:pt x="2504" y="2766"/>
                      <a:pt x="3117" y="2296"/>
                      <a:pt x="3411" y="1674"/>
                    </a:cubicBezTo>
                    <a:cubicBezTo>
                      <a:pt x="3638" y="1204"/>
                      <a:pt x="3638" y="733"/>
                      <a:pt x="3428" y="414"/>
                    </a:cubicBezTo>
                    <a:cubicBezTo>
                      <a:pt x="3271" y="175"/>
                      <a:pt x="2988" y="29"/>
                      <a:pt x="2709" y="29"/>
                    </a:cubicBezTo>
                    <a:cubicBezTo>
                      <a:pt x="2674" y="29"/>
                      <a:pt x="2639" y="31"/>
                      <a:pt x="2605" y="36"/>
                    </a:cubicBezTo>
                    <a:cubicBezTo>
                      <a:pt x="2327" y="70"/>
                      <a:pt x="2067" y="254"/>
                      <a:pt x="1916" y="490"/>
                    </a:cubicBezTo>
                    <a:cubicBezTo>
                      <a:pt x="1773" y="246"/>
                      <a:pt x="1529" y="70"/>
                      <a:pt x="1261" y="19"/>
                    </a:cubicBezTo>
                    <a:cubicBezTo>
                      <a:pt x="1199" y="7"/>
                      <a:pt x="1137" y="1"/>
                      <a:pt x="107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Google Shape;3291;p36"/>
              <p:cNvSpPr/>
              <p:nvPr/>
            </p:nvSpPr>
            <p:spPr>
              <a:xfrm>
                <a:off x="2807575" y="1611575"/>
                <a:ext cx="29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119" h="547" extrusionOk="0">
                    <a:moveTo>
                      <a:pt x="1" y="0"/>
                    </a:moveTo>
                    <a:lnTo>
                      <a:pt x="118" y="546"/>
                    </a:lnTo>
                    <a:cubicBezTo>
                      <a:pt x="110" y="370"/>
                      <a:pt x="68" y="16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2" name="Google Shape;3292;p36"/>
              <p:cNvSpPr/>
              <p:nvPr/>
            </p:nvSpPr>
            <p:spPr>
              <a:xfrm>
                <a:off x="2805475" y="1609525"/>
                <a:ext cx="7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704" extrusionOk="0">
                    <a:moveTo>
                      <a:pt x="100" y="0"/>
                    </a:moveTo>
                    <a:cubicBezTo>
                      <a:pt x="90" y="0"/>
                      <a:pt x="79" y="2"/>
                      <a:pt x="68" y="6"/>
                    </a:cubicBezTo>
                    <a:cubicBezTo>
                      <a:pt x="26" y="32"/>
                      <a:pt x="1" y="74"/>
                      <a:pt x="26" y="116"/>
                    </a:cubicBezTo>
                    <a:cubicBezTo>
                      <a:pt x="85" y="250"/>
                      <a:pt x="127" y="443"/>
                      <a:pt x="144" y="628"/>
                    </a:cubicBezTo>
                    <a:cubicBezTo>
                      <a:pt x="144" y="670"/>
                      <a:pt x="169" y="704"/>
                      <a:pt x="211" y="704"/>
                    </a:cubicBezTo>
                    <a:cubicBezTo>
                      <a:pt x="253" y="704"/>
                      <a:pt x="286" y="670"/>
                      <a:pt x="295" y="620"/>
                    </a:cubicBezTo>
                    <a:cubicBezTo>
                      <a:pt x="278" y="410"/>
                      <a:pt x="236" y="208"/>
                      <a:pt x="169" y="48"/>
                    </a:cubicBezTo>
                    <a:cubicBezTo>
                      <a:pt x="156" y="17"/>
                      <a:pt x="130" y="0"/>
                      <a:pt x="10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93" name="Google Shape;3293;p36"/>
          <p:cNvGrpSpPr/>
          <p:nvPr/>
        </p:nvGrpSpPr>
        <p:grpSpPr>
          <a:xfrm>
            <a:off x="1880390" y="542400"/>
            <a:ext cx="1899165" cy="1899076"/>
            <a:chOff x="1880390" y="542400"/>
            <a:chExt cx="1899165" cy="1899076"/>
          </a:xfrm>
        </p:grpSpPr>
        <p:sp>
          <p:nvSpPr>
            <p:cNvPr id="3294" name="Google Shape;3294;p36"/>
            <p:cNvSpPr/>
            <p:nvPr/>
          </p:nvSpPr>
          <p:spPr>
            <a:xfrm rot="2699829" flipH="1">
              <a:off x="2236950" y="757994"/>
              <a:ext cx="1188220" cy="1470433"/>
            </a:xfrm>
            <a:custGeom>
              <a:avLst/>
              <a:gdLst/>
              <a:ahLst/>
              <a:cxnLst/>
              <a:rect l="l" t="t" r="r" b="b"/>
              <a:pathLst>
                <a:path w="11691" h="14467" extrusionOk="0">
                  <a:moveTo>
                    <a:pt x="8645" y="0"/>
                  </a:moveTo>
                  <a:cubicBezTo>
                    <a:pt x="8161" y="0"/>
                    <a:pt x="7570" y="309"/>
                    <a:pt x="7054" y="831"/>
                  </a:cubicBezTo>
                  <a:cubicBezTo>
                    <a:pt x="6928" y="948"/>
                    <a:pt x="6818" y="1083"/>
                    <a:pt x="6701" y="1234"/>
                  </a:cubicBezTo>
                  <a:cubicBezTo>
                    <a:pt x="6566" y="1410"/>
                    <a:pt x="6449" y="1587"/>
                    <a:pt x="6356" y="1780"/>
                  </a:cubicBezTo>
                  <a:cubicBezTo>
                    <a:pt x="4878" y="1965"/>
                    <a:pt x="3467" y="2704"/>
                    <a:pt x="2979" y="3351"/>
                  </a:cubicBezTo>
                  <a:cubicBezTo>
                    <a:pt x="2660" y="3762"/>
                    <a:pt x="2601" y="4308"/>
                    <a:pt x="2727" y="4905"/>
                  </a:cubicBezTo>
                  <a:cubicBezTo>
                    <a:pt x="2358" y="5485"/>
                    <a:pt x="1996" y="6081"/>
                    <a:pt x="1660" y="6677"/>
                  </a:cubicBezTo>
                  <a:cubicBezTo>
                    <a:pt x="1576" y="6847"/>
                    <a:pt x="1695" y="7044"/>
                    <a:pt x="1864" y="7044"/>
                  </a:cubicBezTo>
                  <a:cubicBezTo>
                    <a:pt x="1880" y="7044"/>
                    <a:pt x="1896" y="7042"/>
                    <a:pt x="1912" y="7039"/>
                  </a:cubicBezTo>
                  <a:cubicBezTo>
                    <a:pt x="2038" y="7005"/>
                    <a:pt x="2165" y="6955"/>
                    <a:pt x="2282" y="6879"/>
                  </a:cubicBezTo>
                  <a:lnTo>
                    <a:pt x="2282" y="6879"/>
                  </a:lnTo>
                  <a:lnTo>
                    <a:pt x="98" y="13893"/>
                  </a:lnTo>
                  <a:cubicBezTo>
                    <a:pt x="1" y="14198"/>
                    <a:pt x="243" y="14467"/>
                    <a:pt x="517" y="14467"/>
                  </a:cubicBezTo>
                  <a:cubicBezTo>
                    <a:pt x="598" y="14467"/>
                    <a:pt x="683" y="14443"/>
                    <a:pt x="762" y="14389"/>
                  </a:cubicBezTo>
                  <a:lnTo>
                    <a:pt x="8372" y="9399"/>
                  </a:lnTo>
                  <a:cubicBezTo>
                    <a:pt x="8386" y="9399"/>
                    <a:pt x="8399" y="9399"/>
                    <a:pt x="8412" y="9399"/>
                  </a:cubicBezTo>
                  <a:cubicBezTo>
                    <a:pt x="9110" y="9399"/>
                    <a:pt x="9723" y="9180"/>
                    <a:pt x="10078" y="8710"/>
                  </a:cubicBezTo>
                  <a:cubicBezTo>
                    <a:pt x="10624" y="7988"/>
                    <a:pt x="10943" y="6157"/>
                    <a:pt x="10565" y="4560"/>
                  </a:cubicBezTo>
                  <a:cubicBezTo>
                    <a:pt x="10641" y="4476"/>
                    <a:pt x="10708" y="4401"/>
                    <a:pt x="10775" y="4308"/>
                  </a:cubicBezTo>
                  <a:cubicBezTo>
                    <a:pt x="10792" y="4292"/>
                    <a:pt x="10809" y="4266"/>
                    <a:pt x="10817" y="4250"/>
                  </a:cubicBezTo>
                  <a:cubicBezTo>
                    <a:pt x="11556" y="3225"/>
                    <a:pt x="11691" y="2074"/>
                    <a:pt x="11111" y="1629"/>
                  </a:cubicBezTo>
                  <a:cubicBezTo>
                    <a:pt x="10960" y="1516"/>
                    <a:pt x="10774" y="1462"/>
                    <a:pt x="10569" y="1462"/>
                  </a:cubicBezTo>
                  <a:cubicBezTo>
                    <a:pt x="10193" y="1462"/>
                    <a:pt x="9752" y="1644"/>
                    <a:pt x="9338" y="1982"/>
                  </a:cubicBezTo>
                  <a:cubicBezTo>
                    <a:pt x="9641" y="1209"/>
                    <a:pt x="9616" y="495"/>
                    <a:pt x="9179" y="167"/>
                  </a:cubicBezTo>
                  <a:cubicBezTo>
                    <a:pt x="9028" y="54"/>
                    <a:pt x="8846" y="0"/>
                    <a:pt x="8645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95" name="Google Shape;3295;p36"/>
            <p:cNvGrpSpPr/>
            <p:nvPr/>
          </p:nvGrpSpPr>
          <p:grpSpPr>
            <a:xfrm rot="2699821" flipH="1">
              <a:off x="2229314" y="749715"/>
              <a:ext cx="1201317" cy="1484445"/>
              <a:chOff x="3076825" y="1454575"/>
              <a:chExt cx="295500" cy="365125"/>
            </a:xfrm>
          </p:grpSpPr>
          <p:sp>
            <p:nvSpPr>
              <p:cNvPr id="3296" name="Google Shape;3296;p36"/>
              <p:cNvSpPr/>
              <p:nvPr/>
            </p:nvSpPr>
            <p:spPr>
              <a:xfrm>
                <a:off x="3077725" y="1582800"/>
                <a:ext cx="212500" cy="234975"/>
              </a:xfrm>
              <a:custGeom>
                <a:avLst/>
                <a:gdLst/>
                <a:ahLst/>
                <a:cxnLst/>
                <a:rect l="l" t="t" r="r" b="b"/>
                <a:pathLst>
                  <a:path w="8500" h="9399" extrusionOk="0">
                    <a:moveTo>
                      <a:pt x="2846" y="0"/>
                    </a:moveTo>
                    <a:lnTo>
                      <a:pt x="99" y="8829"/>
                    </a:lnTo>
                    <a:cubicBezTo>
                      <a:pt x="1" y="9129"/>
                      <a:pt x="242" y="9398"/>
                      <a:pt x="515" y="9398"/>
                    </a:cubicBezTo>
                    <a:cubicBezTo>
                      <a:pt x="595" y="9398"/>
                      <a:pt x="677" y="9376"/>
                      <a:pt x="754" y="9325"/>
                    </a:cubicBezTo>
                    <a:lnTo>
                      <a:pt x="8499" y="4251"/>
                    </a:ln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076825" y="1580725"/>
                <a:ext cx="215275" cy="238975"/>
              </a:xfrm>
              <a:custGeom>
                <a:avLst/>
                <a:gdLst/>
                <a:ahLst/>
                <a:cxnLst/>
                <a:rect l="l" t="t" r="r" b="b"/>
                <a:pathLst>
                  <a:path w="8611" h="9559" extrusionOk="0">
                    <a:moveTo>
                      <a:pt x="2915" y="209"/>
                    </a:moveTo>
                    <a:lnTo>
                      <a:pt x="8384" y="4325"/>
                    </a:lnTo>
                    <a:lnTo>
                      <a:pt x="739" y="9340"/>
                    </a:lnTo>
                    <a:cubicBezTo>
                      <a:pt x="670" y="9388"/>
                      <a:pt x="601" y="9407"/>
                      <a:pt x="536" y="9407"/>
                    </a:cubicBezTo>
                    <a:cubicBezTo>
                      <a:pt x="452" y="9407"/>
                      <a:pt x="376" y="9375"/>
                      <a:pt x="319" y="9332"/>
                    </a:cubicBezTo>
                    <a:cubicBezTo>
                      <a:pt x="227" y="9256"/>
                      <a:pt x="143" y="9114"/>
                      <a:pt x="193" y="8929"/>
                    </a:cubicBezTo>
                    <a:lnTo>
                      <a:pt x="2915" y="209"/>
                    </a:lnTo>
                    <a:close/>
                    <a:moveTo>
                      <a:pt x="2884" y="0"/>
                    </a:moveTo>
                    <a:cubicBezTo>
                      <a:pt x="2877" y="0"/>
                      <a:pt x="2870" y="2"/>
                      <a:pt x="2865" y="8"/>
                    </a:cubicBezTo>
                    <a:cubicBezTo>
                      <a:pt x="2831" y="16"/>
                      <a:pt x="2823" y="33"/>
                      <a:pt x="2814" y="58"/>
                    </a:cubicBezTo>
                    <a:lnTo>
                      <a:pt x="59" y="8887"/>
                    </a:lnTo>
                    <a:cubicBezTo>
                      <a:pt x="0" y="9097"/>
                      <a:pt x="59" y="9324"/>
                      <a:pt x="235" y="9458"/>
                    </a:cubicBezTo>
                    <a:cubicBezTo>
                      <a:pt x="319" y="9534"/>
                      <a:pt x="437" y="9559"/>
                      <a:pt x="546" y="9559"/>
                    </a:cubicBezTo>
                    <a:cubicBezTo>
                      <a:pt x="639" y="9559"/>
                      <a:pt x="739" y="9534"/>
                      <a:pt x="840" y="9466"/>
                    </a:cubicBezTo>
                    <a:lnTo>
                      <a:pt x="8577" y="4393"/>
                    </a:lnTo>
                    <a:cubicBezTo>
                      <a:pt x="8594" y="4384"/>
                      <a:pt x="8611" y="4351"/>
                      <a:pt x="8611" y="4334"/>
                    </a:cubicBezTo>
                    <a:cubicBezTo>
                      <a:pt x="8611" y="4309"/>
                      <a:pt x="8594" y="4283"/>
                      <a:pt x="8577" y="4267"/>
                    </a:cubicBezTo>
                    <a:lnTo>
                      <a:pt x="2940" y="16"/>
                    </a:lnTo>
                    <a:cubicBezTo>
                      <a:pt x="2923" y="10"/>
                      <a:pt x="2902" y="0"/>
                      <a:pt x="28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117125" y="1499550"/>
                <a:ext cx="241750" cy="226000"/>
              </a:xfrm>
              <a:custGeom>
                <a:avLst/>
                <a:gdLst/>
                <a:ahLst/>
                <a:cxnLst/>
                <a:rect l="l" t="t" r="r" b="b"/>
                <a:pathLst>
                  <a:path w="9670" h="9040" extrusionOk="0">
                    <a:moveTo>
                      <a:pt x="5504" y="1"/>
                    </a:moveTo>
                    <a:cubicBezTo>
                      <a:pt x="3789" y="1"/>
                      <a:pt x="1980" y="858"/>
                      <a:pt x="1396" y="1625"/>
                    </a:cubicBezTo>
                    <a:cubicBezTo>
                      <a:pt x="1085" y="2037"/>
                      <a:pt x="1018" y="2583"/>
                      <a:pt x="1144" y="3179"/>
                    </a:cubicBezTo>
                    <a:cubicBezTo>
                      <a:pt x="782" y="3759"/>
                      <a:pt x="421" y="4355"/>
                      <a:pt x="85" y="4951"/>
                    </a:cubicBezTo>
                    <a:cubicBezTo>
                      <a:pt x="0" y="5121"/>
                      <a:pt x="113" y="5318"/>
                      <a:pt x="287" y="5318"/>
                    </a:cubicBezTo>
                    <a:cubicBezTo>
                      <a:pt x="303" y="5318"/>
                      <a:pt x="320" y="5316"/>
                      <a:pt x="337" y="5313"/>
                    </a:cubicBezTo>
                    <a:cubicBezTo>
                      <a:pt x="539" y="5271"/>
                      <a:pt x="715" y="5161"/>
                      <a:pt x="866" y="5027"/>
                    </a:cubicBezTo>
                    <a:cubicBezTo>
                      <a:pt x="976" y="4909"/>
                      <a:pt x="1060" y="4775"/>
                      <a:pt x="1211" y="4708"/>
                    </a:cubicBezTo>
                    <a:cubicBezTo>
                      <a:pt x="1250" y="4692"/>
                      <a:pt x="1293" y="4684"/>
                      <a:pt x="1337" y="4684"/>
                    </a:cubicBezTo>
                    <a:cubicBezTo>
                      <a:pt x="1454" y="4684"/>
                      <a:pt x="1570" y="4741"/>
                      <a:pt x="1589" y="4851"/>
                    </a:cubicBezTo>
                    <a:cubicBezTo>
                      <a:pt x="1597" y="4943"/>
                      <a:pt x="1547" y="5027"/>
                      <a:pt x="1555" y="5119"/>
                    </a:cubicBezTo>
                    <a:cubicBezTo>
                      <a:pt x="1589" y="5279"/>
                      <a:pt x="1790" y="5313"/>
                      <a:pt x="1933" y="5355"/>
                    </a:cubicBezTo>
                    <a:cubicBezTo>
                      <a:pt x="2311" y="5472"/>
                      <a:pt x="2538" y="5825"/>
                      <a:pt x="2807" y="6119"/>
                    </a:cubicBezTo>
                    <a:cubicBezTo>
                      <a:pt x="3126" y="6472"/>
                      <a:pt x="3529" y="6758"/>
                      <a:pt x="3983" y="6934"/>
                    </a:cubicBezTo>
                    <a:cubicBezTo>
                      <a:pt x="4193" y="7018"/>
                      <a:pt x="4428" y="7094"/>
                      <a:pt x="4563" y="7287"/>
                    </a:cubicBezTo>
                    <a:cubicBezTo>
                      <a:pt x="4714" y="7514"/>
                      <a:pt x="4638" y="7833"/>
                      <a:pt x="4529" y="8068"/>
                    </a:cubicBezTo>
                    <a:cubicBezTo>
                      <a:pt x="4403" y="8320"/>
                      <a:pt x="4218" y="8547"/>
                      <a:pt x="4159" y="8816"/>
                    </a:cubicBezTo>
                    <a:cubicBezTo>
                      <a:pt x="4142" y="8883"/>
                      <a:pt x="4142" y="8967"/>
                      <a:pt x="4193" y="9017"/>
                    </a:cubicBezTo>
                    <a:cubicBezTo>
                      <a:pt x="4215" y="9033"/>
                      <a:pt x="4239" y="9040"/>
                      <a:pt x="4263" y="9040"/>
                    </a:cubicBezTo>
                    <a:cubicBezTo>
                      <a:pt x="4329" y="9040"/>
                      <a:pt x="4398" y="8989"/>
                      <a:pt x="4453" y="8933"/>
                    </a:cubicBezTo>
                    <a:cubicBezTo>
                      <a:pt x="4899" y="8471"/>
                      <a:pt x="5335" y="8001"/>
                      <a:pt x="5789" y="7539"/>
                    </a:cubicBezTo>
                    <a:cubicBezTo>
                      <a:pt x="6161" y="7636"/>
                      <a:pt x="6521" y="7685"/>
                      <a:pt x="6854" y="7685"/>
                    </a:cubicBezTo>
                    <a:cubicBezTo>
                      <a:pt x="7561" y="7685"/>
                      <a:pt x="8152" y="7463"/>
                      <a:pt x="8494" y="7001"/>
                    </a:cubicBezTo>
                    <a:cubicBezTo>
                      <a:pt x="9351" y="5876"/>
                      <a:pt x="9670" y="2137"/>
                      <a:pt x="7713" y="659"/>
                    </a:cubicBezTo>
                    <a:cubicBezTo>
                      <a:pt x="7087" y="188"/>
                      <a:pt x="6306" y="1"/>
                      <a:pt x="5504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115675" y="1497275"/>
                <a:ext cx="233550" cy="230025"/>
              </a:xfrm>
              <a:custGeom>
                <a:avLst/>
                <a:gdLst/>
                <a:ahLst/>
                <a:cxnLst/>
                <a:rect l="l" t="t" r="r" b="b"/>
                <a:pathLst>
                  <a:path w="9342" h="9201" extrusionOk="0">
                    <a:moveTo>
                      <a:pt x="5537" y="167"/>
                    </a:moveTo>
                    <a:cubicBezTo>
                      <a:pt x="6315" y="167"/>
                      <a:pt x="7076" y="350"/>
                      <a:pt x="7695" y="817"/>
                    </a:cubicBezTo>
                    <a:cubicBezTo>
                      <a:pt x="8838" y="1674"/>
                      <a:pt x="9081" y="3220"/>
                      <a:pt x="9123" y="4060"/>
                    </a:cubicBezTo>
                    <a:cubicBezTo>
                      <a:pt x="9174" y="5244"/>
                      <a:pt x="8913" y="6462"/>
                      <a:pt x="8485" y="7042"/>
                    </a:cubicBezTo>
                    <a:cubicBezTo>
                      <a:pt x="8157" y="7467"/>
                      <a:pt x="7593" y="7688"/>
                      <a:pt x="6893" y="7688"/>
                    </a:cubicBezTo>
                    <a:cubicBezTo>
                      <a:pt x="6570" y="7688"/>
                      <a:pt x="6218" y="7641"/>
                      <a:pt x="5847" y="7546"/>
                    </a:cubicBezTo>
                    <a:cubicBezTo>
                      <a:pt x="5840" y="7544"/>
                      <a:pt x="5833" y="7543"/>
                      <a:pt x="5827" y="7543"/>
                    </a:cubicBezTo>
                    <a:cubicBezTo>
                      <a:pt x="5808" y="7543"/>
                      <a:pt x="5790" y="7550"/>
                      <a:pt x="5771" y="7563"/>
                    </a:cubicBezTo>
                    <a:lnTo>
                      <a:pt x="4436" y="8965"/>
                    </a:lnTo>
                    <a:cubicBezTo>
                      <a:pt x="4393" y="9015"/>
                      <a:pt x="4332" y="9053"/>
                      <a:pt x="4299" y="9053"/>
                    </a:cubicBezTo>
                    <a:cubicBezTo>
                      <a:pt x="4293" y="9053"/>
                      <a:pt x="4288" y="9052"/>
                      <a:pt x="4285" y="9049"/>
                    </a:cubicBezTo>
                    <a:cubicBezTo>
                      <a:pt x="4259" y="9033"/>
                      <a:pt x="4259" y="8982"/>
                      <a:pt x="4268" y="8932"/>
                    </a:cubicBezTo>
                    <a:cubicBezTo>
                      <a:pt x="4301" y="8747"/>
                      <a:pt x="4394" y="8604"/>
                      <a:pt x="4495" y="8436"/>
                    </a:cubicBezTo>
                    <a:cubicBezTo>
                      <a:pt x="4545" y="8352"/>
                      <a:pt x="4587" y="8277"/>
                      <a:pt x="4629" y="8193"/>
                    </a:cubicBezTo>
                    <a:cubicBezTo>
                      <a:pt x="4797" y="7873"/>
                      <a:pt x="4805" y="7554"/>
                      <a:pt x="4663" y="7336"/>
                    </a:cubicBezTo>
                    <a:cubicBezTo>
                      <a:pt x="4537" y="7143"/>
                      <a:pt x="4310" y="7059"/>
                      <a:pt x="4125" y="6991"/>
                    </a:cubicBezTo>
                    <a:lnTo>
                      <a:pt x="4049" y="6958"/>
                    </a:lnTo>
                    <a:cubicBezTo>
                      <a:pt x="3621" y="6790"/>
                      <a:pt x="3218" y="6504"/>
                      <a:pt x="2907" y="6160"/>
                    </a:cubicBezTo>
                    <a:cubicBezTo>
                      <a:pt x="2865" y="6093"/>
                      <a:pt x="2806" y="6042"/>
                      <a:pt x="2756" y="5983"/>
                    </a:cubicBezTo>
                    <a:cubicBezTo>
                      <a:pt x="2546" y="5731"/>
                      <a:pt x="2327" y="5462"/>
                      <a:pt x="2000" y="5370"/>
                    </a:cubicBezTo>
                    <a:cubicBezTo>
                      <a:pt x="1983" y="5362"/>
                      <a:pt x="1958" y="5362"/>
                      <a:pt x="1941" y="5353"/>
                    </a:cubicBezTo>
                    <a:cubicBezTo>
                      <a:pt x="1790" y="5311"/>
                      <a:pt x="1689" y="5278"/>
                      <a:pt x="1680" y="5194"/>
                    </a:cubicBezTo>
                    <a:cubicBezTo>
                      <a:pt x="1664" y="5160"/>
                      <a:pt x="1680" y="5126"/>
                      <a:pt x="1689" y="5084"/>
                    </a:cubicBezTo>
                    <a:cubicBezTo>
                      <a:pt x="1706" y="5042"/>
                      <a:pt x="1714" y="4992"/>
                      <a:pt x="1706" y="4933"/>
                    </a:cubicBezTo>
                    <a:cubicBezTo>
                      <a:pt x="1697" y="4858"/>
                      <a:pt x="1655" y="4782"/>
                      <a:pt x="1571" y="4740"/>
                    </a:cubicBezTo>
                    <a:cubicBezTo>
                      <a:pt x="1521" y="4706"/>
                      <a:pt x="1454" y="4698"/>
                      <a:pt x="1395" y="4698"/>
                    </a:cubicBezTo>
                    <a:cubicBezTo>
                      <a:pt x="1336" y="4698"/>
                      <a:pt x="1277" y="4706"/>
                      <a:pt x="1185" y="4723"/>
                    </a:cubicBezTo>
                    <a:cubicBezTo>
                      <a:pt x="1067" y="4782"/>
                      <a:pt x="992" y="4866"/>
                      <a:pt x="908" y="4958"/>
                    </a:cubicBezTo>
                    <a:cubicBezTo>
                      <a:pt x="891" y="4992"/>
                      <a:pt x="857" y="5026"/>
                      <a:pt x="824" y="5059"/>
                    </a:cubicBezTo>
                    <a:cubicBezTo>
                      <a:pt x="698" y="5185"/>
                      <a:pt x="529" y="5278"/>
                      <a:pt x="345" y="5320"/>
                    </a:cubicBezTo>
                    <a:cubicBezTo>
                      <a:pt x="334" y="5321"/>
                      <a:pt x="324" y="5322"/>
                      <a:pt x="314" y="5322"/>
                    </a:cubicBezTo>
                    <a:cubicBezTo>
                      <a:pt x="262" y="5322"/>
                      <a:pt x="220" y="5302"/>
                      <a:pt x="185" y="5252"/>
                    </a:cubicBezTo>
                    <a:cubicBezTo>
                      <a:pt x="151" y="5210"/>
                      <a:pt x="135" y="5152"/>
                      <a:pt x="177" y="5076"/>
                    </a:cubicBezTo>
                    <a:cubicBezTo>
                      <a:pt x="504" y="4513"/>
                      <a:pt x="849" y="3934"/>
                      <a:pt x="1235" y="3312"/>
                    </a:cubicBezTo>
                    <a:cubicBezTo>
                      <a:pt x="1244" y="3304"/>
                      <a:pt x="1244" y="3278"/>
                      <a:pt x="1244" y="3262"/>
                    </a:cubicBezTo>
                    <a:cubicBezTo>
                      <a:pt x="1118" y="2665"/>
                      <a:pt x="1202" y="2144"/>
                      <a:pt x="1487" y="1766"/>
                    </a:cubicBezTo>
                    <a:cubicBezTo>
                      <a:pt x="2030" y="1056"/>
                      <a:pt x="3824" y="167"/>
                      <a:pt x="5537" y="167"/>
                    </a:cubicBezTo>
                    <a:close/>
                    <a:moveTo>
                      <a:pt x="5563" y="1"/>
                    </a:moveTo>
                    <a:cubicBezTo>
                      <a:pt x="3793" y="1"/>
                      <a:pt x="1941" y="921"/>
                      <a:pt x="1386" y="1665"/>
                    </a:cubicBezTo>
                    <a:cubicBezTo>
                      <a:pt x="1076" y="2069"/>
                      <a:pt x="983" y="2615"/>
                      <a:pt x="1109" y="3245"/>
                    </a:cubicBezTo>
                    <a:cubicBezTo>
                      <a:pt x="723" y="3858"/>
                      <a:pt x="378" y="4438"/>
                      <a:pt x="59" y="5000"/>
                    </a:cubicBezTo>
                    <a:cubicBezTo>
                      <a:pt x="0" y="5110"/>
                      <a:pt x="9" y="5244"/>
                      <a:pt x="84" y="5345"/>
                    </a:cubicBezTo>
                    <a:cubicBezTo>
                      <a:pt x="137" y="5425"/>
                      <a:pt x="227" y="5473"/>
                      <a:pt x="321" y="5473"/>
                    </a:cubicBezTo>
                    <a:cubicBezTo>
                      <a:pt x="346" y="5473"/>
                      <a:pt x="371" y="5470"/>
                      <a:pt x="395" y="5462"/>
                    </a:cubicBezTo>
                    <a:cubicBezTo>
                      <a:pt x="605" y="5412"/>
                      <a:pt x="807" y="5303"/>
                      <a:pt x="950" y="5160"/>
                    </a:cubicBezTo>
                    <a:cubicBezTo>
                      <a:pt x="983" y="5126"/>
                      <a:pt x="1017" y="5084"/>
                      <a:pt x="1050" y="5051"/>
                    </a:cubicBezTo>
                    <a:cubicBezTo>
                      <a:pt x="1118" y="4967"/>
                      <a:pt x="1193" y="4900"/>
                      <a:pt x="1277" y="4858"/>
                    </a:cubicBezTo>
                    <a:cubicBezTo>
                      <a:pt x="1311" y="4841"/>
                      <a:pt x="1349" y="4832"/>
                      <a:pt x="1385" y="4832"/>
                    </a:cubicBezTo>
                    <a:cubicBezTo>
                      <a:pt x="1422" y="4832"/>
                      <a:pt x="1458" y="4841"/>
                      <a:pt x="1487" y="4858"/>
                    </a:cubicBezTo>
                    <a:cubicBezTo>
                      <a:pt x="1529" y="4874"/>
                      <a:pt x="1554" y="4908"/>
                      <a:pt x="1554" y="4942"/>
                    </a:cubicBezTo>
                    <a:cubicBezTo>
                      <a:pt x="1563" y="4967"/>
                      <a:pt x="1554" y="5000"/>
                      <a:pt x="1538" y="5042"/>
                    </a:cubicBezTo>
                    <a:cubicBezTo>
                      <a:pt x="1529" y="5093"/>
                      <a:pt x="1521" y="5152"/>
                      <a:pt x="1529" y="5210"/>
                    </a:cubicBezTo>
                    <a:cubicBezTo>
                      <a:pt x="1571" y="5387"/>
                      <a:pt x="1764" y="5446"/>
                      <a:pt x="1907" y="5488"/>
                    </a:cubicBezTo>
                    <a:cubicBezTo>
                      <a:pt x="1932" y="5496"/>
                      <a:pt x="1949" y="5496"/>
                      <a:pt x="1974" y="5504"/>
                    </a:cubicBezTo>
                    <a:cubicBezTo>
                      <a:pt x="2252" y="5588"/>
                      <a:pt x="2453" y="5841"/>
                      <a:pt x="2655" y="6076"/>
                    </a:cubicBezTo>
                    <a:cubicBezTo>
                      <a:pt x="2705" y="6135"/>
                      <a:pt x="2756" y="6193"/>
                      <a:pt x="2814" y="6252"/>
                    </a:cubicBezTo>
                    <a:cubicBezTo>
                      <a:pt x="3150" y="6622"/>
                      <a:pt x="3554" y="6916"/>
                      <a:pt x="4016" y="7092"/>
                    </a:cubicBezTo>
                    <a:lnTo>
                      <a:pt x="4091" y="7126"/>
                    </a:lnTo>
                    <a:cubicBezTo>
                      <a:pt x="4285" y="7185"/>
                      <a:pt x="4461" y="7260"/>
                      <a:pt x="4562" y="7411"/>
                    </a:cubicBezTo>
                    <a:cubicBezTo>
                      <a:pt x="4721" y="7647"/>
                      <a:pt x="4587" y="7983"/>
                      <a:pt x="4520" y="8117"/>
                    </a:cubicBezTo>
                    <a:cubicBezTo>
                      <a:pt x="4478" y="8209"/>
                      <a:pt x="4436" y="8277"/>
                      <a:pt x="4394" y="8352"/>
                    </a:cubicBezTo>
                    <a:cubicBezTo>
                      <a:pt x="4301" y="8520"/>
                      <a:pt x="4200" y="8688"/>
                      <a:pt x="4158" y="8890"/>
                    </a:cubicBezTo>
                    <a:cubicBezTo>
                      <a:pt x="4125" y="9016"/>
                      <a:pt x="4142" y="9108"/>
                      <a:pt x="4217" y="9159"/>
                    </a:cubicBezTo>
                    <a:cubicBezTo>
                      <a:pt x="4251" y="9192"/>
                      <a:pt x="4293" y="9201"/>
                      <a:pt x="4335" y="9201"/>
                    </a:cubicBezTo>
                    <a:cubicBezTo>
                      <a:pt x="4411" y="9201"/>
                      <a:pt x="4486" y="9159"/>
                      <a:pt x="4553" y="9041"/>
                    </a:cubicBezTo>
                    <a:lnTo>
                      <a:pt x="5855" y="7680"/>
                    </a:lnTo>
                    <a:cubicBezTo>
                      <a:pt x="6224" y="7771"/>
                      <a:pt x="6573" y="7816"/>
                      <a:pt x="6895" y="7816"/>
                    </a:cubicBezTo>
                    <a:cubicBezTo>
                      <a:pt x="7646" y="7816"/>
                      <a:pt x="8250" y="7573"/>
                      <a:pt x="8602" y="7109"/>
                    </a:cubicBezTo>
                    <a:cubicBezTo>
                      <a:pt x="9056" y="6513"/>
                      <a:pt x="9342" y="5252"/>
                      <a:pt x="9274" y="4034"/>
                    </a:cubicBezTo>
                    <a:cubicBezTo>
                      <a:pt x="9241" y="3161"/>
                      <a:pt x="8997" y="1581"/>
                      <a:pt x="7796" y="674"/>
                    </a:cubicBezTo>
                    <a:cubicBezTo>
                      <a:pt x="7155" y="191"/>
                      <a:pt x="6368" y="1"/>
                      <a:pt x="556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136875" y="1645675"/>
                <a:ext cx="19975" cy="11712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685" extrusionOk="0">
                    <a:moveTo>
                      <a:pt x="318" y="1"/>
                    </a:moveTo>
                    <a:cubicBezTo>
                      <a:pt x="289" y="1"/>
                      <a:pt x="260" y="30"/>
                      <a:pt x="253" y="64"/>
                    </a:cubicBezTo>
                    <a:cubicBezTo>
                      <a:pt x="1" y="1585"/>
                      <a:pt x="135" y="3172"/>
                      <a:pt x="648" y="4634"/>
                    </a:cubicBezTo>
                    <a:cubicBezTo>
                      <a:pt x="664" y="4668"/>
                      <a:pt x="690" y="4684"/>
                      <a:pt x="723" y="4684"/>
                    </a:cubicBezTo>
                    <a:cubicBezTo>
                      <a:pt x="732" y="4684"/>
                      <a:pt x="748" y="4684"/>
                      <a:pt x="740" y="4676"/>
                    </a:cubicBezTo>
                    <a:cubicBezTo>
                      <a:pt x="774" y="4659"/>
                      <a:pt x="799" y="4617"/>
                      <a:pt x="782" y="4575"/>
                    </a:cubicBezTo>
                    <a:cubicBezTo>
                      <a:pt x="278" y="3139"/>
                      <a:pt x="144" y="1585"/>
                      <a:pt x="396" y="81"/>
                    </a:cubicBezTo>
                    <a:cubicBezTo>
                      <a:pt x="412" y="47"/>
                      <a:pt x="379" y="14"/>
                      <a:pt x="337" y="5"/>
                    </a:cubicBezTo>
                    <a:cubicBezTo>
                      <a:pt x="331" y="2"/>
                      <a:pt x="324" y="1"/>
                      <a:pt x="31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176775" y="1660925"/>
                <a:ext cx="149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3033" extrusionOk="0">
                    <a:moveTo>
                      <a:pt x="152" y="0"/>
                    </a:moveTo>
                    <a:cubicBezTo>
                      <a:pt x="118" y="0"/>
                      <a:pt x="76" y="34"/>
                      <a:pt x="76" y="76"/>
                    </a:cubicBezTo>
                    <a:cubicBezTo>
                      <a:pt x="1" y="1050"/>
                      <a:pt x="127" y="2058"/>
                      <a:pt x="438" y="2982"/>
                    </a:cubicBezTo>
                    <a:cubicBezTo>
                      <a:pt x="454" y="3016"/>
                      <a:pt x="480" y="3033"/>
                      <a:pt x="513" y="3033"/>
                    </a:cubicBezTo>
                    <a:cubicBezTo>
                      <a:pt x="522" y="3033"/>
                      <a:pt x="538" y="3033"/>
                      <a:pt x="538" y="3024"/>
                    </a:cubicBezTo>
                    <a:cubicBezTo>
                      <a:pt x="580" y="3016"/>
                      <a:pt x="597" y="2974"/>
                      <a:pt x="589" y="2932"/>
                    </a:cubicBezTo>
                    <a:cubicBezTo>
                      <a:pt x="286" y="2025"/>
                      <a:pt x="152" y="1042"/>
                      <a:pt x="228" y="84"/>
                    </a:cubicBezTo>
                    <a:cubicBezTo>
                      <a:pt x="228" y="42"/>
                      <a:pt x="202" y="0"/>
                      <a:pt x="15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126600" y="1678300"/>
                <a:ext cx="810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557" extrusionOk="0">
                    <a:moveTo>
                      <a:pt x="87" y="1"/>
                    </a:moveTo>
                    <a:cubicBezTo>
                      <a:pt x="60" y="1"/>
                      <a:pt x="31" y="22"/>
                      <a:pt x="25" y="53"/>
                    </a:cubicBezTo>
                    <a:cubicBezTo>
                      <a:pt x="0" y="86"/>
                      <a:pt x="25" y="137"/>
                      <a:pt x="67" y="145"/>
                    </a:cubicBezTo>
                    <a:cubicBezTo>
                      <a:pt x="748" y="422"/>
                      <a:pt x="1470" y="557"/>
                      <a:pt x="2193" y="557"/>
                    </a:cubicBezTo>
                    <a:cubicBezTo>
                      <a:pt x="2520" y="557"/>
                      <a:pt x="2848" y="523"/>
                      <a:pt x="3175" y="473"/>
                    </a:cubicBezTo>
                    <a:cubicBezTo>
                      <a:pt x="3217" y="473"/>
                      <a:pt x="3243" y="431"/>
                      <a:pt x="3234" y="389"/>
                    </a:cubicBezTo>
                    <a:cubicBezTo>
                      <a:pt x="3234" y="351"/>
                      <a:pt x="3201" y="320"/>
                      <a:pt x="3163" y="320"/>
                    </a:cubicBezTo>
                    <a:cubicBezTo>
                      <a:pt x="3159" y="320"/>
                      <a:pt x="3155" y="321"/>
                      <a:pt x="3150" y="322"/>
                    </a:cubicBezTo>
                    <a:cubicBezTo>
                      <a:pt x="2834" y="374"/>
                      <a:pt x="2515" y="400"/>
                      <a:pt x="2196" y="400"/>
                    </a:cubicBezTo>
                    <a:cubicBezTo>
                      <a:pt x="1489" y="400"/>
                      <a:pt x="783" y="271"/>
                      <a:pt x="118" y="11"/>
                    </a:cubicBezTo>
                    <a:cubicBezTo>
                      <a:pt x="108" y="4"/>
                      <a:pt x="98" y="1"/>
                      <a:pt x="8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123025" y="1712750"/>
                <a:ext cx="86325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532" extrusionOk="0">
                    <a:moveTo>
                      <a:pt x="3361" y="0"/>
                    </a:moveTo>
                    <a:cubicBezTo>
                      <a:pt x="3350" y="0"/>
                      <a:pt x="3338" y="4"/>
                      <a:pt x="3327" y="10"/>
                    </a:cubicBezTo>
                    <a:cubicBezTo>
                      <a:pt x="2732" y="256"/>
                      <a:pt x="2091" y="378"/>
                      <a:pt x="1449" y="378"/>
                    </a:cubicBezTo>
                    <a:cubicBezTo>
                      <a:pt x="995" y="378"/>
                      <a:pt x="540" y="317"/>
                      <a:pt x="101" y="195"/>
                    </a:cubicBezTo>
                    <a:cubicBezTo>
                      <a:pt x="94" y="194"/>
                      <a:pt x="87" y="193"/>
                      <a:pt x="80" y="193"/>
                    </a:cubicBezTo>
                    <a:cubicBezTo>
                      <a:pt x="46" y="193"/>
                      <a:pt x="16" y="211"/>
                      <a:pt x="9" y="246"/>
                    </a:cubicBezTo>
                    <a:cubicBezTo>
                      <a:pt x="0" y="288"/>
                      <a:pt x="17" y="330"/>
                      <a:pt x="59" y="346"/>
                    </a:cubicBezTo>
                    <a:cubicBezTo>
                      <a:pt x="513" y="472"/>
                      <a:pt x="983" y="531"/>
                      <a:pt x="1445" y="531"/>
                    </a:cubicBezTo>
                    <a:cubicBezTo>
                      <a:pt x="2109" y="531"/>
                      <a:pt x="2772" y="405"/>
                      <a:pt x="3386" y="153"/>
                    </a:cubicBezTo>
                    <a:cubicBezTo>
                      <a:pt x="3428" y="136"/>
                      <a:pt x="3453" y="94"/>
                      <a:pt x="3428" y="52"/>
                    </a:cubicBezTo>
                    <a:cubicBezTo>
                      <a:pt x="3415" y="22"/>
                      <a:pt x="3390" y="0"/>
                      <a:pt x="336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222150" y="1456875"/>
                <a:ext cx="99575" cy="10167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4067" extrusionOk="0">
                    <a:moveTo>
                      <a:pt x="2867" y="0"/>
                    </a:moveTo>
                    <a:cubicBezTo>
                      <a:pt x="2384" y="0"/>
                      <a:pt x="1789" y="300"/>
                      <a:pt x="1269" y="820"/>
                    </a:cubicBezTo>
                    <a:cubicBezTo>
                      <a:pt x="1143" y="938"/>
                      <a:pt x="1034" y="1072"/>
                      <a:pt x="924" y="1223"/>
                    </a:cubicBezTo>
                    <a:cubicBezTo>
                      <a:pt x="152" y="2248"/>
                      <a:pt x="0" y="3450"/>
                      <a:pt x="588" y="3903"/>
                    </a:cubicBezTo>
                    <a:cubicBezTo>
                      <a:pt x="737" y="4014"/>
                      <a:pt x="919" y="4066"/>
                      <a:pt x="1121" y="4066"/>
                    </a:cubicBezTo>
                    <a:cubicBezTo>
                      <a:pt x="1716" y="4066"/>
                      <a:pt x="2483" y="3608"/>
                      <a:pt x="3066" y="2836"/>
                    </a:cubicBezTo>
                    <a:cubicBezTo>
                      <a:pt x="3092" y="2819"/>
                      <a:pt x="3100" y="2794"/>
                      <a:pt x="3108" y="2777"/>
                    </a:cubicBezTo>
                    <a:cubicBezTo>
                      <a:pt x="3856" y="1761"/>
                      <a:pt x="3982" y="602"/>
                      <a:pt x="3402" y="165"/>
                    </a:cubicBezTo>
                    <a:cubicBezTo>
                      <a:pt x="3253" y="53"/>
                      <a:pt x="3070" y="0"/>
                      <a:pt x="2867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219825" y="1454875"/>
                <a:ext cx="104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219" extrusionOk="0">
                    <a:moveTo>
                      <a:pt x="2949" y="144"/>
                    </a:moveTo>
                    <a:cubicBezTo>
                      <a:pt x="3143" y="144"/>
                      <a:pt x="3319" y="203"/>
                      <a:pt x="3453" y="295"/>
                    </a:cubicBezTo>
                    <a:cubicBezTo>
                      <a:pt x="3991" y="707"/>
                      <a:pt x="3848" y="1841"/>
                      <a:pt x="3134" y="2815"/>
                    </a:cubicBezTo>
                    <a:cubicBezTo>
                      <a:pt x="3126" y="2832"/>
                      <a:pt x="3109" y="2849"/>
                      <a:pt x="3092" y="2866"/>
                    </a:cubicBezTo>
                    <a:cubicBezTo>
                      <a:pt x="2538" y="3615"/>
                      <a:pt x="1795" y="4063"/>
                      <a:pt x="1224" y="4063"/>
                    </a:cubicBezTo>
                    <a:cubicBezTo>
                      <a:pt x="1034" y="4063"/>
                      <a:pt x="862" y="4013"/>
                      <a:pt x="723" y="3908"/>
                    </a:cubicBezTo>
                    <a:cubicBezTo>
                      <a:pt x="152" y="3488"/>
                      <a:pt x="312" y="2328"/>
                      <a:pt x="1068" y="1337"/>
                    </a:cubicBezTo>
                    <a:cubicBezTo>
                      <a:pt x="1177" y="1186"/>
                      <a:pt x="1295" y="1060"/>
                      <a:pt x="1404" y="942"/>
                    </a:cubicBezTo>
                    <a:cubicBezTo>
                      <a:pt x="1925" y="430"/>
                      <a:pt x="2487" y="144"/>
                      <a:pt x="2949" y="144"/>
                    </a:cubicBezTo>
                    <a:close/>
                    <a:moveTo>
                      <a:pt x="2955" y="1"/>
                    </a:moveTo>
                    <a:cubicBezTo>
                      <a:pt x="2457" y="1"/>
                      <a:pt x="1850" y="299"/>
                      <a:pt x="1311" y="850"/>
                    </a:cubicBezTo>
                    <a:cubicBezTo>
                      <a:pt x="1185" y="967"/>
                      <a:pt x="1068" y="1102"/>
                      <a:pt x="950" y="1261"/>
                    </a:cubicBezTo>
                    <a:cubicBezTo>
                      <a:pt x="144" y="2320"/>
                      <a:pt x="1" y="3572"/>
                      <a:pt x="631" y="4042"/>
                    </a:cubicBezTo>
                    <a:cubicBezTo>
                      <a:pt x="799" y="4160"/>
                      <a:pt x="1001" y="4218"/>
                      <a:pt x="1219" y="4218"/>
                    </a:cubicBezTo>
                    <a:cubicBezTo>
                      <a:pt x="1841" y="4218"/>
                      <a:pt x="2630" y="3748"/>
                      <a:pt x="3235" y="2975"/>
                    </a:cubicBezTo>
                    <a:cubicBezTo>
                      <a:pt x="3243" y="2950"/>
                      <a:pt x="3269" y="2933"/>
                      <a:pt x="3277" y="2908"/>
                    </a:cubicBezTo>
                    <a:cubicBezTo>
                      <a:pt x="4042" y="1849"/>
                      <a:pt x="4168" y="648"/>
                      <a:pt x="3546" y="186"/>
                    </a:cubicBezTo>
                    <a:cubicBezTo>
                      <a:pt x="3382" y="61"/>
                      <a:pt x="3180" y="1"/>
                      <a:pt x="295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237675" y="1481875"/>
                <a:ext cx="58200" cy="63200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528" extrusionOk="0">
                    <a:moveTo>
                      <a:pt x="1894" y="0"/>
                    </a:moveTo>
                    <a:cubicBezTo>
                      <a:pt x="1568" y="0"/>
                      <a:pt x="1077" y="338"/>
                      <a:pt x="673" y="870"/>
                    </a:cubicBezTo>
                    <a:cubicBezTo>
                      <a:pt x="169" y="1534"/>
                      <a:pt x="1" y="2248"/>
                      <a:pt x="287" y="2466"/>
                    </a:cubicBezTo>
                    <a:cubicBezTo>
                      <a:pt x="343" y="2508"/>
                      <a:pt x="413" y="2528"/>
                      <a:pt x="493" y="2528"/>
                    </a:cubicBezTo>
                    <a:cubicBezTo>
                      <a:pt x="739" y="2528"/>
                      <a:pt x="1081" y="2342"/>
                      <a:pt x="1404" y="2013"/>
                    </a:cubicBezTo>
                    <a:lnTo>
                      <a:pt x="1185" y="1257"/>
                    </a:lnTo>
                    <a:lnTo>
                      <a:pt x="1975" y="1257"/>
                    </a:lnTo>
                    <a:cubicBezTo>
                      <a:pt x="2269" y="736"/>
                      <a:pt x="2328" y="240"/>
                      <a:pt x="2101" y="64"/>
                    </a:cubicBezTo>
                    <a:cubicBezTo>
                      <a:pt x="2045" y="21"/>
                      <a:pt x="1974" y="0"/>
                      <a:pt x="189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7" name="Google Shape;3307;p36"/>
              <p:cNvSpPr/>
              <p:nvPr/>
            </p:nvSpPr>
            <p:spPr>
              <a:xfrm>
                <a:off x="3253650" y="1456450"/>
                <a:ext cx="68075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2795" extrusionOk="0">
                    <a:moveTo>
                      <a:pt x="1600" y="0"/>
                    </a:moveTo>
                    <a:cubicBezTo>
                      <a:pt x="1117" y="0"/>
                      <a:pt x="521" y="302"/>
                      <a:pt x="0" y="829"/>
                    </a:cubicBezTo>
                    <a:lnTo>
                      <a:pt x="1848" y="2794"/>
                    </a:lnTo>
                    <a:cubicBezTo>
                      <a:pt x="2596" y="1770"/>
                      <a:pt x="2722" y="619"/>
                      <a:pt x="2134" y="165"/>
                    </a:cubicBezTo>
                    <a:cubicBezTo>
                      <a:pt x="1985" y="53"/>
                      <a:pt x="1803" y="0"/>
                      <a:pt x="160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8" name="Google Shape;3308;p36"/>
              <p:cNvSpPr/>
              <p:nvPr/>
            </p:nvSpPr>
            <p:spPr>
              <a:xfrm>
                <a:off x="3251550" y="1454575"/>
                <a:ext cx="72275" cy="736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946" extrusionOk="0">
                    <a:moveTo>
                      <a:pt x="1684" y="162"/>
                    </a:moveTo>
                    <a:cubicBezTo>
                      <a:pt x="1875" y="162"/>
                      <a:pt x="2045" y="212"/>
                      <a:pt x="2184" y="316"/>
                    </a:cubicBezTo>
                    <a:cubicBezTo>
                      <a:pt x="2714" y="719"/>
                      <a:pt x="2596" y="1794"/>
                      <a:pt x="1932" y="2752"/>
                    </a:cubicBezTo>
                    <a:lnTo>
                      <a:pt x="202" y="912"/>
                    </a:lnTo>
                    <a:cubicBezTo>
                      <a:pt x="695" y="431"/>
                      <a:pt x="1242" y="162"/>
                      <a:pt x="1684" y="162"/>
                    </a:cubicBezTo>
                    <a:close/>
                    <a:moveTo>
                      <a:pt x="1672" y="1"/>
                    </a:moveTo>
                    <a:cubicBezTo>
                      <a:pt x="1172" y="1"/>
                      <a:pt x="567" y="303"/>
                      <a:pt x="34" y="853"/>
                    </a:cubicBezTo>
                    <a:cubicBezTo>
                      <a:pt x="0" y="879"/>
                      <a:pt x="0" y="929"/>
                      <a:pt x="34" y="954"/>
                    </a:cubicBezTo>
                    <a:lnTo>
                      <a:pt x="1882" y="2920"/>
                    </a:lnTo>
                    <a:cubicBezTo>
                      <a:pt x="1890" y="2928"/>
                      <a:pt x="1916" y="2945"/>
                      <a:pt x="1932" y="2945"/>
                    </a:cubicBezTo>
                    <a:cubicBezTo>
                      <a:pt x="1966" y="2945"/>
                      <a:pt x="1983" y="2928"/>
                      <a:pt x="2000" y="2911"/>
                    </a:cubicBezTo>
                    <a:cubicBezTo>
                      <a:pt x="2764" y="1845"/>
                      <a:pt x="2890" y="652"/>
                      <a:pt x="2268" y="190"/>
                    </a:cubicBezTo>
                    <a:cubicBezTo>
                      <a:pt x="2102" y="62"/>
                      <a:pt x="1897" y="1"/>
                      <a:pt x="167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9" name="Google Shape;3309;p36"/>
              <p:cNvSpPr/>
              <p:nvPr/>
            </p:nvSpPr>
            <p:spPr>
              <a:xfrm>
                <a:off x="3270650" y="1493200"/>
                <a:ext cx="99575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4071" extrusionOk="0">
                    <a:moveTo>
                      <a:pt x="2869" y="1"/>
                    </a:moveTo>
                    <a:cubicBezTo>
                      <a:pt x="2387" y="1"/>
                      <a:pt x="1793" y="302"/>
                      <a:pt x="1278" y="829"/>
                    </a:cubicBezTo>
                    <a:cubicBezTo>
                      <a:pt x="1152" y="946"/>
                      <a:pt x="1034" y="1081"/>
                      <a:pt x="925" y="1232"/>
                    </a:cubicBezTo>
                    <a:cubicBezTo>
                      <a:pt x="152" y="2257"/>
                      <a:pt x="1" y="3467"/>
                      <a:pt x="589" y="3903"/>
                    </a:cubicBezTo>
                    <a:cubicBezTo>
                      <a:pt x="738" y="4017"/>
                      <a:pt x="922" y="4070"/>
                      <a:pt x="1125" y="4070"/>
                    </a:cubicBezTo>
                    <a:cubicBezTo>
                      <a:pt x="1722" y="4070"/>
                      <a:pt x="2491" y="3609"/>
                      <a:pt x="3067" y="2845"/>
                    </a:cubicBezTo>
                    <a:cubicBezTo>
                      <a:pt x="3084" y="2837"/>
                      <a:pt x="3101" y="2811"/>
                      <a:pt x="3109" y="2786"/>
                    </a:cubicBezTo>
                    <a:cubicBezTo>
                      <a:pt x="3857" y="1761"/>
                      <a:pt x="3983" y="610"/>
                      <a:pt x="3403" y="165"/>
                    </a:cubicBezTo>
                    <a:cubicBezTo>
                      <a:pt x="3254" y="54"/>
                      <a:pt x="3071" y="1"/>
                      <a:pt x="2869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0" name="Google Shape;3310;p36"/>
              <p:cNvSpPr/>
              <p:nvPr/>
            </p:nvSpPr>
            <p:spPr>
              <a:xfrm>
                <a:off x="3273175" y="1491125"/>
                <a:ext cx="99150" cy="105775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4231" extrusionOk="0">
                    <a:moveTo>
                      <a:pt x="2756" y="164"/>
                    </a:moveTo>
                    <a:cubicBezTo>
                      <a:pt x="2949" y="164"/>
                      <a:pt x="3117" y="223"/>
                      <a:pt x="3260" y="315"/>
                    </a:cubicBezTo>
                    <a:cubicBezTo>
                      <a:pt x="3798" y="727"/>
                      <a:pt x="3663" y="1861"/>
                      <a:pt x="2949" y="2836"/>
                    </a:cubicBezTo>
                    <a:cubicBezTo>
                      <a:pt x="2941" y="2852"/>
                      <a:pt x="2916" y="2869"/>
                      <a:pt x="2907" y="2886"/>
                    </a:cubicBezTo>
                    <a:cubicBezTo>
                      <a:pt x="2538" y="3382"/>
                      <a:pt x="2084" y="3751"/>
                      <a:pt x="1622" y="3944"/>
                    </a:cubicBezTo>
                    <a:cubicBezTo>
                      <a:pt x="1410" y="4038"/>
                      <a:pt x="1209" y="4084"/>
                      <a:pt x="1028" y="4084"/>
                    </a:cubicBezTo>
                    <a:cubicBezTo>
                      <a:pt x="834" y="4084"/>
                      <a:pt x="664" y="4032"/>
                      <a:pt x="530" y="3928"/>
                    </a:cubicBezTo>
                    <a:cubicBezTo>
                      <a:pt x="269" y="3726"/>
                      <a:pt x="152" y="3348"/>
                      <a:pt x="219" y="2878"/>
                    </a:cubicBezTo>
                    <a:cubicBezTo>
                      <a:pt x="269" y="2382"/>
                      <a:pt x="513" y="1836"/>
                      <a:pt x="874" y="1357"/>
                    </a:cubicBezTo>
                    <a:cubicBezTo>
                      <a:pt x="983" y="1206"/>
                      <a:pt x="1101" y="1080"/>
                      <a:pt x="1210" y="962"/>
                    </a:cubicBezTo>
                    <a:cubicBezTo>
                      <a:pt x="1731" y="450"/>
                      <a:pt x="2294" y="164"/>
                      <a:pt x="2756" y="164"/>
                    </a:cubicBezTo>
                    <a:close/>
                    <a:moveTo>
                      <a:pt x="2753" y="0"/>
                    </a:moveTo>
                    <a:cubicBezTo>
                      <a:pt x="2255" y="0"/>
                      <a:pt x="1648" y="303"/>
                      <a:pt x="1109" y="853"/>
                    </a:cubicBezTo>
                    <a:cubicBezTo>
                      <a:pt x="983" y="962"/>
                      <a:pt x="866" y="1105"/>
                      <a:pt x="757" y="1256"/>
                    </a:cubicBezTo>
                    <a:cubicBezTo>
                      <a:pt x="379" y="1777"/>
                      <a:pt x="127" y="2340"/>
                      <a:pt x="59" y="2852"/>
                    </a:cubicBezTo>
                    <a:cubicBezTo>
                      <a:pt x="1" y="3390"/>
                      <a:pt x="135" y="3810"/>
                      <a:pt x="437" y="4045"/>
                    </a:cubicBezTo>
                    <a:cubicBezTo>
                      <a:pt x="597" y="4163"/>
                      <a:pt x="807" y="4230"/>
                      <a:pt x="1025" y="4230"/>
                    </a:cubicBezTo>
                    <a:cubicBezTo>
                      <a:pt x="1235" y="4230"/>
                      <a:pt x="1454" y="4188"/>
                      <a:pt x="1689" y="4070"/>
                    </a:cubicBezTo>
                    <a:cubicBezTo>
                      <a:pt x="2168" y="3877"/>
                      <a:pt x="2647" y="3474"/>
                      <a:pt x="3033" y="2970"/>
                    </a:cubicBezTo>
                    <a:cubicBezTo>
                      <a:pt x="3042" y="2953"/>
                      <a:pt x="3067" y="2928"/>
                      <a:pt x="3075" y="2911"/>
                    </a:cubicBezTo>
                    <a:cubicBezTo>
                      <a:pt x="3840" y="1844"/>
                      <a:pt x="3966" y="651"/>
                      <a:pt x="3344" y="189"/>
                    </a:cubicBezTo>
                    <a:cubicBezTo>
                      <a:pt x="3180" y="62"/>
                      <a:pt x="2977" y="0"/>
                      <a:pt x="275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1" name="Google Shape;3311;p36"/>
              <p:cNvSpPr/>
              <p:nvPr/>
            </p:nvSpPr>
            <p:spPr>
              <a:xfrm>
                <a:off x="3286200" y="1518625"/>
                <a:ext cx="58400" cy="632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528" extrusionOk="0">
                    <a:moveTo>
                      <a:pt x="1893" y="0"/>
                    </a:moveTo>
                    <a:cubicBezTo>
                      <a:pt x="1568" y="0"/>
                      <a:pt x="1077" y="338"/>
                      <a:pt x="672" y="870"/>
                    </a:cubicBezTo>
                    <a:cubicBezTo>
                      <a:pt x="168" y="1534"/>
                      <a:pt x="0" y="2248"/>
                      <a:pt x="286" y="2466"/>
                    </a:cubicBezTo>
                    <a:cubicBezTo>
                      <a:pt x="342" y="2508"/>
                      <a:pt x="412" y="2528"/>
                      <a:pt x="493" y="2528"/>
                    </a:cubicBezTo>
                    <a:cubicBezTo>
                      <a:pt x="739" y="2528"/>
                      <a:pt x="1083" y="2342"/>
                      <a:pt x="1412" y="2013"/>
                    </a:cubicBezTo>
                    <a:lnTo>
                      <a:pt x="1185" y="1257"/>
                    </a:lnTo>
                    <a:lnTo>
                      <a:pt x="1975" y="1257"/>
                    </a:lnTo>
                    <a:cubicBezTo>
                      <a:pt x="2269" y="736"/>
                      <a:pt x="2336" y="240"/>
                      <a:pt x="2101" y="64"/>
                    </a:cubicBezTo>
                    <a:cubicBezTo>
                      <a:pt x="2044" y="21"/>
                      <a:pt x="1974" y="0"/>
                      <a:pt x="18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2" name="Google Shape;3312;p36"/>
              <p:cNvSpPr/>
              <p:nvPr/>
            </p:nvSpPr>
            <p:spPr>
              <a:xfrm>
                <a:off x="3302150" y="1493200"/>
                <a:ext cx="68075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2795" extrusionOk="0">
                    <a:moveTo>
                      <a:pt x="1601" y="1"/>
                    </a:moveTo>
                    <a:cubicBezTo>
                      <a:pt x="1118" y="1"/>
                      <a:pt x="522" y="302"/>
                      <a:pt x="1" y="829"/>
                    </a:cubicBezTo>
                    <a:lnTo>
                      <a:pt x="1849" y="2795"/>
                    </a:lnTo>
                    <a:cubicBezTo>
                      <a:pt x="2588" y="1770"/>
                      <a:pt x="2723" y="610"/>
                      <a:pt x="2135" y="165"/>
                    </a:cubicBezTo>
                    <a:cubicBezTo>
                      <a:pt x="1986" y="54"/>
                      <a:pt x="1803" y="1"/>
                      <a:pt x="1601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3" name="Google Shape;3313;p36"/>
              <p:cNvSpPr/>
              <p:nvPr/>
            </p:nvSpPr>
            <p:spPr>
              <a:xfrm>
                <a:off x="3300050" y="1491325"/>
                <a:ext cx="72275" cy="736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946" extrusionOk="0">
                    <a:moveTo>
                      <a:pt x="1691" y="159"/>
                    </a:moveTo>
                    <a:cubicBezTo>
                      <a:pt x="1879" y="159"/>
                      <a:pt x="2047" y="207"/>
                      <a:pt x="2185" y="307"/>
                    </a:cubicBezTo>
                    <a:cubicBezTo>
                      <a:pt x="2714" y="702"/>
                      <a:pt x="2597" y="1786"/>
                      <a:pt x="1933" y="2744"/>
                    </a:cubicBezTo>
                    <a:lnTo>
                      <a:pt x="202" y="904"/>
                    </a:lnTo>
                    <a:cubicBezTo>
                      <a:pt x="698" y="426"/>
                      <a:pt x="1247" y="159"/>
                      <a:pt x="1691" y="159"/>
                    </a:cubicBezTo>
                    <a:close/>
                    <a:moveTo>
                      <a:pt x="1678" y="1"/>
                    </a:moveTo>
                    <a:cubicBezTo>
                      <a:pt x="1180" y="1"/>
                      <a:pt x="573" y="303"/>
                      <a:pt x="34" y="853"/>
                    </a:cubicBezTo>
                    <a:cubicBezTo>
                      <a:pt x="1" y="879"/>
                      <a:pt x="1" y="929"/>
                      <a:pt x="34" y="954"/>
                    </a:cubicBezTo>
                    <a:lnTo>
                      <a:pt x="1883" y="2920"/>
                    </a:lnTo>
                    <a:cubicBezTo>
                      <a:pt x="1891" y="2928"/>
                      <a:pt x="1916" y="2945"/>
                      <a:pt x="1933" y="2945"/>
                    </a:cubicBezTo>
                    <a:cubicBezTo>
                      <a:pt x="1967" y="2945"/>
                      <a:pt x="1992" y="2928"/>
                      <a:pt x="2000" y="2912"/>
                    </a:cubicBezTo>
                    <a:cubicBezTo>
                      <a:pt x="2765" y="1845"/>
                      <a:pt x="2891" y="652"/>
                      <a:pt x="2269" y="190"/>
                    </a:cubicBezTo>
                    <a:cubicBezTo>
                      <a:pt x="2105" y="62"/>
                      <a:pt x="1902" y="1"/>
                      <a:pt x="167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4" name="Google Shape;3314;p36"/>
              <p:cNvSpPr/>
              <p:nvPr/>
            </p:nvSpPr>
            <p:spPr>
              <a:xfrm>
                <a:off x="3202400" y="1573950"/>
                <a:ext cx="70375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2211" extrusionOk="0">
                    <a:moveTo>
                      <a:pt x="89" y="0"/>
                    </a:moveTo>
                    <a:cubicBezTo>
                      <a:pt x="85" y="0"/>
                      <a:pt x="81" y="0"/>
                      <a:pt x="76" y="1"/>
                    </a:cubicBezTo>
                    <a:cubicBezTo>
                      <a:pt x="34" y="1"/>
                      <a:pt x="1" y="43"/>
                      <a:pt x="17" y="85"/>
                    </a:cubicBezTo>
                    <a:cubicBezTo>
                      <a:pt x="118" y="749"/>
                      <a:pt x="454" y="1337"/>
                      <a:pt x="950" y="1715"/>
                    </a:cubicBezTo>
                    <a:cubicBezTo>
                      <a:pt x="1362" y="2034"/>
                      <a:pt x="1891" y="2211"/>
                      <a:pt x="2454" y="2211"/>
                    </a:cubicBezTo>
                    <a:cubicBezTo>
                      <a:pt x="2554" y="2211"/>
                      <a:pt x="2647" y="2202"/>
                      <a:pt x="2756" y="2177"/>
                    </a:cubicBezTo>
                    <a:cubicBezTo>
                      <a:pt x="2798" y="2177"/>
                      <a:pt x="2815" y="2135"/>
                      <a:pt x="2815" y="2093"/>
                    </a:cubicBezTo>
                    <a:cubicBezTo>
                      <a:pt x="2815" y="2051"/>
                      <a:pt x="2773" y="2034"/>
                      <a:pt x="2731" y="2034"/>
                    </a:cubicBezTo>
                    <a:cubicBezTo>
                      <a:pt x="2635" y="2045"/>
                      <a:pt x="2539" y="2050"/>
                      <a:pt x="2444" y="2050"/>
                    </a:cubicBezTo>
                    <a:cubicBezTo>
                      <a:pt x="1924" y="2050"/>
                      <a:pt x="1425" y="1895"/>
                      <a:pt x="1034" y="1589"/>
                    </a:cubicBezTo>
                    <a:cubicBezTo>
                      <a:pt x="572" y="1245"/>
                      <a:pt x="253" y="690"/>
                      <a:pt x="160" y="69"/>
                    </a:cubicBezTo>
                    <a:cubicBezTo>
                      <a:pt x="160" y="31"/>
                      <a:pt x="127" y="0"/>
                      <a:pt x="8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5" name="Google Shape;3315;p36"/>
              <p:cNvSpPr/>
              <p:nvPr/>
            </p:nvSpPr>
            <p:spPr>
              <a:xfrm>
                <a:off x="3268550" y="1612800"/>
                <a:ext cx="16625" cy="303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212" extrusionOk="0">
                    <a:moveTo>
                      <a:pt x="585" y="0"/>
                    </a:moveTo>
                    <a:cubicBezTo>
                      <a:pt x="581" y="0"/>
                      <a:pt x="576" y="1"/>
                      <a:pt x="572" y="1"/>
                    </a:cubicBezTo>
                    <a:cubicBezTo>
                      <a:pt x="295" y="43"/>
                      <a:pt x="68" y="279"/>
                      <a:pt x="34" y="547"/>
                    </a:cubicBezTo>
                    <a:cubicBezTo>
                      <a:pt x="1" y="825"/>
                      <a:pt x="169" y="1094"/>
                      <a:pt x="421" y="1203"/>
                    </a:cubicBezTo>
                    <a:cubicBezTo>
                      <a:pt x="438" y="1211"/>
                      <a:pt x="446" y="1211"/>
                      <a:pt x="454" y="1211"/>
                    </a:cubicBezTo>
                    <a:cubicBezTo>
                      <a:pt x="488" y="1211"/>
                      <a:pt x="522" y="1186"/>
                      <a:pt x="530" y="1144"/>
                    </a:cubicBezTo>
                    <a:cubicBezTo>
                      <a:pt x="547" y="1119"/>
                      <a:pt x="530" y="1060"/>
                      <a:pt x="488" y="1052"/>
                    </a:cubicBezTo>
                    <a:cubicBezTo>
                      <a:pt x="295" y="976"/>
                      <a:pt x="169" y="757"/>
                      <a:pt x="194" y="556"/>
                    </a:cubicBezTo>
                    <a:cubicBezTo>
                      <a:pt x="211" y="363"/>
                      <a:pt x="396" y="178"/>
                      <a:pt x="589" y="153"/>
                    </a:cubicBezTo>
                    <a:cubicBezTo>
                      <a:pt x="631" y="153"/>
                      <a:pt x="664" y="111"/>
                      <a:pt x="656" y="69"/>
                    </a:cubicBezTo>
                    <a:cubicBezTo>
                      <a:pt x="656" y="31"/>
                      <a:pt x="622" y="0"/>
                      <a:pt x="58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6" name="Google Shape;3316;p36"/>
              <p:cNvSpPr/>
              <p:nvPr/>
            </p:nvSpPr>
            <p:spPr>
              <a:xfrm>
                <a:off x="3189600" y="1561675"/>
                <a:ext cx="30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619" extrusionOk="0">
                    <a:moveTo>
                      <a:pt x="98" y="1"/>
                    </a:moveTo>
                    <a:cubicBezTo>
                      <a:pt x="91" y="1"/>
                      <a:pt x="83" y="2"/>
                      <a:pt x="76" y="5"/>
                    </a:cubicBezTo>
                    <a:cubicBezTo>
                      <a:pt x="34" y="5"/>
                      <a:pt x="0" y="47"/>
                      <a:pt x="9" y="81"/>
                    </a:cubicBezTo>
                    <a:cubicBezTo>
                      <a:pt x="51" y="358"/>
                      <a:pt x="286" y="593"/>
                      <a:pt x="555" y="618"/>
                    </a:cubicBezTo>
                    <a:lnTo>
                      <a:pt x="622" y="618"/>
                    </a:lnTo>
                    <a:cubicBezTo>
                      <a:pt x="874" y="618"/>
                      <a:pt x="1109" y="467"/>
                      <a:pt x="1201" y="224"/>
                    </a:cubicBezTo>
                    <a:cubicBezTo>
                      <a:pt x="1218" y="190"/>
                      <a:pt x="1201" y="140"/>
                      <a:pt x="1159" y="131"/>
                    </a:cubicBezTo>
                    <a:cubicBezTo>
                      <a:pt x="1150" y="124"/>
                      <a:pt x="1140" y="121"/>
                      <a:pt x="1129" y="121"/>
                    </a:cubicBezTo>
                    <a:cubicBezTo>
                      <a:pt x="1101" y="121"/>
                      <a:pt x="1071" y="143"/>
                      <a:pt x="1059" y="173"/>
                    </a:cubicBezTo>
                    <a:cubicBezTo>
                      <a:pt x="996" y="347"/>
                      <a:pt x="791" y="469"/>
                      <a:pt x="606" y="469"/>
                    </a:cubicBezTo>
                    <a:cubicBezTo>
                      <a:pt x="595" y="469"/>
                      <a:pt x="583" y="468"/>
                      <a:pt x="571" y="467"/>
                    </a:cubicBezTo>
                    <a:cubicBezTo>
                      <a:pt x="370" y="442"/>
                      <a:pt x="193" y="266"/>
                      <a:pt x="160" y="64"/>
                    </a:cubicBezTo>
                    <a:cubicBezTo>
                      <a:pt x="160" y="30"/>
                      <a:pt x="132" y="1"/>
                      <a:pt x="9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17" name="Google Shape;3317;p36"/>
          <p:cNvGrpSpPr/>
          <p:nvPr/>
        </p:nvGrpSpPr>
        <p:grpSpPr>
          <a:xfrm>
            <a:off x="3276571" y="430256"/>
            <a:ext cx="400491" cy="409012"/>
            <a:chOff x="3276571" y="430256"/>
            <a:chExt cx="400491" cy="409012"/>
          </a:xfrm>
        </p:grpSpPr>
        <p:sp>
          <p:nvSpPr>
            <p:cNvPr id="3318" name="Google Shape;3318;p36"/>
            <p:cNvSpPr/>
            <p:nvPr/>
          </p:nvSpPr>
          <p:spPr>
            <a:xfrm rot="-2881684">
              <a:off x="3309709" y="524591"/>
              <a:ext cx="333989" cy="220937"/>
            </a:xfrm>
            <a:custGeom>
              <a:avLst/>
              <a:gdLst/>
              <a:ahLst/>
              <a:cxnLst/>
              <a:rect l="l" t="t" r="r" b="b"/>
              <a:pathLst>
                <a:path w="4328" h="2863" extrusionOk="0">
                  <a:moveTo>
                    <a:pt x="4218" y="1"/>
                  </a:moveTo>
                  <a:cubicBezTo>
                    <a:pt x="3538" y="144"/>
                    <a:pt x="2588" y="513"/>
                    <a:pt x="1975" y="833"/>
                  </a:cubicBezTo>
                  <a:lnTo>
                    <a:pt x="2580" y="1597"/>
                  </a:lnTo>
                  <a:cubicBezTo>
                    <a:pt x="1723" y="1715"/>
                    <a:pt x="858" y="1849"/>
                    <a:pt x="1" y="1967"/>
                  </a:cubicBezTo>
                  <a:cubicBezTo>
                    <a:pt x="925" y="2235"/>
                    <a:pt x="2151" y="2580"/>
                    <a:pt x="3076" y="2849"/>
                  </a:cubicBezTo>
                  <a:cubicBezTo>
                    <a:pt x="3082" y="2858"/>
                    <a:pt x="3085" y="2862"/>
                    <a:pt x="3087" y="2862"/>
                  </a:cubicBezTo>
                  <a:cubicBezTo>
                    <a:pt x="3101" y="2862"/>
                    <a:pt x="2664" y="2076"/>
                    <a:pt x="2664" y="2076"/>
                  </a:cubicBezTo>
                  <a:cubicBezTo>
                    <a:pt x="3024" y="2016"/>
                    <a:pt x="3718" y="2007"/>
                    <a:pt x="4086" y="2007"/>
                  </a:cubicBezTo>
                  <a:cubicBezTo>
                    <a:pt x="4233" y="2007"/>
                    <a:pt x="4327" y="2009"/>
                    <a:pt x="4327" y="2009"/>
                  </a:cubicBezTo>
                  <a:cubicBezTo>
                    <a:pt x="4268" y="1463"/>
                    <a:pt x="4184" y="547"/>
                    <a:pt x="4218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19" name="Google Shape;3319;p36"/>
            <p:cNvGrpSpPr/>
            <p:nvPr/>
          </p:nvGrpSpPr>
          <p:grpSpPr>
            <a:xfrm rot="-2881686">
              <a:off x="3305002" y="519974"/>
              <a:ext cx="343630" cy="229576"/>
              <a:chOff x="1150600" y="1982650"/>
              <a:chExt cx="111325" cy="74375"/>
            </a:xfrm>
          </p:grpSpPr>
          <p:sp>
            <p:nvSpPr>
              <p:cNvPr id="3320" name="Google Shape;3320;p36"/>
              <p:cNvSpPr/>
              <p:nvPr/>
            </p:nvSpPr>
            <p:spPr>
              <a:xfrm>
                <a:off x="1152275" y="1984125"/>
                <a:ext cx="108175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2854" extrusionOk="0">
                    <a:moveTo>
                      <a:pt x="4217" y="0"/>
                    </a:moveTo>
                    <a:lnTo>
                      <a:pt x="4217" y="0"/>
                    </a:lnTo>
                    <a:cubicBezTo>
                      <a:pt x="3537" y="143"/>
                      <a:pt x="2596" y="513"/>
                      <a:pt x="1974" y="832"/>
                    </a:cubicBezTo>
                    <a:lnTo>
                      <a:pt x="2579" y="1596"/>
                    </a:lnTo>
                    <a:cubicBezTo>
                      <a:pt x="1722" y="1714"/>
                      <a:pt x="857" y="1848"/>
                      <a:pt x="0" y="1958"/>
                    </a:cubicBezTo>
                    <a:cubicBezTo>
                      <a:pt x="924" y="2235"/>
                      <a:pt x="2151" y="2579"/>
                      <a:pt x="3075" y="2840"/>
                    </a:cubicBezTo>
                    <a:cubicBezTo>
                      <a:pt x="3081" y="2849"/>
                      <a:pt x="3085" y="2853"/>
                      <a:pt x="3086" y="2853"/>
                    </a:cubicBezTo>
                    <a:cubicBezTo>
                      <a:pt x="3100" y="2853"/>
                      <a:pt x="2663" y="2067"/>
                      <a:pt x="2663" y="2067"/>
                    </a:cubicBezTo>
                    <a:cubicBezTo>
                      <a:pt x="3006" y="2015"/>
                      <a:pt x="3672" y="2007"/>
                      <a:pt x="4049" y="2007"/>
                    </a:cubicBezTo>
                    <a:cubicBezTo>
                      <a:pt x="4216" y="2007"/>
                      <a:pt x="4327" y="2008"/>
                      <a:pt x="4327" y="2008"/>
                    </a:cubicBezTo>
                    <a:cubicBezTo>
                      <a:pt x="4276" y="1462"/>
                      <a:pt x="4192" y="546"/>
                      <a:pt x="4217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36"/>
              <p:cNvSpPr/>
              <p:nvPr/>
            </p:nvSpPr>
            <p:spPr>
              <a:xfrm>
                <a:off x="1150600" y="1982650"/>
                <a:ext cx="1113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2975" extrusionOk="0">
                    <a:moveTo>
                      <a:pt x="4226" y="110"/>
                    </a:moveTo>
                    <a:lnTo>
                      <a:pt x="4226" y="110"/>
                    </a:lnTo>
                    <a:cubicBezTo>
                      <a:pt x="4200" y="614"/>
                      <a:pt x="4268" y="1336"/>
                      <a:pt x="4326" y="2000"/>
                    </a:cubicBezTo>
                    <a:cubicBezTo>
                      <a:pt x="4083" y="2000"/>
                      <a:pt x="3159" y="2000"/>
                      <a:pt x="2722" y="2076"/>
                    </a:cubicBezTo>
                    <a:cubicBezTo>
                      <a:pt x="2697" y="2084"/>
                      <a:pt x="2688" y="2092"/>
                      <a:pt x="2680" y="2109"/>
                    </a:cubicBezTo>
                    <a:cubicBezTo>
                      <a:pt x="2672" y="2126"/>
                      <a:pt x="2672" y="2151"/>
                      <a:pt x="2680" y="2160"/>
                    </a:cubicBezTo>
                    <a:cubicBezTo>
                      <a:pt x="2798" y="2361"/>
                      <a:pt x="2966" y="2672"/>
                      <a:pt x="3050" y="2832"/>
                    </a:cubicBezTo>
                    <a:cubicBezTo>
                      <a:pt x="2604" y="2706"/>
                      <a:pt x="2117" y="2571"/>
                      <a:pt x="1605" y="2420"/>
                    </a:cubicBezTo>
                    <a:cubicBezTo>
                      <a:pt x="1159" y="2294"/>
                      <a:pt x="706" y="2168"/>
                      <a:pt x="311" y="2050"/>
                    </a:cubicBezTo>
                    <a:cubicBezTo>
                      <a:pt x="655" y="2000"/>
                      <a:pt x="1008" y="1950"/>
                      <a:pt x="1353" y="1882"/>
                    </a:cubicBezTo>
                    <a:cubicBezTo>
                      <a:pt x="1789" y="1832"/>
                      <a:pt x="2218" y="1773"/>
                      <a:pt x="2646" y="1706"/>
                    </a:cubicBezTo>
                    <a:cubicBezTo>
                      <a:pt x="2672" y="1706"/>
                      <a:pt x="2680" y="1697"/>
                      <a:pt x="2688" y="1672"/>
                    </a:cubicBezTo>
                    <a:cubicBezTo>
                      <a:pt x="2688" y="1655"/>
                      <a:pt x="2688" y="1630"/>
                      <a:pt x="2680" y="1622"/>
                    </a:cubicBezTo>
                    <a:lnTo>
                      <a:pt x="2109" y="899"/>
                    </a:lnTo>
                    <a:cubicBezTo>
                      <a:pt x="2739" y="572"/>
                      <a:pt x="3612" y="261"/>
                      <a:pt x="4226" y="110"/>
                    </a:cubicBezTo>
                    <a:close/>
                    <a:moveTo>
                      <a:pt x="4284" y="1"/>
                    </a:moveTo>
                    <a:cubicBezTo>
                      <a:pt x="3554" y="160"/>
                      <a:pt x="2596" y="547"/>
                      <a:pt x="2016" y="841"/>
                    </a:cubicBezTo>
                    <a:cubicBezTo>
                      <a:pt x="1999" y="841"/>
                      <a:pt x="1991" y="866"/>
                      <a:pt x="1991" y="874"/>
                    </a:cubicBezTo>
                    <a:cubicBezTo>
                      <a:pt x="1991" y="883"/>
                      <a:pt x="1991" y="908"/>
                      <a:pt x="1999" y="916"/>
                    </a:cubicBezTo>
                    <a:lnTo>
                      <a:pt x="2546" y="1622"/>
                    </a:lnTo>
                    <a:cubicBezTo>
                      <a:pt x="2134" y="1672"/>
                      <a:pt x="1739" y="1739"/>
                      <a:pt x="1336" y="1790"/>
                    </a:cubicBezTo>
                    <a:cubicBezTo>
                      <a:pt x="907" y="1840"/>
                      <a:pt x="479" y="1907"/>
                      <a:pt x="42" y="1966"/>
                    </a:cubicBezTo>
                    <a:cubicBezTo>
                      <a:pt x="25" y="1983"/>
                      <a:pt x="0" y="2000"/>
                      <a:pt x="0" y="2017"/>
                    </a:cubicBezTo>
                    <a:cubicBezTo>
                      <a:pt x="0" y="2042"/>
                      <a:pt x="25" y="2059"/>
                      <a:pt x="42" y="2076"/>
                    </a:cubicBezTo>
                    <a:cubicBezTo>
                      <a:pt x="504" y="2210"/>
                      <a:pt x="1042" y="2361"/>
                      <a:pt x="1579" y="2512"/>
                    </a:cubicBezTo>
                    <a:cubicBezTo>
                      <a:pt x="2117" y="2672"/>
                      <a:pt x="2638" y="2823"/>
                      <a:pt x="3100" y="2958"/>
                    </a:cubicBezTo>
                    <a:cubicBezTo>
                      <a:pt x="3125" y="2974"/>
                      <a:pt x="3134" y="2974"/>
                      <a:pt x="3142" y="2974"/>
                    </a:cubicBezTo>
                    <a:cubicBezTo>
                      <a:pt x="3150" y="2974"/>
                      <a:pt x="3167" y="2974"/>
                      <a:pt x="3192" y="2966"/>
                    </a:cubicBezTo>
                    <a:cubicBezTo>
                      <a:pt x="3234" y="2932"/>
                      <a:pt x="3251" y="2924"/>
                      <a:pt x="2831" y="2168"/>
                    </a:cubicBezTo>
                    <a:cubicBezTo>
                      <a:pt x="3144" y="2123"/>
                      <a:pt x="3644" y="2113"/>
                      <a:pt x="3995" y="2113"/>
                    </a:cubicBezTo>
                    <a:cubicBezTo>
                      <a:pt x="4230" y="2113"/>
                      <a:pt x="4399" y="2118"/>
                      <a:pt x="4402" y="2118"/>
                    </a:cubicBezTo>
                    <a:cubicBezTo>
                      <a:pt x="4427" y="2101"/>
                      <a:pt x="4436" y="2101"/>
                      <a:pt x="4444" y="2092"/>
                    </a:cubicBezTo>
                    <a:cubicBezTo>
                      <a:pt x="4452" y="2084"/>
                      <a:pt x="4452" y="2059"/>
                      <a:pt x="4452" y="2050"/>
                    </a:cubicBezTo>
                    <a:cubicBezTo>
                      <a:pt x="4402" y="1588"/>
                      <a:pt x="4310" y="622"/>
                      <a:pt x="4352" y="59"/>
                    </a:cubicBezTo>
                    <a:cubicBezTo>
                      <a:pt x="4352" y="43"/>
                      <a:pt x="4343" y="26"/>
                      <a:pt x="4326" y="17"/>
                    </a:cubicBezTo>
                    <a:cubicBezTo>
                      <a:pt x="4318" y="1"/>
                      <a:pt x="4310" y="1"/>
                      <a:pt x="428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22" name="Google Shape;3322;p36"/>
          <p:cNvGrpSpPr/>
          <p:nvPr/>
        </p:nvGrpSpPr>
        <p:grpSpPr>
          <a:xfrm>
            <a:off x="3476536" y="856864"/>
            <a:ext cx="296411" cy="218498"/>
            <a:chOff x="3476536" y="856864"/>
            <a:chExt cx="296411" cy="218498"/>
          </a:xfrm>
        </p:grpSpPr>
        <p:sp>
          <p:nvSpPr>
            <p:cNvPr id="3323" name="Google Shape;3323;p36"/>
            <p:cNvSpPr/>
            <p:nvPr/>
          </p:nvSpPr>
          <p:spPr>
            <a:xfrm rot="-464866">
              <a:off x="3491106" y="878002"/>
              <a:ext cx="266514" cy="176301"/>
            </a:xfrm>
            <a:custGeom>
              <a:avLst/>
              <a:gdLst/>
              <a:ahLst/>
              <a:cxnLst/>
              <a:rect l="l" t="t" r="r" b="b"/>
              <a:pathLst>
                <a:path w="4328" h="2863" extrusionOk="0">
                  <a:moveTo>
                    <a:pt x="4218" y="1"/>
                  </a:moveTo>
                  <a:cubicBezTo>
                    <a:pt x="3538" y="144"/>
                    <a:pt x="2588" y="513"/>
                    <a:pt x="1975" y="833"/>
                  </a:cubicBezTo>
                  <a:lnTo>
                    <a:pt x="2580" y="1597"/>
                  </a:lnTo>
                  <a:cubicBezTo>
                    <a:pt x="1723" y="1715"/>
                    <a:pt x="858" y="1849"/>
                    <a:pt x="1" y="1967"/>
                  </a:cubicBezTo>
                  <a:cubicBezTo>
                    <a:pt x="925" y="2235"/>
                    <a:pt x="2151" y="2580"/>
                    <a:pt x="3076" y="2849"/>
                  </a:cubicBezTo>
                  <a:cubicBezTo>
                    <a:pt x="3082" y="2858"/>
                    <a:pt x="3085" y="2862"/>
                    <a:pt x="3087" y="2862"/>
                  </a:cubicBezTo>
                  <a:cubicBezTo>
                    <a:pt x="3101" y="2862"/>
                    <a:pt x="2664" y="2076"/>
                    <a:pt x="2664" y="2076"/>
                  </a:cubicBezTo>
                  <a:cubicBezTo>
                    <a:pt x="3024" y="2016"/>
                    <a:pt x="3718" y="2007"/>
                    <a:pt x="4086" y="2007"/>
                  </a:cubicBezTo>
                  <a:cubicBezTo>
                    <a:pt x="4233" y="2007"/>
                    <a:pt x="4327" y="2009"/>
                    <a:pt x="4327" y="2009"/>
                  </a:cubicBezTo>
                  <a:cubicBezTo>
                    <a:pt x="4268" y="1463"/>
                    <a:pt x="4184" y="547"/>
                    <a:pt x="4218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24" name="Google Shape;3324;p36"/>
            <p:cNvGrpSpPr/>
            <p:nvPr/>
          </p:nvGrpSpPr>
          <p:grpSpPr>
            <a:xfrm rot="-464911">
              <a:off x="3487634" y="874514"/>
              <a:ext cx="274215" cy="183200"/>
              <a:chOff x="1150600" y="1982650"/>
              <a:chExt cx="111325" cy="74375"/>
            </a:xfrm>
          </p:grpSpPr>
          <p:sp>
            <p:nvSpPr>
              <p:cNvPr id="3325" name="Google Shape;3325;p36"/>
              <p:cNvSpPr/>
              <p:nvPr/>
            </p:nvSpPr>
            <p:spPr>
              <a:xfrm>
                <a:off x="1152275" y="1984125"/>
                <a:ext cx="108175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2854" extrusionOk="0">
                    <a:moveTo>
                      <a:pt x="4217" y="0"/>
                    </a:moveTo>
                    <a:lnTo>
                      <a:pt x="4217" y="0"/>
                    </a:lnTo>
                    <a:cubicBezTo>
                      <a:pt x="3537" y="143"/>
                      <a:pt x="2596" y="513"/>
                      <a:pt x="1974" y="832"/>
                    </a:cubicBezTo>
                    <a:lnTo>
                      <a:pt x="2579" y="1596"/>
                    </a:lnTo>
                    <a:cubicBezTo>
                      <a:pt x="1722" y="1714"/>
                      <a:pt x="857" y="1848"/>
                      <a:pt x="0" y="1958"/>
                    </a:cubicBezTo>
                    <a:cubicBezTo>
                      <a:pt x="924" y="2235"/>
                      <a:pt x="2151" y="2579"/>
                      <a:pt x="3075" y="2840"/>
                    </a:cubicBezTo>
                    <a:cubicBezTo>
                      <a:pt x="3081" y="2849"/>
                      <a:pt x="3085" y="2853"/>
                      <a:pt x="3086" y="2853"/>
                    </a:cubicBezTo>
                    <a:cubicBezTo>
                      <a:pt x="3100" y="2853"/>
                      <a:pt x="2663" y="2067"/>
                      <a:pt x="2663" y="2067"/>
                    </a:cubicBezTo>
                    <a:cubicBezTo>
                      <a:pt x="3006" y="2015"/>
                      <a:pt x="3672" y="2007"/>
                      <a:pt x="4049" y="2007"/>
                    </a:cubicBezTo>
                    <a:cubicBezTo>
                      <a:pt x="4216" y="2007"/>
                      <a:pt x="4327" y="2008"/>
                      <a:pt x="4327" y="2008"/>
                    </a:cubicBezTo>
                    <a:cubicBezTo>
                      <a:pt x="4276" y="1462"/>
                      <a:pt x="4192" y="546"/>
                      <a:pt x="4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36"/>
              <p:cNvSpPr/>
              <p:nvPr/>
            </p:nvSpPr>
            <p:spPr>
              <a:xfrm>
                <a:off x="1150600" y="1982650"/>
                <a:ext cx="1113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2975" extrusionOk="0">
                    <a:moveTo>
                      <a:pt x="4226" y="110"/>
                    </a:moveTo>
                    <a:lnTo>
                      <a:pt x="4226" y="110"/>
                    </a:lnTo>
                    <a:cubicBezTo>
                      <a:pt x="4200" y="614"/>
                      <a:pt x="4268" y="1336"/>
                      <a:pt x="4326" y="2000"/>
                    </a:cubicBezTo>
                    <a:cubicBezTo>
                      <a:pt x="4083" y="2000"/>
                      <a:pt x="3159" y="2000"/>
                      <a:pt x="2722" y="2076"/>
                    </a:cubicBezTo>
                    <a:cubicBezTo>
                      <a:pt x="2697" y="2084"/>
                      <a:pt x="2688" y="2092"/>
                      <a:pt x="2680" y="2109"/>
                    </a:cubicBezTo>
                    <a:cubicBezTo>
                      <a:pt x="2672" y="2126"/>
                      <a:pt x="2672" y="2151"/>
                      <a:pt x="2680" y="2160"/>
                    </a:cubicBezTo>
                    <a:cubicBezTo>
                      <a:pt x="2798" y="2361"/>
                      <a:pt x="2966" y="2672"/>
                      <a:pt x="3050" y="2832"/>
                    </a:cubicBezTo>
                    <a:cubicBezTo>
                      <a:pt x="2604" y="2706"/>
                      <a:pt x="2117" y="2571"/>
                      <a:pt x="1605" y="2420"/>
                    </a:cubicBezTo>
                    <a:cubicBezTo>
                      <a:pt x="1159" y="2294"/>
                      <a:pt x="706" y="2168"/>
                      <a:pt x="311" y="2050"/>
                    </a:cubicBezTo>
                    <a:cubicBezTo>
                      <a:pt x="655" y="2000"/>
                      <a:pt x="1008" y="1950"/>
                      <a:pt x="1353" y="1882"/>
                    </a:cubicBezTo>
                    <a:cubicBezTo>
                      <a:pt x="1789" y="1832"/>
                      <a:pt x="2218" y="1773"/>
                      <a:pt x="2646" y="1706"/>
                    </a:cubicBezTo>
                    <a:cubicBezTo>
                      <a:pt x="2672" y="1706"/>
                      <a:pt x="2680" y="1697"/>
                      <a:pt x="2688" y="1672"/>
                    </a:cubicBezTo>
                    <a:cubicBezTo>
                      <a:pt x="2688" y="1655"/>
                      <a:pt x="2688" y="1630"/>
                      <a:pt x="2680" y="1622"/>
                    </a:cubicBezTo>
                    <a:lnTo>
                      <a:pt x="2109" y="899"/>
                    </a:lnTo>
                    <a:cubicBezTo>
                      <a:pt x="2739" y="572"/>
                      <a:pt x="3612" y="261"/>
                      <a:pt x="4226" y="110"/>
                    </a:cubicBezTo>
                    <a:close/>
                    <a:moveTo>
                      <a:pt x="4284" y="1"/>
                    </a:moveTo>
                    <a:cubicBezTo>
                      <a:pt x="3554" y="160"/>
                      <a:pt x="2596" y="547"/>
                      <a:pt x="2016" y="841"/>
                    </a:cubicBezTo>
                    <a:cubicBezTo>
                      <a:pt x="1999" y="841"/>
                      <a:pt x="1991" y="866"/>
                      <a:pt x="1991" y="874"/>
                    </a:cubicBezTo>
                    <a:cubicBezTo>
                      <a:pt x="1991" y="883"/>
                      <a:pt x="1991" y="908"/>
                      <a:pt x="1999" y="916"/>
                    </a:cubicBezTo>
                    <a:lnTo>
                      <a:pt x="2546" y="1622"/>
                    </a:lnTo>
                    <a:cubicBezTo>
                      <a:pt x="2134" y="1672"/>
                      <a:pt x="1739" y="1739"/>
                      <a:pt x="1336" y="1790"/>
                    </a:cubicBezTo>
                    <a:cubicBezTo>
                      <a:pt x="907" y="1840"/>
                      <a:pt x="479" y="1907"/>
                      <a:pt x="42" y="1966"/>
                    </a:cubicBezTo>
                    <a:cubicBezTo>
                      <a:pt x="25" y="1983"/>
                      <a:pt x="0" y="2000"/>
                      <a:pt x="0" y="2017"/>
                    </a:cubicBezTo>
                    <a:cubicBezTo>
                      <a:pt x="0" y="2042"/>
                      <a:pt x="25" y="2059"/>
                      <a:pt x="42" y="2076"/>
                    </a:cubicBezTo>
                    <a:cubicBezTo>
                      <a:pt x="504" y="2210"/>
                      <a:pt x="1042" y="2361"/>
                      <a:pt x="1579" y="2512"/>
                    </a:cubicBezTo>
                    <a:cubicBezTo>
                      <a:pt x="2117" y="2672"/>
                      <a:pt x="2638" y="2823"/>
                      <a:pt x="3100" y="2958"/>
                    </a:cubicBezTo>
                    <a:cubicBezTo>
                      <a:pt x="3125" y="2974"/>
                      <a:pt x="3134" y="2974"/>
                      <a:pt x="3142" y="2974"/>
                    </a:cubicBezTo>
                    <a:cubicBezTo>
                      <a:pt x="3150" y="2974"/>
                      <a:pt x="3167" y="2974"/>
                      <a:pt x="3192" y="2966"/>
                    </a:cubicBezTo>
                    <a:cubicBezTo>
                      <a:pt x="3234" y="2932"/>
                      <a:pt x="3251" y="2924"/>
                      <a:pt x="2831" y="2168"/>
                    </a:cubicBezTo>
                    <a:cubicBezTo>
                      <a:pt x="3144" y="2123"/>
                      <a:pt x="3644" y="2113"/>
                      <a:pt x="3995" y="2113"/>
                    </a:cubicBezTo>
                    <a:cubicBezTo>
                      <a:pt x="4230" y="2113"/>
                      <a:pt x="4399" y="2118"/>
                      <a:pt x="4402" y="2118"/>
                    </a:cubicBezTo>
                    <a:cubicBezTo>
                      <a:pt x="4427" y="2101"/>
                      <a:pt x="4436" y="2101"/>
                      <a:pt x="4444" y="2092"/>
                    </a:cubicBezTo>
                    <a:cubicBezTo>
                      <a:pt x="4452" y="2084"/>
                      <a:pt x="4452" y="2059"/>
                      <a:pt x="4452" y="2050"/>
                    </a:cubicBezTo>
                    <a:cubicBezTo>
                      <a:pt x="4402" y="1588"/>
                      <a:pt x="4310" y="622"/>
                      <a:pt x="4352" y="59"/>
                    </a:cubicBezTo>
                    <a:cubicBezTo>
                      <a:pt x="4352" y="43"/>
                      <a:pt x="4343" y="26"/>
                      <a:pt x="4326" y="17"/>
                    </a:cubicBezTo>
                    <a:cubicBezTo>
                      <a:pt x="4318" y="1"/>
                      <a:pt x="4310" y="1"/>
                      <a:pt x="428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27" name="Google Shape;3327;p36"/>
          <p:cNvGrpSpPr/>
          <p:nvPr/>
        </p:nvGrpSpPr>
        <p:grpSpPr>
          <a:xfrm>
            <a:off x="1797941" y="1267172"/>
            <a:ext cx="256830" cy="321985"/>
            <a:chOff x="1797941" y="1267172"/>
            <a:chExt cx="256830" cy="321985"/>
          </a:xfrm>
        </p:grpSpPr>
        <p:sp>
          <p:nvSpPr>
            <p:cNvPr id="3328" name="Google Shape;3328;p36"/>
            <p:cNvSpPr/>
            <p:nvPr/>
          </p:nvSpPr>
          <p:spPr>
            <a:xfrm flipH="1">
              <a:off x="1804382" y="1273175"/>
              <a:ext cx="243076" cy="309980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36"/>
            <p:cNvSpPr/>
            <p:nvPr/>
          </p:nvSpPr>
          <p:spPr>
            <a:xfrm flipH="1">
              <a:off x="1804382" y="1273175"/>
              <a:ext cx="243076" cy="309980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36"/>
            <p:cNvSpPr/>
            <p:nvPr/>
          </p:nvSpPr>
          <p:spPr>
            <a:xfrm flipH="1">
              <a:off x="1797941" y="1267172"/>
              <a:ext cx="256830" cy="321985"/>
            </a:xfrm>
            <a:custGeom>
              <a:avLst/>
              <a:gdLst/>
              <a:ahLst/>
              <a:cxnLst/>
              <a:rect l="l" t="t" r="r" b="b"/>
              <a:pathLst>
                <a:path w="2353" h="2950" extrusionOk="0">
                  <a:moveTo>
                    <a:pt x="1173" y="289"/>
                  </a:moveTo>
                  <a:cubicBezTo>
                    <a:pt x="1189" y="359"/>
                    <a:pt x="1207" y="429"/>
                    <a:pt x="1227" y="501"/>
                  </a:cubicBezTo>
                  <a:cubicBezTo>
                    <a:pt x="1261" y="610"/>
                    <a:pt x="1294" y="727"/>
                    <a:pt x="1336" y="837"/>
                  </a:cubicBezTo>
                  <a:cubicBezTo>
                    <a:pt x="1359" y="914"/>
                    <a:pt x="1390" y="998"/>
                    <a:pt x="1433" y="1070"/>
                  </a:cubicBezTo>
                  <a:lnTo>
                    <a:pt x="1433" y="1070"/>
                  </a:lnTo>
                  <a:cubicBezTo>
                    <a:pt x="1435" y="1079"/>
                    <a:pt x="1438" y="1088"/>
                    <a:pt x="1445" y="1097"/>
                  </a:cubicBezTo>
                  <a:cubicBezTo>
                    <a:pt x="1563" y="1231"/>
                    <a:pt x="1756" y="1307"/>
                    <a:pt x="1907" y="1383"/>
                  </a:cubicBezTo>
                  <a:cubicBezTo>
                    <a:pt x="1976" y="1412"/>
                    <a:pt x="2045" y="1439"/>
                    <a:pt x="2115" y="1464"/>
                  </a:cubicBezTo>
                  <a:lnTo>
                    <a:pt x="2115" y="1464"/>
                  </a:lnTo>
                  <a:cubicBezTo>
                    <a:pt x="1908" y="1540"/>
                    <a:pt x="1697" y="1623"/>
                    <a:pt x="1529" y="1744"/>
                  </a:cubicBezTo>
                  <a:cubicBezTo>
                    <a:pt x="1429" y="1828"/>
                    <a:pt x="1378" y="1945"/>
                    <a:pt x="1336" y="2071"/>
                  </a:cubicBezTo>
                  <a:cubicBezTo>
                    <a:pt x="1277" y="2231"/>
                    <a:pt x="1235" y="2391"/>
                    <a:pt x="1193" y="2559"/>
                  </a:cubicBezTo>
                  <a:cubicBezTo>
                    <a:pt x="1189" y="2583"/>
                    <a:pt x="1184" y="2608"/>
                    <a:pt x="1179" y="2633"/>
                  </a:cubicBezTo>
                  <a:lnTo>
                    <a:pt x="1179" y="2633"/>
                  </a:lnTo>
                  <a:cubicBezTo>
                    <a:pt x="1142" y="2461"/>
                    <a:pt x="1100" y="2292"/>
                    <a:pt x="1042" y="2130"/>
                  </a:cubicBezTo>
                  <a:cubicBezTo>
                    <a:pt x="1000" y="2013"/>
                    <a:pt x="958" y="1861"/>
                    <a:pt x="857" y="1777"/>
                  </a:cubicBezTo>
                  <a:cubicBezTo>
                    <a:pt x="731" y="1677"/>
                    <a:pt x="580" y="1601"/>
                    <a:pt x="429" y="1534"/>
                  </a:cubicBezTo>
                  <a:cubicBezTo>
                    <a:pt x="367" y="1507"/>
                    <a:pt x="308" y="1483"/>
                    <a:pt x="248" y="1461"/>
                  </a:cubicBezTo>
                  <a:lnTo>
                    <a:pt x="248" y="1461"/>
                  </a:lnTo>
                  <a:cubicBezTo>
                    <a:pt x="449" y="1390"/>
                    <a:pt x="650" y="1306"/>
                    <a:pt x="815" y="1181"/>
                  </a:cubicBezTo>
                  <a:cubicBezTo>
                    <a:pt x="925" y="1097"/>
                    <a:pt x="975" y="979"/>
                    <a:pt x="1017" y="853"/>
                  </a:cubicBezTo>
                  <a:cubicBezTo>
                    <a:pt x="1067" y="694"/>
                    <a:pt x="1109" y="543"/>
                    <a:pt x="1151" y="375"/>
                  </a:cubicBezTo>
                  <a:cubicBezTo>
                    <a:pt x="1158" y="346"/>
                    <a:pt x="1165" y="317"/>
                    <a:pt x="1173" y="289"/>
                  </a:cubicBezTo>
                  <a:close/>
                  <a:moveTo>
                    <a:pt x="1177" y="1"/>
                  </a:moveTo>
                  <a:cubicBezTo>
                    <a:pt x="1154" y="1"/>
                    <a:pt x="1130" y="13"/>
                    <a:pt x="1126" y="39"/>
                  </a:cubicBezTo>
                  <a:cubicBezTo>
                    <a:pt x="1084" y="265"/>
                    <a:pt x="1017" y="509"/>
                    <a:pt x="950" y="744"/>
                  </a:cubicBezTo>
                  <a:cubicBezTo>
                    <a:pt x="916" y="853"/>
                    <a:pt x="874" y="988"/>
                    <a:pt x="790" y="1080"/>
                  </a:cubicBezTo>
                  <a:cubicBezTo>
                    <a:pt x="673" y="1181"/>
                    <a:pt x="513" y="1248"/>
                    <a:pt x="379" y="1307"/>
                  </a:cubicBezTo>
                  <a:cubicBezTo>
                    <a:pt x="294" y="1342"/>
                    <a:pt x="197" y="1378"/>
                    <a:pt x="103" y="1413"/>
                  </a:cubicBezTo>
                  <a:lnTo>
                    <a:pt x="103" y="1413"/>
                  </a:lnTo>
                  <a:cubicBezTo>
                    <a:pt x="97" y="1411"/>
                    <a:pt x="91" y="1410"/>
                    <a:pt x="85" y="1408"/>
                  </a:cubicBezTo>
                  <a:lnTo>
                    <a:pt x="85" y="1420"/>
                  </a:lnTo>
                  <a:lnTo>
                    <a:pt x="85" y="1420"/>
                  </a:lnTo>
                  <a:cubicBezTo>
                    <a:pt x="73" y="1425"/>
                    <a:pt x="62" y="1429"/>
                    <a:pt x="51" y="1433"/>
                  </a:cubicBezTo>
                  <a:cubicBezTo>
                    <a:pt x="1" y="1450"/>
                    <a:pt x="1" y="1517"/>
                    <a:pt x="51" y="1534"/>
                  </a:cubicBezTo>
                  <a:cubicBezTo>
                    <a:pt x="152" y="1567"/>
                    <a:pt x="236" y="1601"/>
                    <a:pt x="320" y="1635"/>
                  </a:cubicBezTo>
                  <a:cubicBezTo>
                    <a:pt x="463" y="1693"/>
                    <a:pt x="622" y="1761"/>
                    <a:pt x="757" y="1853"/>
                  </a:cubicBezTo>
                  <a:cubicBezTo>
                    <a:pt x="849" y="1929"/>
                    <a:pt x="891" y="2038"/>
                    <a:pt x="933" y="2156"/>
                  </a:cubicBezTo>
                  <a:cubicBezTo>
                    <a:pt x="992" y="2307"/>
                    <a:pt x="1034" y="2458"/>
                    <a:pt x="1059" y="2618"/>
                  </a:cubicBezTo>
                  <a:cubicBezTo>
                    <a:pt x="1084" y="2710"/>
                    <a:pt x="1101" y="2819"/>
                    <a:pt x="1126" y="2912"/>
                  </a:cubicBezTo>
                  <a:cubicBezTo>
                    <a:pt x="1130" y="2937"/>
                    <a:pt x="1154" y="2949"/>
                    <a:pt x="1177" y="2949"/>
                  </a:cubicBezTo>
                  <a:cubicBezTo>
                    <a:pt x="1200" y="2949"/>
                    <a:pt x="1223" y="2937"/>
                    <a:pt x="1227" y="2912"/>
                  </a:cubicBezTo>
                  <a:cubicBezTo>
                    <a:pt x="1269" y="2685"/>
                    <a:pt x="1336" y="2441"/>
                    <a:pt x="1403" y="2206"/>
                  </a:cubicBezTo>
                  <a:cubicBezTo>
                    <a:pt x="1437" y="2097"/>
                    <a:pt x="1479" y="1954"/>
                    <a:pt x="1563" y="1870"/>
                  </a:cubicBezTo>
                  <a:cubicBezTo>
                    <a:pt x="1681" y="1769"/>
                    <a:pt x="1840" y="1702"/>
                    <a:pt x="1975" y="1643"/>
                  </a:cubicBezTo>
                  <a:cubicBezTo>
                    <a:pt x="2076" y="1601"/>
                    <a:pt x="2193" y="1559"/>
                    <a:pt x="2302" y="1517"/>
                  </a:cubicBezTo>
                  <a:cubicBezTo>
                    <a:pt x="2353" y="1500"/>
                    <a:pt x="2353" y="1433"/>
                    <a:pt x="2302" y="1408"/>
                  </a:cubicBezTo>
                  <a:cubicBezTo>
                    <a:pt x="2185" y="1383"/>
                    <a:pt x="2076" y="1341"/>
                    <a:pt x="1975" y="1290"/>
                  </a:cubicBezTo>
                  <a:cubicBezTo>
                    <a:pt x="1823" y="1223"/>
                    <a:pt x="1639" y="1147"/>
                    <a:pt x="1521" y="1021"/>
                  </a:cubicBezTo>
                  <a:cubicBezTo>
                    <a:pt x="1520" y="1020"/>
                    <a:pt x="1518" y="1018"/>
                    <a:pt x="1516" y="1016"/>
                  </a:cubicBezTo>
                  <a:lnTo>
                    <a:pt x="1516" y="1016"/>
                  </a:lnTo>
                  <a:cubicBezTo>
                    <a:pt x="1472" y="949"/>
                    <a:pt x="1449" y="876"/>
                    <a:pt x="1420" y="803"/>
                  </a:cubicBezTo>
                  <a:cubicBezTo>
                    <a:pt x="1378" y="685"/>
                    <a:pt x="1345" y="585"/>
                    <a:pt x="1328" y="467"/>
                  </a:cubicBezTo>
                  <a:cubicBezTo>
                    <a:pt x="1294" y="324"/>
                    <a:pt x="1252" y="181"/>
                    <a:pt x="1227" y="39"/>
                  </a:cubicBezTo>
                  <a:cubicBezTo>
                    <a:pt x="1223" y="13"/>
                    <a:pt x="1200" y="1"/>
                    <a:pt x="1177" y="1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31" name="Google Shape;3331;p36"/>
          <p:cNvGrpSpPr/>
          <p:nvPr/>
        </p:nvGrpSpPr>
        <p:grpSpPr>
          <a:xfrm>
            <a:off x="1986770" y="1508389"/>
            <a:ext cx="167982" cy="208144"/>
            <a:chOff x="1986770" y="1508389"/>
            <a:chExt cx="167982" cy="208144"/>
          </a:xfrm>
        </p:grpSpPr>
        <p:sp>
          <p:nvSpPr>
            <p:cNvPr id="3332" name="Google Shape;3332;p36"/>
            <p:cNvSpPr/>
            <p:nvPr/>
          </p:nvSpPr>
          <p:spPr>
            <a:xfrm flipH="1">
              <a:off x="1992341" y="1514189"/>
              <a:ext cx="154124" cy="196548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36"/>
            <p:cNvSpPr/>
            <p:nvPr/>
          </p:nvSpPr>
          <p:spPr>
            <a:xfrm flipH="1">
              <a:off x="1992337" y="1515265"/>
              <a:ext cx="154119" cy="197230"/>
            </a:xfrm>
            <a:custGeom>
              <a:avLst/>
              <a:gdLst/>
              <a:ahLst/>
              <a:cxnLst/>
              <a:rect l="l" t="t" r="r" b="b"/>
              <a:pathLst>
                <a:path w="1412" h="1807" extrusionOk="0">
                  <a:moveTo>
                    <a:pt x="706" y="0"/>
                  </a:moveTo>
                  <a:cubicBezTo>
                    <a:pt x="706" y="0"/>
                    <a:pt x="597" y="529"/>
                    <a:pt x="505" y="655"/>
                  </a:cubicBezTo>
                  <a:cubicBezTo>
                    <a:pt x="412" y="781"/>
                    <a:pt x="1" y="907"/>
                    <a:pt x="1" y="907"/>
                  </a:cubicBezTo>
                  <a:cubicBezTo>
                    <a:pt x="1" y="907"/>
                    <a:pt x="412" y="1042"/>
                    <a:pt x="505" y="1151"/>
                  </a:cubicBezTo>
                  <a:cubicBezTo>
                    <a:pt x="597" y="1277"/>
                    <a:pt x="706" y="1806"/>
                    <a:pt x="706" y="1806"/>
                  </a:cubicBezTo>
                  <a:cubicBezTo>
                    <a:pt x="706" y="1806"/>
                    <a:pt x="807" y="1277"/>
                    <a:pt x="908" y="1151"/>
                  </a:cubicBezTo>
                  <a:cubicBezTo>
                    <a:pt x="1000" y="1025"/>
                    <a:pt x="1412" y="907"/>
                    <a:pt x="1412" y="907"/>
                  </a:cubicBezTo>
                  <a:cubicBezTo>
                    <a:pt x="1412" y="907"/>
                    <a:pt x="1000" y="781"/>
                    <a:pt x="908" y="655"/>
                  </a:cubicBezTo>
                  <a:cubicBezTo>
                    <a:pt x="807" y="529"/>
                    <a:pt x="706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36"/>
            <p:cNvSpPr/>
            <p:nvPr/>
          </p:nvSpPr>
          <p:spPr>
            <a:xfrm flipH="1">
              <a:off x="1986770" y="1508389"/>
              <a:ext cx="167982" cy="208144"/>
            </a:xfrm>
            <a:custGeom>
              <a:avLst/>
              <a:gdLst/>
              <a:ahLst/>
              <a:cxnLst/>
              <a:rect l="l" t="t" r="r" b="b"/>
              <a:pathLst>
                <a:path w="1539" h="1907" extrusionOk="0">
                  <a:moveTo>
                    <a:pt x="775" y="302"/>
                  </a:moveTo>
                  <a:lnTo>
                    <a:pt x="782" y="332"/>
                  </a:lnTo>
                  <a:cubicBezTo>
                    <a:pt x="815" y="456"/>
                    <a:pt x="840" y="604"/>
                    <a:pt x="913" y="705"/>
                  </a:cubicBezTo>
                  <a:lnTo>
                    <a:pt x="913" y="705"/>
                  </a:lnTo>
                  <a:cubicBezTo>
                    <a:pt x="913" y="715"/>
                    <a:pt x="917" y="726"/>
                    <a:pt x="925" y="735"/>
                  </a:cubicBezTo>
                  <a:cubicBezTo>
                    <a:pt x="1001" y="819"/>
                    <a:pt x="1127" y="870"/>
                    <a:pt x="1236" y="912"/>
                  </a:cubicBezTo>
                  <a:cubicBezTo>
                    <a:pt x="1259" y="923"/>
                    <a:pt x="1284" y="935"/>
                    <a:pt x="1309" y="946"/>
                  </a:cubicBezTo>
                  <a:lnTo>
                    <a:pt x="1309" y="946"/>
                  </a:lnTo>
                  <a:cubicBezTo>
                    <a:pt x="1272" y="961"/>
                    <a:pt x="1233" y="978"/>
                    <a:pt x="1194" y="996"/>
                  </a:cubicBezTo>
                  <a:cubicBezTo>
                    <a:pt x="1085" y="1046"/>
                    <a:pt x="959" y="1105"/>
                    <a:pt x="900" y="1206"/>
                  </a:cubicBezTo>
                  <a:cubicBezTo>
                    <a:pt x="833" y="1323"/>
                    <a:pt x="799" y="1458"/>
                    <a:pt x="774" y="1584"/>
                  </a:cubicBezTo>
                  <a:cubicBezTo>
                    <a:pt x="740" y="1458"/>
                    <a:pt x="707" y="1323"/>
                    <a:pt x="648" y="1206"/>
                  </a:cubicBezTo>
                  <a:cubicBezTo>
                    <a:pt x="581" y="1105"/>
                    <a:pt x="463" y="1038"/>
                    <a:pt x="354" y="996"/>
                  </a:cubicBezTo>
                  <a:cubicBezTo>
                    <a:pt x="315" y="976"/>
                    <a:pt x="272" y="958"/>
                    <a:pt x="228" y="943"/>
                  </a:cubicBezTo>
                  <a:lnTo>
                    <a:pt x="228" y="943"/>
                  </a:lnTo>
                  <a:cubicBezTo>
                    <a:pt x="268" y="928"/>
                    <a:pt x="309" y="913"/>
                    <a:pt x="354" y="895"/>
                  </a:cubicBezTo>
                  <a:cubicBezTo>
                    <a:pt x="455" y="836"/>
                    <a:pt x="581" y="786"/>
                    <a:pt x="648" y="685"/>
                  </a:cubicBezTo>
                  <a:cubicBezTo>
                    <a:pt x="707" y="567"/>
                    <a:pt x="740" y="433"/>
                    <a:pt x="774" y="307"/>
                  </a:cubicBezTo>
                  <a:cubicBezTo>
                    <a:pt x="774" y="305"/>
                    <a:pt x="774" y="303"/>
                    <a:pt x="775" y="302"/>
                  </a:cubicBezTo>
                  <a:close/>
                  <a:moveTo>
                    <a:pt x="766" y="0"/>
                  </a:moveTo>
                  <a:cubicBezTo>
                    <a:pt x="742" y="0"/>
                    <a:pt x="719" y="13"/>
                    <a:pt x="715" y="38"/>
                  </a:cubicBezTo>
                  <a:cubicBezTo>
                    <a:pt x="673" y="231"/>
                    <a:pt x="648" y="441"/>
                    <a:pt x="555" y="618"/>
                  </a:cubicBezTo>
                  <a:cubicBezTo>
                    <a:pt x="505" y="727"/>
                    <a:pt x="387" y="769"/>
                    <a:pt x="295" y="811"/>
                  </a:cubicBezTo>
                  <a:cubicBezTo>
                    <a:pt x="211" y="844"/>
                    <a:pt x="127" y="870"/>
                    <a:pt x="51" y="903"/>
                  </a:cubicBezTo>
                  <a:cubicBezTo>
                    <a:pt x="1" y="920"/>
                    <a:pt x="1" y="987"/>
                    <a:pt x="51" y="1004"/>
                  </a:cubicBezTo>
                  <a:cubicBezTo>
                    <a:pt x="135" y="1038"/>
                    <a:pt x="219" y="1071"/>
                    <a:pt x="295" y="1105"/>
                  </a:cubicBezTo>
                  <a:cubicBezTo>
                    <a:pt x="387" y="1147"/>
                    <a:pt x="505" y="1197"/>
                    <a:pt x="555" y="1290"/>
                  </a:cubicBezTo>
                  <a:cubicBezTo>
                    <a:pt x="648" y="1466"/>
                    <a:pt x="681" y="1676"/>
                    <a:pt x="715" y="1869"/>
                  </a:cubicBezTo>
                  <a:cubicBezTo>
                    <a:pt x="719" y="1894"/>
                    <a:pt x="742" y="1907"/>
                    <a:pt x="766" y="1907"/>
                  </a:cubicBezTo>
                  <a:cubicBezTo>
                    <a:pt x="791" y="1907"/>
                    <a:pt x="816" y="1894"/>
                    <a:pt x="824" y="1869"/>
                  </a:cubicBezTo>
                  <a:cubicBezTo>
                    <a:pt x="866" y="1676"/>
                    <a:pt x="891" y="1466"/>
                    <a:pt x="975" y="1290"/>
                  </a:cubicBezTo>
                  <a:cubicBezTo>
                    <a:pt x="1034" y="1189"/>
                    <a:pt x="1143" y="1147"/>
                    <a:pt x="1244" y="1105"/>
                  </a:cubicBezTo>
                  <a:cubicBezTo>
                    <a:pt x="1328" y="1071"/>
                    <a:pt x="1412" y="1038"/>
                    <a:pt x="1488" y="1004"/>
                  </a:cubicBezTo>
                  <a:cubicBezTo>
                    <a:pt x="1538" y="987"/>
                    <a:pt x="1538" y="920"/>
                    <a:pt x="1488" y="903"/>
                  </a:cubicBezTo>
                  <a:cubicBezTo>
                    <a:pt x="1412" y="878"/>
                    <a:pt x="1345" y="853"/>
                    <a:pt x="1286" y="828"/>
                  </a:cubicBezTo>
                  <a:cubicBezTo>
                    <a:pt x="1188" y="787"/>
                    <a:pt x="1081" y="746"/>
                    <a:pt x="1006" y="665"/>
                  </a:cubicBezTo>
                  <a:lnTo>
                    <a:pt x="1006" y="665"/>
                  </a:lnTo>
                  <a:cubicBezTo>
                    <a:pt x="946" y="560"/>
                    <a:pt x="915" y="434"/>
                    <a:pt x="883" y="315"/>
                  </a:cubicBezTo>
                  <a:cubicBezTo>
                    <a:pt x="866" y="223"/>
                    <a:pt x="841" y="139"/>
                    <a:pt x="824" y="38"/>
                  </a:cubicBezTo>
                  <a:cubicBezTo>
                    <a:pt x="816" y="13"/>
                    <a:pt x="791" y="0"/>
                    <a:pt x="766" y="0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35" name="Google Shape;3335;p36"/>
          <p:cNvGrpSpPr/>
          <p:nvPr/>
        </p:nvGrpSpPr>
        <p:grpSpPr>
          <a:xfrm>
            <a:off x="1444211" y="3701694"/>
            <a:ext cx="309495" cy="309495"/>
            <a:chOff x="841886" y="122794"/>
            <a:chExt cx="309495" cy="309495"/>
          </a:xfrm>
        </p:grpSpPr>
        <p:sp>
          <p:nvSpPr>
            <p:cNvPr id="3336" name="Google Shape;3336;p36"/>
            <p:cNvSpPr/>
            <p:nvPr/>
          </p:nvSpPr>
          <p:spPr>
            <a:xfrm rot="6737741">
              <a:off x="881266" y="162000"/>
              <a:ext cx="230760" cy="230720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37" name="Google Shape;3337;p36"/>
            <p:cNvGrpSpPr/>
            <p:nvPr/>
          </p:nvGrpSpPr>
          <p:grpSpPr>
            <a:xfrm rot="6737741">
              <a:off x="878019" y="158927"/>
              <a:ext cx="237229" cy="237229"/>
              <a:chOff x="2068350" y="1631725"/>
              <a:chExt cx="145775" cy="145775"/>
            </a:xfrm>
          </p:grpSpPr>
          <p:sp>
            <p:nvSpPr>
              <p:cNvPr id="3338" name="Google Shape;3338;p36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36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36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1" name="Google Shape;3341;p36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2" name="Google Shape;3342;p36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3" name="Google Shape;3343;p36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4" name="Google Shape;3344;p36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5" name="Google Shape;3345;p36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6" name="Google Shape;3346;p36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7" name="Google Shape;3347;p36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8" name="Google Shape;3348;p36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p36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0" name="Google Shape;3350;p36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1" name="Google Shape;3351;p36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2" name="Google Shape;3352;p36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3" name="Google Shape;3353;p36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4" name="Google Shape;3354;p36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5" name="Google Shape;3355;p36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6" name="Google Shape;3356;p36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7" name="Google Shape;3357;p36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3184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555876" y="705466"/>
            <a:ext cx="8032248" cy="841800"/>
          </a:xfrm>
        </p:spPr>
        <p:txBody>
          <a:bodyPr/>
          <a:lstStyle/>
          <a:p>
            <a:pPr algn="ctr"/>
            <a:r>
              <a:rPr lang="ms-MY" sz="44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Jom kenal rumah Sa dan Puluh!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2406" y="3018613"/>
            <a:ext cx="2258568" cy="132802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17213E">
                    <a:lumMod val="75000"/>
                    <a:lumOff val="25000"/>
                  </a:srgbClr>
                </a:solidFill>
                <a:effectLst/>
                <a:uLnTx/>
                <a:uFillTx/>
                <a:latin typeface="Rammetto One"/>
                <a:ea typeface="+mn-ea"/>
                <a:cs typeface="+mn-cs"/>
                <a:sym typeface="Arial"/>
              </a:rPr>
              <a:t>Ini rumah sa, ingat dia mesti duduk </a:t>
            </a: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FF8477">
                    <a:lumMod val="75000"/>
                  </a:srgbClr>
                </a:solidFill>
                <a:effectLst/>
                <a:uLnTx/>
                <a:uFillTx/>
                <a:latin typeface="Rammetto One"/>
                <a:ea typeface="+mn-ea"/>
                <a:cs typeface="+mn-cs"/>
                <a:sym typeface="Arial"/>
              </a:rPr>
              <a:t>sebelah kanan rumah puluh</a:t>
            </a: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17213E">
                    <a:lumMod val="75000"/>
                    <a:lumOff val="25000"/>
                  </a:srgbClr>
                </a:solidFill>
                <a:effectLst/>
                <a:uLnTx/>
                <a:uFillTx/>
                <a:latin typeface="Rammetto One"/>
                <a:ea typeface="+mn-ea"/>
                <a:cs typeface="+mn-cs"/>
                <a:sym typeface="Arial"/>
              </a:rPr>
              <a:t>.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1108905" y="3018613"/>
            <a:ext cx="2259686" cy="132802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17213E">
                    <a:lumMod val="75000"/>
                    <a:lumOff val="25000"/>
                  </a:srgbClr>
                </a:solidFill>
                <a:effectLst/>
                <a:uLnTx/>
                <a:uFillTx/>
                <a:latin typeface="Rammetto One"/>
                <a:ea typeface="+mn-ea"/>
                <a:cs typeface="+mn-cs"/>
                <a:sym typeface="Arial"/>
              </a:rPr>
              <a:t>Ini rumah puluh, ingat dia mesti duduk </a:t>
            </a: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FF8477">
                    <a:lumMod val="75000"/>
                  </a:srgbClr>
                </a:solidFill>
                <a:effectLst/>
                <a:uLnTx/>
                <a:uFillTx/>
                <a:latin typeface="Rammetto One"/>
                <a:ea typeface="+mn-ea"/>
                <a:cs typeface="+mn-cs"/>
                <a:sym typeface="Arial"/>
              </a:rPr>
              <a:t>sebelah kiri rumah sa</a:t>
            </a: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17213E">
                    <a:lumMod val="75000"/>
                    <a:lumOff val="25000"/>
                  </a:srgbClr>
                </a:solidFill>
                <a:effectLst/>
                <a:uLnTx/>
                <a:uFillTx/>
                <a:latin typeface="Rammetto One"/>
                <a:ea typeface="+mn-ea"/>
                <a:cs typeface="+mn-cs"/>
                <a:sym typeface="Arial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A60680-13AD-445B-A880-000F10B5F024}"/>
              </a:ext>
            </a:extLst>
          </p:cNvPr>
          <p:cNvGrpSpPr/>
          <p:nvPr/>
        </p:nvGrpSpPr>
        <p:grpSpPr>
          <a:xfrm>
            <a:off x="2908692" y="1763016"/>
            <a:ext cx="3326617" cy="510778"/>
            <a:chOff x="3326666" y="2574679"/>
            <a:chExt cx="3326617" cy="51077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AABF9FD-829C-41F4-A3FB-780E0E13687A}"/>
                </a:ext>
              </a:extLst>
            </p:cNvPr>
            <p:cNvSpPr/>
            <p:nvPr/>
          </p:nvSpPr>
          <p:spPr>
            <a:xfrm>
              <a:off x="3326666" y="2574679"/>
              <a:ext cx="1627471" cy="51077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EE8110"/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Puluh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020FBCC-A783-4FE2-BB3B-FD4BE5629DD1}"/>
                </a:ext>
              </a:extLst>
            </p:cNvPr>
            <p:cNvSpPr/>
            <p:nvPr/>
          </p:nvSpPr>
          <p:spPr>
            <a:xfrm>
              <a:off x="5025812" y="2574679"/>
              <a:ext cx="1627471" cy="51077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EE8110"/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Sa</a:t>
              </a:r>
            </a:p>
          </p:txBody>
        </p:sp>
      </p:grpSp>
      <p:sp>
        <p:nvSpPr>
          <p:cNvPr id="4" name="Arrow: Circular 3">
            <a:extLst>
              <a:ext uri="{FF2B5EF4-FFF2-40B4-BE49-F238E27FC236}">
                <a16:creationId xmlns:a16="http://schemas.microsoft.com/office/drawing/2014/main" id="{FB388E75-1A36-46A5-93BD-531944D344E1}"/>
              </a:ext>
            </a:extLst>
          </p:cNvPr>
          <p:cNvSpPr/>
          <p:nvPr/>
        </p:nvSpPr>
        <p:spPr>
          <a:xfrm rot="18680851">
            <a:off x="1626341" y="1633570"/>
            <a:ext cx="1419367" cy="1419367"/>
          </a:xfrm>
          <a:prstGeom prst="circularArrow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17213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950AFDE9-39C4-4BBA-A309-6447F8610EB0}"/>
              </a:ext>
            </a:extLst>
          </p:cNvPr>
          <p:cNvSpPr/>
          <p:nvPr/>
        </p:nvSpPr>
        <p:spPr>
          <a:xfrm rot="2919149" flipH="1">
            <a:off x="6068684" y="1633570"/>
            <a:ext cx="1419367" cy="1419367"/>
          </a:xfrm>
          <a:prstGeom prst="circularArrow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17213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040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2" name="Google Shape;4042;p46"/>
          <p:cNvGrpSpPr/>
          <p:nvPr/>
        </p:nvGrpSpPr>
        <p:grpSpPr>
          <a:xfrm rot="-3328369">
            <a:off x="5949123" y="1953917"/>
            <a:ext cx="2211707" cy="2104485"/>
            <a:chOff x="2481425" y="3721800"/>
            <a:chExt cx="304750" cy="289975"/>
          </a:xfrm>
        </p:grpSpPr>
        <p:sp>
          <p:nvSpPr>
            <p:cNvPr id="4043" name="Google Shape;4043;p46"/>
            <p:cNvSpPr/>
            <p:nvPr/>
          </p:nvSpPr>
          <p:spPr>
            <a:xfrm>
              <a:off x="2483325" y="3722850"/>
              <a:ext cx="300750" cy="287875"/>
            </a:xfrm>
            <a:custGeom>
              <a:avLst/>
              <a:gdLst/>
              <a:ahLst/>
              <a:cxnLst/>
              <a:rect l="l" t="t" r="r" b="b"/>
              <a:pathLst>
                <a:path w="12030" h="11515" extrusionOk="0">
                  <a:moveTo>
                    <a:pt x="6477" y="5148"/>
                  </a:moveTo>
                  <a:cubicBezTo>
                    <a:pt x="6435" y="5182"/>
                    <a:pt x="6393" y="5215"/>
                    <a:pt x="6351" y="5257"/>
                  </a:cubicBezTo>
                  <a:lnTo>
                    <a:pt x="6368" y="5232"/>
                  </a:lnTo>
                  <a:cubicBezTo>
                    <a:pt x="6402" y="5207"/>
                    <a:pt x="6435" y="5173"/>
                    <a:pt x="6477" y="5148"/>
                  </a:cubicBezTo>
                  <a:close/>
                  <a:moveTo>
                    <a:pt x="10256" y="1"/>
                  </a:moveTo>
                  <a:cubicBezTo>
                    <a:pt x="9936" y="1"/>
                    <a:pt x="9598" y="253"/>
                    <a:pt x="9384" y="763"/>
                  </a:cubicBezTo>
                  <a:cubicBezTo>
                    <a:pt x="9317" y="906"/>
                    <a:pt x="9266" y="1074"/>
                    <a:pt x="9233" y="1233"/>
                  </a:cubicBezTo>
                  <a:cubicBezTo>
                    <a:pt x="9140" y="1107"/>
                    <a:pt x="9023" y="981"/>
                    <a:pt x="8897" y="864"/>
                  </a:cubicBezTo>
                  <a:cubicBezTo>
                    <a:pt x="8606" y="606"/>
                    <a:pt x="8318" y="489"/>
                    <a:pt x="8072" y="489"/>
                  </a:cubicBezTo>
                  <a:cubicBezTo>
                    <a:pt x="7877" y="489"/>
                    <a:pt x="7709" y="562"/>
                    <a:pt x="7586" y="696"/>
                  </a:cubicBezTo>
                  <a:cubicBezTo>
                    <a:pt x="7309" y="1007"/>
                    <a:pt x="7401" y="1519"/>
                    <a:pt x="7922" y="1981"/>
                  </a:cubicBezTo>
                  <a:cubicBezTo>
                    <a:pt x="8048" y="2082"/>
                    <a:pt x="8183" y="2191"/>
                    <a:pt x="8325" y="2267"/>
                  </a:cubicBezTo>
                  <a:cubicBezTo>
                    <a:pt x="8166" y="2317"/>
                    <a:pt x="8015" y="2393"/>
                    <a:pt x="7872" y="2477"/>
                  </a:cubicBezTo>
                  <a:cubicBezTo>
                    <a:pt x="7275" y="2829"/>
                    <a:pt x="7090" y="3317"/>
                    <a:pt x="7300" y="3670"/>
                  </a:cubicBezTo>
                  <a:cubicBezTo>
                    <a:pt x="7416" y="3866"/>
                    <a:pt x="7629" y="3978"/>
                    <a:pt x="7897" y="3978"/>
                  </a:cubicBezTo>
                  <a:cubicBezTo>
                    <a:pt x="8075" y="3978"/>
                    <a:pt x="8278" y="3928"/>
                    <a:pt x="8493" y="3821"/>
                  </a:cubicBezTo>
                  <a:lnTo>
                    <a:pt x="8493" y="3821"/>
                  </a:lnTo>
                  <a:cubicBezTo>
                    <a:pt x="8426" y="3922"/>
                    <a:pt x="8334" y="4014"/>
                    <a:pt x="8225" y="4090"/>
                  </a:cubicBezTo>
                  <a:cubicBezTo>
                    <a:pt x="7847" y="4342"/>
                    <a:pt x="7326" y="4249"/>
                    <a:pt x="6906" y="4325"/>
                  </a:cubicBezTo>
                  <a:cubicBezTo>
                    <a:pt x="6435" y="4409"/>
                    <a:pt x="6015" y="4678"/>
                    <a:pt x="5721" y="5056"/>
                  </a:cubicBezTo>
                  <a:cubicBezTo>
                    <a:pt x="4654" y="4072"/>
                    <a:pt x="3633" y="3448"/>
                    <a:pt x="3119" y="3448"/>
                  </a:cubicBezTo>
                  <a:cubicBezTo>
                    <a:pt x="3010" y="3448"/>
                    <a:pt x="2924" y="3476"/>
                    <a:pt x="2865" y="3535"/>
                  </a:cubicBezTo>
                  <a:cubicBezTo>
                    <a:pt x="2840" y="3552"/>
                    <a:pt x="2823" y="3577"/>
                    <a:pt x="2806" y="3611"/>
                  </a:cubicBezTo>
                  <a:lnTo>
                    <a:pt x="2369" y="4241"/>
                  </a:lnTo>
                  <a:cubicBezTo>
                    <a:pt x="2269" y="4333"/>
                    <a:pt x="2252" y="4493"/>
                    <a:pt x="2302" y="4711"/>
                  </a:cubicBezTo>
                  <a:lnTo>
                    <a:pt x="337" y="6820"/>
                  </a:lnTo>
                  <a:cubicBezTo>
                    <a:pt x="0" y="7147"/>
                    <a:pt x="757" y="8449"/>
                    <a:pt x="2008" y="9718"/>
                  </a:cubicBezTo>
                  <a:cubicBezTo>
                    <a:pt x="3067" y="10790"/>
                    <a:pt x="4155" y="11515"/>
                    <a:pt x="4659" y="11515"/>
                  </a:cubicBezTo>
                  <a:cubicBezTo>
                    <a:pt x="4751" y="11515"/>
                    <a:pt x="4823" y="11491"/>
                    <a:pt x="4873" y="11440"/>
                  </a:cubicBezTo>
                  <a:lnTo>
                    <a:pt x="7015" y="9508"/>
                  </a:lnTo>
                  <a:cubicBezTo>
                    <a:pt x="7098" y="9528"/>
                    <a:pt x="7174" y="9538"/>
                    <a:pt x="7243" y="9538"/>
                  </a:cubicBezTo>
                  <a:cubicBezTo>
                    <a:pt x="7347" y="9538"/>
                    <a:pt x="7433" y="9513"/>
                    <a:pt x="7494" y="9457"/>
                  </a:cubicBezTo>
                  <a:lnTo>
                    <a:pt x="8124" y="9029"/>
                  </a:lnTo>
                  <a:cubicBezTo>
                    <a:pt x="8149" y="9012"/>
                    <a:pt x="8174" y="8995"/>
                    <a:pt x="8191" y="8970"/>
                  </a:cubicBezTo>
                  <a:cubicBezTo>
                    <a:pt x="8586" y="8592"/>
                    <a:pt x="7704" y="7063"/>
                    <a:pt x="6234" y="5568"/>
                  </a:cubicBezTo>
                  <a:lnTo>
                    <a:pt x="6150" y="5484"/>
                  </a:lnTo>
                  <a:lnTo>
                    <a:pt x="6301" y="5299"/>
                  </a:lnTo>
                  <a:cubicBezTo>
                    <a:pt x="6922" y="5459"/>
                    <a:pt x="7494" y="5879"/>
                    <a:pt x="8124" y="5938"/>
                  </a:cubicBezTo>
                  <a:cubicBezTo>
                    <a:pt x="8182" y="5943"/>
                    <a:pt x="8240" y="5946"/>
                    <a:pt x="8298" y="5946"/>
                  </a:cubicBezTo>
                  <a:cubicBezTo>
                    <a:pt x="8743" y="5946"/>
                    <a:pt x="9182" y="5783"/>
                    <a:pt x="9569" y="5560"/>
                  </a:cubicBezTo>
                  <a:cubicBezTo>
                    <a:pt x="9258" y="5140"/>
                    <a:pt x="8796" y="4846"/>
                    <a:pt x="8275" y="4728"/>
                  </a:cubicBezTo>
                  <a:cubicBezTo>
                    <a:pt x="8485" y="4644"/>
                    <a:pt x="8687" y="4535"/>
                    <a:pt x="8846" y="4342"/>
                  </a:cubicBezTo>
                  <a:cubicBezTo>
                    <a:pt x="8939" y="4224"/>
                    <a:pt x="9014" y="4115"/>
                    <a:pt x="9073" y="3972"/>
                  </a:cubicBezTo>
                  <a:cubicBezTo>
                    <a:pt x="9216" y="4572"/>
                    <a:pt x="9559" y="4884"/>
                    <a:pt x="9906" y="4884"/>
                  </a:cubicBezTo>
                  <a:cubicBezTo>
                    <a:pt x="9948" y="4884"/>
                    <a:pt x="9989" y="4880"/>
                    <a:pt x="10031" y="4871"/>
                  </a:cubicBezTo>
                  <a:cubicBezTo>
                    <a:pt x="10434" y="4770"/>
                    <a:pt x="10669" y="4325"/>
                    <a:pt x="10518" y="3636"/>
                  </a:cubicBezTo>
                  <a:cubicBezTo>
                    <a:pt x="10484" y="3485"/>
                    <a:pt x="10417" y="3317"/>
                    <a:pt x="10358" y="3166"/>
                  </a:cubicBezTo>
                  <a:lnTo>
                    <a:pt x="10358" y="3166"/>
                  </a:lnTo>
                  <a:cubicBezTo>
                    <a:pt x="10518" y="3216"/>
                    <a:pt x="10686" y="3250"/>
                    <a:pt x="10837" y="3258"/>
                  </a:cubicBezTo>
                  <a:cubicBezTo>
                    <a:pt x="10904" y="3264"/>
                    <a:pt x="10969" y="3267"/>
                    <a:pt x="11031" y="3267"/>
                  </a:cubicBezTo>
                  <a:cubicBezTo>
                    <a:pt x="11613" y="3267"/>
                    <a:pt x="11966" y="2992"/>
                    <a:pt x="11996" y="2619"/>
                  </a:cubicBezTo>
                  <a:cubicBezTo>
                    <a:pt x="12030" y="2208"/>
                    <a:pt x="11702" y="1847"/>
                    <a:pt x="10997" y="1771"/>
                  </a:cubicBezTo>
                  <a:cubicBezTo>
                    <a:pt x="10927" y="1768"/>
                    <a:pt x="10858" y="1766"/>
                    <a:pt x="10789" y="1766"/>
                  </a:cubicBezTo>
                  <a:cubicBezTo>
                    <a:pt x="10692" y="1766"/>
                    <a:pt x="10598" y="1770"/>
                    <a:pt x="10509" y="1779"/>
                  </a:cubicBezTo>
                  <a:cubicBezTo>
                    <a:pt x="10602" y="1645"/>
                    <a:pt x="10686" y="1494"/>
                    <a:pt x="10745" y="1351"/>
                  </a:cubicBezTo>
                  <a:cubicBezTo>
                    <a:pt x="11022" y="713"/>
                    <a:pt x="10871" y="217"/>
                    <a:pt x="10493" y="49"/>
                  </a:cubicBezTo>
                  <a:cubicBezTo>
                    <a:pt x="10416" y="17"/>
                    <a:pt x="10337" y="1"/>
                    <a:pt x="10256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44" name="Google Shape;4044;p46"/>
            <p:cNvGrpSpPr/>
            <p:nvPr/>
          </p:nvGrpSpPr>
          <p:grpSpPr>
            <a:xfrm>
              <a:off x="2481425" y="3721800"/>
              <a:ext cx="304750" cy="289975"/>
              <a:chOff x="2481425" y="1999750"/>
              <a:chExt cx="304750" cy="289975"/>
            </a:xfrm>
          </p:grpSpPr>
          <p:sp>
            <p:nvSpPr>
              <p:cNvPr id="4045" name="Google Shape;4045;p46"/>
              <p:cNvSpPr/>
              <p:nvPr/>
            </p:nvSpPr>
            <p:spPr>
              <a:xfrm>
                <a:off x="2483950" y="2114750"/>
                <a:ext cx="178750" cy="173675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6947" extrusionOk="0">
                    <a:moveTo>
                      <a:pt x="2428" y="0"/>
                    </a:moveTo>
                    <a:lnTo>
                      <a:pt x="337" y="2252"/>
                    </a:lnTo>
                    <a:cubicBezTo>
                      <a:pt x="1" y="2579"/>
                      <a:pt x="757" y="3881"/>
                      <a:pt x="2008" y="5150"/>
                    </a:cubicBezTo>
                    <a:cubicBezTo>
                      <a:pt x="3067" y="6223"/>
                      <a:pt x="4149" y="6947"/>
                      <a:pt x="4656" y="6947"/>
                    </a:cubicBezTo>
                    <a:cubicBezTo>
                      <a:pt x="4749" y="6947"/>
                      <a:pt x="4822" y="6923"/>
                      <a:pt x="4873" y="6872"/>
                    </a:cubicBezTo>
                    <a:lnTo>
                      <a:pt x="7149" y="4822"/>
                    </a:lnTo>
                    <a:lnTo>
                      <a:pt x="5839" y="3478"/>
                    </a:lnTo>
                    <a:cubicBezTo>
                      <a:pt x="5570" y="3125"/>
                      <a:pt x="5243" y="2731"/>
                      <a:pt x="4865" y="2344"/>
                    </a:cubicBezTo>
                    <a:cubicBezTo>
                      <a:pt x="4487" y="1958"/>
                      <a:pt x="4109" y="1622"/>
                      <a:pt x="3747" y="1345"/>
                    </a:cubicBezTo>
                    <a:lnTo>
                      <a:pt x="24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6" name="Google Shape;4046;p46"/>
              <p:cNvSpPr/>
              <p:nvPr/>
            </p:nvSpPr>
            <p:spPr>
              <a:xfrm>
                <a:off x="2481425" y="2113500"/>
                <a:ext cx="182950" cy="176225"/>
              </a:xfrm>
              <a:custGeom>
                <a:avLst/>
                <a:gdLst/>
                <a:ahLst/>
                <a:cxnLst/>
                <a:rect l="l" t="t" r="r" b="b"/>
                <a:pathLst>
                  <a:path w="7318" h="7049" extrusionOk="0">
                    <a:moveTo>
                      <a:pt x="2529" y="134"/>
                    </a:moveTo>
                    <a:lnTo>
                      <a:pt x="3806" y="1437"/>
                    </a:lnTo>
                    <a:cubicBezTo>
                      <a:pt x="4184" y="1731"/>
                      <a:pt x="4554" y="2058"/>
                      <a:pt x="4924" y="2436"/>
                    </a:cubicBezTo>
                    <a:cubicBezTo>
                      <a:pt x="5285" y="2806"/>
                      <a:pt x="5612" y="3184"/>
                      <a:pt x="5898" y="3562"/>
                    </a:cubicBezTo>
                    <a:lnTo>
                      <a:pt x="5898" y="3570"/>
                    </a:lnTo>
                    <a:lnTo>
                      <a:pt x="7175" y="4872"/>
                    </a:lnTo>
                    <a:lnTo>
                      <a:pt x="4940" y="6888"/>
                    </a:lnTo>
                    <a:cubicBezTo>
                      <a:pt x="4900" y="6927"/>
                      <a:pt x="4840" y="6946"/>
                      <a:pt x="4763" y="6946"/>
                    </a:cubicBezTo>
                    <a:cubicBezTo>
                      <a:pt x="4317" y="6946"/>
                      <a:pt x="3289" y="6318"/>
                      <a:pt x="2151" y="5166"/>
                    </a:cubicBezTo>
                    <a:cubicBezTo>
                      <a:pt x="816" y="3814"/>
                      <a:pt x="211" y="2613"/>
                      <a:pt x="480" y="2344"/>
                    </a:cubicBezTo>
                    <a:lnTo>
                      <a:pt x="2529" y="134"/>
                    </a:lnTo>
                    <a:close/>
                    <a:moveTo>
                      <a:pt x="2529" y="0"/>
                    </a:moveTo>
                    <a:cubicBezTo>
                      <a:pt x="2504" y="0"/>
                      <a:pt x="2496" y="8"/>
                      <a:pt x="2487" y="25"/>
                    </a:cubicBezTo>
                    <a:lnTo>
                      <a:pt x="396" y="2268"/>
                    </a:lnTo>
                    <a:cubicBezTo>
                      <a:pt x="1" y="2655"/>
                      <a:pt x="933" y="4083"/>
                      <a:pt x="2067" y="5242"/>
                    </a:cubicBezTo>
                    <a:cubicBezTo>
                      <a:pt x="3025" y="6208"/>
                      <a:pt x="4176" y="7048"/>
                      <a:pt x="4756" y="7048"/>
                    </a:cubicBezTo>
                    <a:cubicBezTo>
                      <a:pt x="4856" y="7048"/>
                      <a:pt x="4957" y="7014"/>
                      <a:pt x="5016" y="6947"/>
                    </a:cubicBezTo>
                    <a:lnTo>
                      <a:pt x="7292" y="4906"/>
                    </a:lnTo>
                    <a:cubicBezTo>
                      <a:pt x="7309" y="4889"/>
                      <a:pt x="7318" y="4872"/>
                      <a:pt x="7318" y="4864"/>
                    </a:cubicBezTo>
                    <a:cubicBezTo>
                      <a:pt x="7318" y="4839"/>
                      <a:pt x="7318" y="4830"/>
                      <a:pt x="7309" y="4822"/>
                    </a:cubicBezTo>
                    <a:lnTo>
                      <a:pt x="5990" y="3486"/>
                    </a:lnTo>
                    <a:cubicBezTo>
                      <a:pt x="5713" y="3108"/>
                      <a:pt x="5377" y="2730"/>
                      <a:pt x="5008" y="2352"/>
                    </a:cubicBezTo>
                    <a:cubicBezTo>
                      <a:pt x="4638" y="1974"/>
                      <a:pt x="4260" y="1638"/>
                      <a:pt x="3890" y="1353"/>
                    </a:cubicBezTo>
                    <a:lnTo>
                      <a:pt x="2571" y="8"/>
                    </a:lnTo>
                    <a:cubicBezTo>
                      <a:pt x="2555" y="8"/>
                      <a:pt x="2538" y="0"/>
                      <a:pt x="252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7" name="Google Shape;4047;p46"/>
              <p:cNvSpPr/>
              <p:nvPr/>
            </p:nvSpPr>
            <p:spPr>
              <a:xfrm>
                <a:off x="2533525" y="2089125"/>
                <a:ext cx="155425" cy="150200"/>
              </a:xfrm>
              <a:custGeom>
                <a:avLst/>
                <a:gdLst/>
                <a:ahLst/>
                <a:cxnLst/>
                <a:rect l="l" t="t" r="r" b="b"/>
                <a:pathLst>
                  <a:path w="6217" h="6008" extrusionOk="0">
                    <a:moveTo>
                      <a:pt x="874" y="1"/>
                    </a:moveTo>
                    <a:lnTo>
                      <a:pt x="378" y="706"/>
                    </a:lnTo>
                    <a:cubicBezTo>
                      <a:pt x="0" y="1067"/>
                      <a:pt x="857" y="2529"/>
                      <a:pt x="2268" y="3982"/>
                    </a:cubicBezTo>
                    <a:cubicBezTo>
                      <a:pt x="3468" y="5196"/>
                      <a:pt x="4685" y="6008"/>
                      <a:pt x="5262" y="6008"/>
                    </a:cubicBezTo>
                    <a:cubicBezTo>
                      <a:pt x="5368" y="6008"/>
                      <a:pt x="5452" y="5980"/>
                      <a:pt x="5511" y="5923"/>
                    </a:cubicBezTo>
                    <a:lnTo>
                      <a:pt x="6217" y="5436"/>
                    </a:lnTo>
                    <a:lnTo>
                      <a:pt x="4730" y="3915"/>
                    </a:lnTo>
                    <a:cubicBezTo>
                      <a:pt x="4427" y="3504"/>
                      <a:pt x="4049" y="3075"/>
                      <a:pt x="3629" y="2638"/>
                    </a:cubicBezTo>
                    <a:cubicBezTo>
                      <a:pt x="3192" y="2202"/>
                      <a:pt x="2764" y="1815"/>
                      <a:pt x="2369" y="1513"/>
                    </a:cubicBezTo>
                    <a:lnTo>
                      <a:pt x="8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8" name="Google Shape;4048;p46"/>
              <p:cNvSpPr/>
              <p:nvPr/>
            </p:nvSpPr>
            <p:spPr>
              <a:xfrm>
                <a:off x="2531200" y="2087450"/>
                <a:ext cx="159425" cy="152900"/>
              </a:xfrm>
              <a:custGeom>
                <a:avLst/>
                <a:gdLst/>
                <a:ahLst/>
                <a:cxnLst/>
                <a:rect l="l" t="t" r="r" b="b"/>
                <a:pathLst>
                  <a:path w="6377" h="6116" extrusionOk="0">
                    <a:moveTo>
                      <a:pt x="975" y="143"/>
                    </a:moveTo>
                    <a:lnTo>
                      <a:pt x="2420" y="1613"/>
                    </a:lnTo>
                    <a:cubicBezTo>
                      <a:pt x="2823" y="1933"/>
                      <a:pt x="3260" y="2311"/>
                      <a:pt x="3663" y="2731"/>
                    </a:cubicBezTo>
                    <a:cubicBezTo>
                      <a:pt x="4075" y="3142"/>
                      <a:pt x="4453" y="3587"/>
                      <a:pt x="4772" y="4007"/>
                    </a:cubicBezTo>
                    <a:lnTo>
                      <a:pt x="4772" y="4016"/>
                    </a:lnTo>
                    <a:lnTo>
                      <a:pt x="6217" y="5486"/>
                    </a:lnTo>
                    <a:lnTo>
                      <a:pt x="5553" y="5940"/>
                    </a:lnTo>
                    <a:cubicBezTo>
                      <a:pt x="5509" y="5984"/>
                      <a:pt x="5440" y="6006"/>
                      <a:pt x="5351" y="6006"/>
                    </a:cubicBezTo>
                    <a:cubicBezTo>
                      <a:pt x="5135" y="6006"/>
                      <a:pt x="4798" y="5878"/>
                      <a:pt x="4394" y="5629"/>
                    </a:cubicBezTo>
                    <a:cubicBezTo>
                      <a:pt x="3789" y="5267"/>
                      <a:pt x="3075" y="4688"/>
                      <a:pt x="2395" y="3991"/>
                    </a:cubicBezTo>
                    <a:cubicBezTo>
                      <a:pt x="883" y="2462"/>
                      <a:pt x="202" y="1109"/>
                      <a:pt x="513" y="790"/>
                    </a:cubicBezTo>
                    <a:lnTo>
                      <a:pt x="975" y="143"/>
                    </a:lnTo>
                    <a:close/>
                    <a:moveTo>
                      <a:pt x="967" y="0"/>
                    </a:moveTo>
                    <a:cubicBezTo>
                      <a:pt x="950" y="0"/>
                      <a:pt x="933" y="17"/>
                      <a:pt x="925" y="26"/>
                    </a:cubicBezTo>
                    <a:lnTo>
                      <a:pt x="446" y="714"/>
                    </a:lnTo>
                    <a:cubicBezTo>
                      <a:pt x="1" y="1160"/>
                      <a:pt x="1051" y="2764"/>
                      <a:pt x="2336" y="4066"/>
                    </a:cubicBezTo>
                    <a:cubicBezTo>
                      <a:pt x="3017" y="4772"/>
                      <a:pt x="3731" y="5360"/>
                      <a:pt x="4352" y="5730"/>
                    </a:cubicBezTo>
                    <a:cubicBezTo>
                      <a:pt x="4671" y="5923"/>
                      <a:pt x="5066" y="6116"/>
                      <a:pt x="5360" y="6116"/>
                    </a:cubicBezTo>
                    <a:cubicBezTo>
                      <a:pt x="5461" y="6116"/>
                      <a:pt x="5553" y="6082"/>
                      <a:pt x="5637" y="6007"/>
                    </a:cubicBezTo>
                    <a:lnTo>
                      <a:pt x="6343" y="5528"/>
                    </a:lnTo>
                    <a:cubicBezTo>
                      <a:pt x="6352" y="5519"/>
                      <a:pt x="6368" y="5494"/>
                      <a:pt x="6368" y="5486"/>
                    </a:cubicBezTo>
                    <a:cubicBezTo>
                      <a:pt x="6377" y="5477"/>
                      <a:pt x="6368" y="5452"/>
                      <a:pt x="6352" y="5444"/>
                    </a:cubicBezTo>
                    <a:lnTo>
                      <a:pt x="4873" y="3932"/>
                    </a:lnTo>
                    <a:cubicBezTo>
                      <a:pt x="4545" y="3503"/>
                      <a:pt x="4184" y="3067"/>
                      <a:pt x="3764" y="2647"/>
                    </a:cubicBezTo>
                    <a:cubicBezTo>
                      <a:pt x="3344" y="2227"/>
                      <a:pt x="2924" y="1849"/>
                      <a:pt x="2504" y="1529"/>
                    </a:cubicBezTo>
                    <a:lnTo>
                      <a:pt x="1009" y="17"/>
                    </a:lnTo>
                    <a:cubicBezTo>
                      <a:pt x="1000" y="0"/>
                      <a:pt x="975" y="0"/>
                      <a:pt x="96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9" name="Google Shape;4049;p46"/>
              <p:cNvSpPr/>
              <p:nvPr/>
            </p:nvSpPr>
            <p:spPr>
              <a:xfrm>
                <a:off x="2545500" y="2086775"/>
                <a:ext cx="153100" cy="140275"/>
              </a:xfrm>
              <a:custGeom>
                <a:avLst/>
                <a:gdLst/>
                <a:ahLst/>
                <a:cxnLst/>
                <a:rect l="l" t="t" r="r" b="b"/>
                <a:pathLst>
                  <a:path w="6124" h="5611" extrusionOk="0">
                    <a:moveTo>
                      <a:pt x="648" y="0"/>
                    </a:moveTo>
                    <a:cubicBezTo>
                      <a:pt x="540" y="0"/>
                      <a:pt x="454" y="28"/>
                      <a:pt x="395" y="86"/>
                    </a:cubicBezTo>
                    <a:cubicBezTo>
                      <a:pt x="0" y="473"/>
                      <a:pt x="882" y="1993"/>
                      <a:pt x="2361" y="3497"/>
                    </a:cubicBezTo>
                    <a:cubicBezTo>
                      <a:pt x="3609" y="4766"/>
                      <a:pt x="4880" y="5610"/>
                      <a:pt x="5479" y="5610"/>
                    </a:cubicBezTo>
                    <a:cubicBezTo>
                      <a:pt x="5590" y="5610"/>
                      <a:pt x="5677" y="5582"/>
                      <a:pt x="5738" y="5521"/>
                    </a:cubicBezTo>
                    <a:cubicBezTo>
                      <a:pt x="6124" y="5143"/>
                      <a:pt x="5242" y="3614"/>
                      <a:pt x="3772" y="2111"/>
                    </a:cubicBezTo>
                    <a:cubicBezTo>
                      <a:pt x="2520" y="845"/>
                      <a:pt x="1245" y="0"/>
                      <a:pt x="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0" name="Google Shape;4050;p46"/>
              <p:cNvSpPr/>
              <p:nvPr/>
            </p:nvSpPr>
            <p:spPr>
              <a:xfrm>
                <a:off x="2548000" y="2085725"/>
                <a:ext cx="153350" cy="142450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5698" extrusionOk="0">
                    <a:moveTo>
                      <a:pt x="555" y="95"/>
                    </a:moveTo>
                    <a:cubicBezTo>
                      <a:pt x="782" y="95"/>
                      <a:pt x="1126" y="229"/>
                      <a:pt x="1555" y="473"/>
                    </a:cubicBezTo>
                    <a:cubicBezTo>
                      <a:pt x="2185" y="851"/>
                      <a:pt x="2916" y="1455"/>
                      <a:pt x="3630" y="2186"/>
                    </a:cubicBezTo>
                    <a:cubicBezTo>
                      <a:pt x="5209" y="3782"/>
                      <a:pt x="5923" y="5194"/>
                      <a:pt x="5596" y="5513"/>
                    </a:cubicBezTo>
                    <a:cubicBezTo>
                      <a:pt x="5547" y="5564"/>
                      <a:pt x="5473" y="5589"/>
                      <a:pt x="5375" y="5589"/>
                    </a:cubicBezTo>
                    <a:cubicBezTo>
                      <a:pt x="4844" y="5589"/>
                      <a:pt x="3630" y="4846"/>
                      <a:pt x="2303" y="3497"/>
                    </a:cubicBezTo>
                    <a:cubicBezTo>
                      <a:pt x="1597" y="2774"/>
                      <a:pt x="1000" y="2027"/>
                      <a:pt x="631" y="1388"/>
                    </a:cubicBezTo>
                    <a:cubicBezTo>
                      <a:pt x="278" y="775"/>
                      <a:pt x="169" y="338"/>
                      <a:pt x="337" y="170"/>
                    </a:cubicBezTo>
                    <a:cubicBezTo>
                      <a:pt x="387" y="111"/>
                      <a:pt x="463" y="95"/>
                      <a:pt x="555" y="95"/>
                    </a:cubicBezTo>
                    <a:close/>
                    <a:moveTo>
                      <a:pt x="552" y="0"/>
                    </a:moveTo>
                    <a:cubicBezTo>
                      <a:pt x="434" y="0"/>
                      <a:pt x="334" y="31"/>
                      <a:pt x="261" y="103"/>
                    </a:cubicBezTo>
                    <a:cubicBezTo>
                      <a:pt x="1" y="355"/>
                      <a:pt x="261" y="977"/>
                      <a:pt x="538" y="1447"/>
                    </a:cubicBezTo>
                    <a:cubicBezTo>
                      <a:pt x="916" y="2094"/>
                      <a:pt x="1513" y="2858"/>
                      <a:pt x="2227" y="3581"/>
                    </a:cubicBezTo>
                    <a:cubicBezTo>
                      <a:pt x="3353" y="4723"/>
                      <a:pt x="4705" y="5698"/>
                      <a:pt x="5377" y="5698"/>
                    </a:cubicBezTo>
                    <a:cubicBezTo>
                      <a:pt x="5503" y="5698"/>
                      <a:pt x="5596" y="5673"/>
                      <a:pt x="5671" y="5605"/>
                    </a:cubicBezTo>
                    <a:cubicBezTo>
                      <a:pt x="6133" y="5143"/>
                      <a:pt x="5041" y="3472"/>
                      <a:pt x="3705" y="2119"/>
                    </a:cubicBezTo>
                    <a:cubicBezTo>
                      <a:pt x="2991" y="1397"/>
                      <a:pt x="2244" y="783"/>
                      <a:pt x="1605" y="397"/>
                    </a:cubicBezTo>
                    <a:cubicBezTo>
                      <a:pt x="1272" y="203"/>
                      <a:pt x="855" y="0"/>
                      <a:pt x="55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1" name="Google Shape;4051;p46"/>
              <p:cNvSpPr/>
              <p:nvPr/>
            </p:nvSpPr>
            <p:spPr>
              <a:xfrm>
                <a:off x="2570700" y="2104800"/>
                <a:ext cx="10837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4164" extrusionOk="0">
                    <a:moveTo>
                      <a:pt x="248" y="0"/>
                    </a:moveTo>
                    <a:cubicBezTo>
                      <a:pt x="168" y="0"/>
                      <a:pt x="104" y="20"/>
                      <a:pt x="59" y="62"/>
                    </a:cubicBezTo>
                    <a:cubicBezTo>
                      <a:pt x="17" y="121"/>
                      <a:pt x="0" y="180"/>
                      <a:pt x="0" y="272"/>
                    </a:cubicBezTo>
                    <a:cubicBezTo>
                      <a:pt x="8" y="726"/>
                      <a:pt x="613" y="1675"/>
                      <a:pt x="1529" y="2599"/>
                    </a:cubicBezTo>
                    <a:cubicBezTo>
                      <a:pt x="2445" y="3523"/>
                      <a:pt x="3377" y="4137"/>
                      <a:pt x="3831" y="4162"/>
                    </a:cubicBezTo>
                    <a:cubicBezTo>
                      <a:pt x="3845" y="4163"/>
                      <a:pt x="3859" y="4164"/>
                      <a:pt x="3873" y="4164"/>
                    </a:cubicBezTo>
                    <a:cubicBezTo>
                      <a:pt x="3944" y="4164"/>
                      <a:pt x="3998" y="4144"/>
                      <a:pt x="4041" y="4095"/>
                    </a:cubicBezTo>
                    <a:cubicBezTo>
                      <a:pt x="4335" y="3817"/>
                      <a:pt x="3679" y="2683"/>
                      <a:pt x="2571" y="1566"/>
                    </a:cubicBezTo>
                    <a:cubicBezTo>
                      <a:pt x="1645" y="626"/>
                      <a:pt x="695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2" name="Google Shape;4052;p46"/>
              <p:cNvSpPr/>
              <p:nvPr/>
            </p:nvSpPr>
            <p:spPr>
              <a:xfrm>
                <a:off x="2569425" y="2103400"/>
                <a:ext cx="10860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4344" h="4277" extrusionOk="0">
                    <a:moveTo>
                      <a:pt x="311" y="110"/>
                    </a:moveTo>
                    <a:cubicBezTo>
                      <a:pt x="480" y="110"/>
                      <a:pt x="732" y="202"/>
                      <a:pt x="1042" y="396"/>
                    </a:cubicBezTo>
                    <a:cubicBezTo>
                      <a:pt x="1504" y="681"/>
                      <a:pt x="2067" y="1127"/>
                      <a:pt x="2588" y="1664"/>
                    </a:cubicBezTo>
                    <a:cubicBezTo>
                      <a:pt x="3117" y="2202"/>
                      <a:pt x="3554" y="2756"/>
                      <a:pt x="3831" y="3227"/>
                    </a:cubicBezTo>
                    <a:cubicBezTo>
                      <a:pt x="4083" y="3672"/>
                      <a:pt x="4167" y="4008"/>
                      <a:pt x="4050" y="4117"/>
                    </a:cubicBezTo>
                    <a:cubicBezTo>
                      <a:pt x="4016" y="4159"/>
                      <a:pt x="3957" y="4176"/>
                      <a:pt x="3882" y="4176"/>
                    </a:cubicBezTo>
                    <a:cubicBezTo>
                      <a:pt x="3428" y="4151"/>
                      <a:pt x="2496" y="3512"/>
                      <a:pt x="1614" y="2622"/>
                    </a:cubicBezTo>
                    <a:cubicBezTo>
                      <a:pt x="732" y="1731"/>
                      <a:pt x="110" y="782"/>
                      <a:pt x="101" y="328"/>
                    </a:cubicBezTo>
                    <a:cubicBezTo>
                      <a:pt x="101" y="261"/>
                      <a:pt x="110" y="194"/>
                      <a:pt x="152" y="160"/>
                    </a:cubicBezTo>
                    <a:cubicBezTo>
                      <a:pt x="194" y="135"/>
                      <a:pt x="244" y="110"/>
                      <a:pt x="311" y="110"/>
                    </a:cubicBezTo>
                    <a:close/>
                    <a:moveTo>
                      <a:pt x="306" y="0"/>
                    </a:moveTo>
                    <a:cubicBezTo>
                      <a:pt x="217" y="0"/>
                      <a:pt x="141" y="23"/>
                      <a:pt x="85" y="76"/>
                    </a:cubicBezTo>
                    <a:cubicBezTo>
                      <a:pt x="26" y="144"/>
                      <a:pt x="1" y="228"/>
                      <a:pt x="1" y="328"/>
                    </a:cubicBezTo>
                    <a:cubicBezTo>
                      <a:pt x="17" y="816"/>
                      <a:pt x="631" y="1773"/>
                      <a:pt x="1546" y="2697"/>
                    </a:cubicBezTo>
                    <a:cubicBezTo>
                      <a:pt x="2462" y="3630"/>
                      <a:pt x="3394" y="4260"/>
                      <a:pt x="3882" y="4277"/>
                    </a:cubicBezTo>
                    <a:lnTo>
                      <a:pt x="3898" y="4277"/>
                    </a:lnTo>
                    <a:cubicBezTo>
                      <a:pt x="3999" y="4277"/>
                      <a:pt x="4083" y="4251"/>
                      <a:pt x="4134" y="4184"/>
                    </a:cubicBezTo>
                    <a:cubicBezTo>
                      <a:pt x="4344" y="3983"/>
                      <a:pt x="4134" y="3521"/>
                      <a:pt x="3932" y="3168"/>
                    </a:cubicBezTo>
                    <a:cubicBezTo>
                      <a:pt x="3646" y="2681"/>
                      <a:pt x="3210" y="2126"/>
                      <a:pt x="2672" y="1580"/>
                    </a:cubicBezTo>
                    <a:cubicBezTo>
                      <a:pt x="2143" y="1043"/>
                      <a:pt x="1580" y="580"/>
                      <a:pt x="1110" y="303"/>
                    </a:cubicBezTo>
                    <a:cubicBezTo>
                      <a:pt x="849" y="152"/>
                      <a:pt x="536" y="0"/>
                      <a:pt x="30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3" name="Google Shape;4053;p46"/>
              <p:cNvSpPr/>
              <p:nvPr/>
            </p:nvSpPr>
            <p:spPr>
              <a:xfrm>
                <a:off x="2570700" y="2112025"/>
                <a:ext cx="95775" cy="97050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88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" y="445"/>
                      <a:pt x="613" y="1395"/>
                      <a:pt x="1529" y="2319"/>
                    </a:cubicBezTo>
                    <a:cubicBezTo>
                      <a:pt x="2445" y="3243"/>
                      <a:pt x="3377" y="3864"/>
                      <a:pt x="3831" y="3881"/>
                    </a:cubicBezTo>
                    <a:cubicBezTo>
                      <a:pt x="3822" y="3419"/>
                      <a:pt x="3209" y="2487"/>
                      <a:pt x="2293" y="1563"/>
                    </a:cubicBezTo>
                    <a:cubicBezTo>
                      <a:pt x="1386" y="639"/>
                      <a:pt x="445" y="17"/>
                      <a:pt x="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4" name="Google Shape;4054;p46"/>
              <p:cNvSpPr/>
              <p:nvPr/>
            </p:nvSpPr>
            <p:spPr>
              <a:xfrm>
                <a:off x="2569650" y="2110350"/>
                <a:ext cx="98100" cy="99975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3999" extrusionOk="0">
                    <a:moveTo>
                      <a:pt x="101" y="109"/>
                    </a:moveTo>
                    <a:lnTo>
                      <a:pt x="101" y="109"/>
                    </a:lnTo>
                    <a:cubicBezTo>
                      <a:pt x="571" y="176"/>
                      <a:pt x="1453" y="798"/>
                      <a:pt x="2310" y="1647"/>
                    </a:cubicBezTo>
                    <a:cubicBezTo>
                      <a:pt x="3159" y="2503"/>
                      <a:pt x="3755" y="3402"/>
                      <a:pt x="3822" y="3873"/>
                    </a:cubicBezTo>
                    <a:cubicBezTo>
                      <a:pt x="3343" y="3814"/>
                      <a:pt x="2453" y="3192"/>
                      <a:pt x="1613" y="2335"/>
                    </a:cubicBezTo>
                    <a:cubicBezTo>
                      <a:pt x="765" y="1479"/>
                      <a:pt x="168" y="580"/>
                      <a:pt x="101" y="109"/>
                    </a:cubicBezTo>
                    <a:close/>
                    <a:moveTo>
                      <a:pt x="0" y="0"/>
                    </a:moveTo>
                    <a:lnTo>
                      <a:pt x="0" y="50"/>
                    </a:lnTo>
                    <a:cubicBezTo>
                      <a:pt x="8" y="538"/>
                      <a:pt x="630" y="1495"/>
                      <a:pt x="1537" y="2419"/>
                    </a:cubicBezTo>
                    <a:cubicBezTo>
                      <a:pt x="2453" y="3352"/>
                      <a:pt x="3385" y="3982"/>
                      <a:pt x="3873" y="3999"/>
                    </a:cubicBezTo>
                    <a:lnTo>
                      <a:pt x="3923" y="3999"/>
                    </a:lnTo>
                    <a:lnTo>
                      <a:pt x="3923" y="3948"/>
                    </a:lnTo>
                    <a:cubicBezTo>
                      <a:pt x="3915" y="3469"/>
                      <a:pt x="3293" y="2512"/>
                      <a:pt x="2377" y="1588"/>
                    </a:cubicBezTo>
                    <a:cubicBezTo>
                      <a:pt x="1470" y="655"/>
                      <a:pt x="529" y="25"/>
                      <a:pt x="5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5" name="Google Shape;4055;p46"/>
              <p:cNvSpPr/>
              <p:nvPr/>
            </p:nvSpPr>
            <p:spPr>
              <a:xfrm>
                <a:off x="2641475" y="2117500"/>
                <a:ext cx="81700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1269" extrusionOk="0">
                    <a:moveTo>
                      <a:pt x="1516" y="1"/>
                    </a:moveTo>
                    <a:cubicBezTo>
                      <a:pt x="964" y="1"/>
                      <a:pt x="403" y="217"/>
                      <a:pt x="0" y="605"/>
                    </a:cubicBezTo>
                    <a:cubicBezTo>
                      <a:pt x="622" y="756"/>
                      <a:pt x="1184" y="1184"/>
                      <a:pt x="1815" y="1260"/>
                    </a:cubicBezTo>
                    <a:cubicBezTo>
                      <a:pt x="1873" y="1266"/>
                      <a:pt x="1931" y="1268"/>
                      <a:pt x="1989" y="1268"/>
                    </a:cubicBezTo>
                    <a:cubicBezTo>
                      <a:pt x="2434" y="1268"/>
                      <a:pt x="2874" y="1105"/>
                      <a:pt x="3268" y="882"/>
                    </a:cubicBezTo>
                    <a:cubicBezTo>
                      <a:pt x="2898" y="386"/>
                      <a:pt x="2310" y="58"/>
                      <a:pt x="1689" y="8"/>
                    </a:cubicBezTo>
                    <a:cubicBezTo>
                      <a:pt x="1631" y="3"/>
                      <a:pt x="1574" y="1"/>
                      <a:pt x="1516" y="1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6" name="Google Shape;4056;p46"/>
              <p:cNvSpPr/>
              <p:nvPr/>
            </p:nvSpPr>
            <p:spPr>
              <a:xfrm>
                <a:off x="2640200" y="2116000"/>
                <a:ext cx="840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1371" extrusionOk="0">
                    <a:moveTo>
                      <a:pt x="1585" y="105"/>
                    </a:moveTo>
                    <a:cubicBezTo>
                      <a:pt x="1634" y="105"/>
                      <a:pt x="1683" y="106"/>
                      <a:pt x="1731" y="110"/>
                    </a:cubicBezTo>
                    <a:cubicBezTo>
                      <a:pt x="2319" y="152"/>
                      <a:pt x="2865" y="454"/>
                      <a:pt x="3235" y="908"/>
                    </a:cubicBezTo>
                    <a:cubicBezTo>
                      <a:pt x="2827" y="1134"/>
                      <a:pt x="2412" y="1252"/>
                      <a:pt x="2035" y="1252"/>
                    </a:cubicBezTo>
                    <a:cubicBezTo>
                      <a:pt x="1978" y="1252"/>
                      <a:pt x="1921" y="1250"/>
                      <a:pt x="1866" y="1244"/>
                    </a:cubicBezTo>
                    <a:cubicBezTo>
                      <a:pt x="1521" y="1211"/>
                      <a:pt x="1177" y="1059"/>
                      <a:pt x="849" y="908"/>
                    </a:cubicBezTo>
                    <a:cubicBezTo>
                      <a:pt x="631" y="816"/>
                      <a:pt x="395" y="707"/>
                      <a:pt x="160" y="639"/>
                    </a:cubicBezTo>
                    <a:cubicBezTo>
                      <a:pt x="551" y="302"/>
                      <a:pt x="1075" y="105"/>
                      <a:pt x="1585" y="105"/>
                    </a:cubicBezTo>
                    <a:close/>
                    <a:moveTo>
                      <a:pt x="1547" y="0"/>
                    </a:moveTo>
                    <a:cubicBezTo>
                      <a:pt x="980" y="0"/>
                      <a:pt x="417" y="230"/>
                      <a:pt x="9" y="623"/>
                    </a:cubicBezTo>
                    <a:cubicBezTo>
                      <a:pt x="1" y="639"/>
                      <a:pt x="1" y="656"/>
                      <a:pt x="1" y="681"/>
                    </a:cubicBezTo>
                    <a:cubicBezTo>
                      <a:pt x="9" y="698"/>
                      <a:pt x="17" y="723"/>
                      <a:pt x="43" y="723"/>
                    </a:cubicBezTo>
                    <a:cubicBezTo>
                      <a:pt x="295" y="782"/>
                      <a:pt x="555" y="900"/>
                      <a:pt x="807" y="1017"/>
                    </a:cubicBezTo>
                    <a:cubicBezTo>
                      <a:pt x="1143" y="1160"/>
                      <a:pt x="1488" y="1320"/>
                      <a:pt x="1857" y="1362"/>
                    </a:cubicBezTo>
                    <a:cubicBezTo>
                      <a:pt x="1924" y="1370"/>
                      <a:pt x="1983" y="1370"/>
                      <a:pt x="2050" y="1370"/>
                    </a:cubicBezTo>
                    <a:cubicBezTo>
                      <a:pt x="2454" y="1370"/>
                      <a:pt x="2899" y="1236"/>
                      <a:pt x="3336" y="975"/>
                    </a:cubicBezTo>
                    <a:cubicBezTo>
                      <a:pt x="3352" y="975"/>
                      <a:pt x="3361" y="950"/>
                      <a:pt x="3361" y="942"/>
                    </a:cubicBezTo>
                    <a:cubicBezTo>
                      <a:pt x="3361" y="933"/>
                      <a:pt x="3361" y="908"/>
                      <a:pt x="3352" y="900"/>
                    </a:cubicBezTo>
                    <a:cubicBezTo>
                      <a:pt x="2974" y="396"/>
                      <a:pt x="2370" y="60"/>
                      <a:pt x="1740" y="9"/>
                    </a:cubicBezTo>
                    <a:cubicBezTo>
                      <a:pt x="1675" y="3"/>
                      <a:pt x="1611" y="0"/>
                      <a:pt x="15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7" name="Google Shape;4057;p46"/>
              <p:cNvSpPr/>
              <p:nvPr/>
            </p:nvSpPr>
            <p:spPr>
              <a:xfrm>
                <a:off x="2640825" y="2127575"/>
                <a:ext cx="6745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353" extrusionOk="0">
                    <a:moveTo>
                      <a:pt x="1115" y="1"/>
                    </a:moveTo>
                    <a:cubicBezTo>
                      <a:pt x="761" y="1"/>
                      <a:pt x="407" y="39"/>
                      <a:pt x="60" y="118"/>
                    </a:cubicBezTo>
                    <a:cubicBezTo>
                      <a:pt x="26" y="134"/>
                      <a:pt x="1" y="151"/>
                      <a:pt x="18" y="185"/>
                    </a:cubicBezTo>
                    <a:cubicBezTo>
                      <a:pt x="25" y="207"/>
                      <a:pt x="45" y="228"/>
                      <a:pt x="66" y="228"/>
                    </a:cubicBezTo>
                    <a:cubicBezTo>
                      <a:pt x="70" y="228"/>
                      <a:pt x="73" y="228"/>
                      <a:pt x="76" y="227"/>
                    </a:cubicBezTo>
                    <a:cubicBezTo>
                      <a:pt x="421" y="147"/>
                      <a:pt x="774" y="108"/>
                      <a:pt x="1126" y="108"/>
                    </a:cubicBezTo>
                    <a:cubicBezTo>
                      <a:pt x="1631" y="108"/>
                      <a:pt x="2137" y="189"/>
                      <a:pt x="2622" y="353"/>
                    </a:cubicBezTo>
                    <a:lnTo>
                      <a:pt x="2639" y="353"/>
                    </a:lnTo>
                    <a:cubicBezTo>
                      <a:pt x="2672" y="353"/>
                      <a:pt x="2697" y="344"/>
                      <a:pt x="2681" y="311"/>
                    </a:cubicBezTo>
                    <a:cubicBezTo>
                      <a:pt x="2689" y="286"/>
                      <a:pt x="2681" y="260"/>
                      <a:pt x="2655" y="244"/>
                    </a:cubicBezTo>
                    <a:cubicBezTo>
                      <a:pt x="2156" y="84"/>
                      <a:pt x="1635" y="1"/>
                      <a:pt x="111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8" name="Google Shape;4058;p46"/>
              <p:cNvSpPr/>
              <p:nvPr/>
            </p:nvSpPr>
            <p:spPr>
              <a:xfrm>
                <a:off x="2615850" y="2070375"/>
                <a:ext cx="10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3802" extrusionOk="0">
                    <a:moveTo>
                      <a:pt x="3643" y="0"/>
                    </a:moveTo>
                    <a:cubicBezTo>
                      <a:pt x="3469" y="0"/>
                      <a:pt x="3285" y="143"/>
                      <a:pt x="3335" y="364"/>
                    </a:cubicBezTo>
                    <a:cubicBezTo>
                      <a:pt x="3419" y="717"/>
                      <a:pt x="3251" y="1103"/>
                      <a:pt x="2957" y="1305"/>
                    </a:cubicBezTo>
                    <a:cubicBezTo>
                      <a:pt x="2579" y="1557"/>
                      <a:pt x="2058" y="1465"/>
                      <a:pt x="1638" y="1540"/>
                    </a:cubicBezTo>
                    <a:cubicBezTo>
                      <a:pt x="714" y="1691"/>
                      <a:pt x="0" y="2590"/>
                      <a:pt x="17" y="3514"/>
                    </a:cubicBezTo>
                    <a:cubicBezTo>
                      <a:pt x="21" y="3704"/>
                      <a:pt x="172" y="3801"/>
                      <a:pt x="320" y="3801"/>
                    </a:cubicBezTo>
                    <a:cubicBezTo>
                      <a:pt x="466" y="3801"/>
                      <a:pt x="609" y="3707"/>
                      <a:pt x="605" y="3514"/>
                    </a:cubicBezTo>
                    <a:cubicBezTo>
                      <a:pt x="597" y="3103"/>
                      <a:pt x="773" y="2725"/>
                      <a:pt x="1075" y="2439"/>
                    </a:cubicBezTo>
                    <a:cubicBezTo>
                      <a:pt x="1411" y="2120"/>
                      <a:pt x="1815" y="2078"/>
                      <a:pt x="2251" y="2061"/>
                    </a:cubicBezTo>
                    <a:cubicBezTo>
                      <a:pt x="2747" y="2044"/>
                      <a:pt x="3234" y="1935"/>
                      <a:pt x="3570" y="1540"/>
                    </a:cubicBezTo>
                    <a:cubicBezTo>
                      <a:pt x="3881" y="1171"/>
                      <a:pt x="4007" y="683"/>
                      <a:pt x="3906" y="213"/>
                    </a:cubicBezTo>
                    <a:cubicBezTo>
                      <a:pt x="3873" y="65"/>
                      <a:pt x="3760" y="0"/>
                      <a:pt x="3643" y="0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9" name="Google Shape;4059;p46"/>
              <p:cNvSpPr/>
              <p:nvPr/>
            </p:nvSpPr>
            <p:spPr>
              <a:xfrm>
                <a:off x="2614150" y="2069175"/>
                <a:ext cx="1029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899" extrusionOk="0">
                    <a:moveTo>
                      <a:pt x="3781" y="93"/>
                    </a:moveTo>
                    <a:cubicBezTo>
                      <a:pt x="3823" y="110"/>
                      <a:pt x="3899" y="152"/>
                      <a:pt x="3916" y="261"/>
                    </a:cubicBezTo>
                    <a:cubicBezTo>
                      <a:pt x="4025" y="698"/>
                      <a:pt x="3899" y="1160"/>
                      <a:pt x="3596" y="1529"/>
                    </a:cubicBezTo>
                    <a:cubicBezTo>
                      <a:pt x="3244" y="1941"/>
                      <a:pt x="2756" y="2025"/>
                      <a:pt x="2311" y="2042"/>
                    </a:cubicBezTo>
                    <a:cubicBezTo>
                      <a:pt x="1857" y="2067"/>
                      <a:pt x="1454" y="2117"/>
                      <a:pt x="1101" y="2437"/>
                    </a:cubicBezTo>
                    <a:cubicBezTo>
                      <a:pt x="791" y="2739"/>
                      <a:pt x="614" y="3126"/>
                      <a:pt x="623" y="3546"/>
                    </a:cubicBezTo>
                    <a:cubicBezTo>
                      <a:pt x="623" y="3705"/>
                      <a:pt x="505" y="3781"/>
                      <a:pt x="387" y="3781"/>
                    </a:cubicBezTo>
                    <a:lnTo>
                      <a:pt x="379" y="3781"/>
                    </a:lnTo>
                    <a:cubicBezTo>
                      <a:pt x="253" y="3781"/>
                      <a:pt x="127" y="3705"/>
                      <a:pt x="127" y="3546"/>
                    </a:cubicBezTo>
                    <a:cubicBezTo>
                      <a:pt x="119" y="2638"/>
                      <a:pt x="824" y="1773"/>
                      <a:pt x="1706" y="1630"/>
                    </a:cubicBezTo>
                    <a:cubicBezTo>
                      <a:pt x="1841" y="1605"/>
                      <a:pt x="1975" y="1605"/>
                      <a:pt x="2135" y="1597"/>
                    </a:cubicBezTo>
                    <a:cubicBezTo>
                      <a:pt x="2446" y="1588"/>
                      <a:pt x="2782" y="1571"/>
                      <a:pt x="3050" y="1395"/>
                    </a:cubicBezTo>
                    <a:cubicBezTo>
                      <a:pt x="3370" y="1185"/>
                      <a:pt x="3538" y="773"/>
                      <a:pt x="3454" y="395"/>
                    </a:cubicBezTo>
                    <a:cubicBezTo>
                      <a:pt x="3437" y="311"/>
                      <a:pt x="3454" y="227"/>
                      <a:pt x="3521" y="177"/>
                    </a:cubicBezTo>
                    <a:cubicBezTo>
                      <a:pt x="3571" y="127"/>
                      <a:pt x="3647" y="101"/>
                      <a:pt x="3706" y="101"/>
                    </a:cubicBezTo>
                    <a:cubicBezTo>
                      <a:pt x="3731" y="101"/>
                      <a:pt x="3764" y="101"/>
                      <a:pt x="3781" y="93"/>
                    </a:cubicBezTo>
                    <a:close/>
                    <a:moveTo>
                      <a:pt x="3701" y="1"/>
                    </a:moveTo>
                    <a:cubicBezTo>
                      <a:pt x="3604" y="1"/>
                      <a:pt x="3504" y="40"/>
                      <a:pt x="3437" y="101"/>
                    </a:cubicBezTo>
                    <a:cubicBezTo>
                      <a:pt x="3353" y="185"/>
                      <a:pt x="3311" y="303"/>
                      <a:pt x="3344" y="429"/>
                    </a:cubicBezTo>
                    <a:cubicBezTo>
                      <a:pt x="3412" y="765"/>
                      <a:pt x="3269" y="1135"/>
                      <a:pt x="2983" y="1319"/>
                    </a:cubicBezTo>
                    <a:cubicBezTo>
                      <a:pt x="2740" y="1479"/>
                      <a:pt x="2429" y="1487"/>
                      <a:pt x="2126" y="1504"/>
                    </a:cubicBezTo>
                    <a:cubicBezTo>
                      <a:pt x="1975" y="1504"/>
                      <a:pt x="1832" y="1513"/>
                      <a:pt x="1681" y="1529"/>
                    </a:cubicBezTo>
                    <a:cubicBezTo>
                      <a:pt x="749" y="1689"/>
                      <a:pt x="1" y="2588"/>
                      <a:pt x="26" y="3562"/>
                    </a:cubicBezTo>
                    <a:cubicBezTo>
                      <a:pt x="35" y="3781"/>
                      <a:pt x="203" y="3898"/>
                      <a:pt x="379" y="3898"/>
                    </a:cubicBezTo>
                    <a:cubicBezTo>
                      <a:pt x="555" y="3898"/>
                      <a:pt x="723" y="3789"/>
                      <a:pt x="715" y="3571"/>
                    </a:cubicBezTo>
                    <a:cubicBezTo>
                      <a:pt x="707" y="3184"/>
                      <a:pt x="875" y="2815"/>
                      <a:pt x="1169" y="2538"/>
                    </a:cubicBezTo>
                    <a:cubicBezTo>
                      <a:pt x="1479" y="2243"/>
                      <a:pt x="1857" y="2193"/>
                      <a:pt x="2311" y="2176"/>
                    </a:cubicBezTo>
                    <a:cubicBezTo>
                      <a:pt x="2740" y="2151"/>
                      <a:pt x="3302" y="2067"/>
                      <a:pt x="3664" y="1630"/>
                    </a:cubicBezTo>
                    <a:cubicBezTo>
                      <a:pt x="3991" y="1235"/>
                      <a:pt x="4117" y="748"/>
                      <a:pt x="4016" y="261"/>
                    </a:cubicBezTo>
                    <a:cubicBezTo>
                      <a:pt x="3991" y="135"/>
                      <a:pt x="3907" y="51"/>
                      <a:pt x="3806" y="17"/>
                    </a:cubicBezTo>
                    <a:cubicBezTo>
                      <a:pt x="3773" y="6"/>
                      <a:pt x="3737" y="1"/>
                      <a:pt x="370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0" name="Google Shape;4060;p46"/>
              <p:cNvSpPr/>
              <p:nvPr/>
            </p:nvSpPr>
            <p:spPr>
              <a:xfrm>
                <a:off x="2623400" y="2051125"/>
                <a:ext cx="4455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916" extrusionOk="0">
                    <a:moveTo>
                      <a:pt x="1706" y="0"/>
                    </a:moveTo>
                    <a:cubicBezTo>
                      <a:pt x="1109" y="143"/>
                      <a:pt x="597" y="571"/>
                      <a:pt x="311" y="1117"/>
                    </a:cubicBezTo>
                    <a:cubicBezTo>
                      <a:pt x="34" y="1663"/>
                      <a:pt x="1" y="2335"/>
                      <a:pt x="227" y="2915"/>
                    </a:cubicBezTo>
                    <a:cubicBezTo>
                      <a:pt x="605" y="2403"/>
                      <a:pt x="1219" y="2041"/>
                      <a:pt x="1513" y="1487"/>
                    </a:cubicBezTo>
                    <a:cubicBezTo>
                      <a:pt x="1748" y="1033"/>
                      <a:pt x="1781" y="504"/>
                      <a:pt x="1706" y="0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1" name="Google Shape;4061;p46"/>
              <p:cNvSpPr/>
              <p:nvPr/>
            </p:nvSpPr>
            <p:spPr>
              <a:xfrm>
                <a:off x="2622150" y="2049650"/>
                <a:ext cx="4727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3025" extrusionOk="0">
                    <a:moveTo>
                      <a:pt x="1722" y="118"/>
                    </a:moveTo>
                    <a:lnTo>
                      <a:pt x="1722" y="118"/>
                    </a:lnTo>
                    <a:cubicBezTo>
                      <a:pt x="1781" y="664"/>
                      <a:pt x="1722" y="1151"/>
                      <a:pt x="1512" y="1504"/>
                    </a:cubicBezTo>
                    <a:cubicBezTo>
                      <a:pt x="1344" y="1823"/>
                      <a:pt x="1067" y="2067"/>
                      <a:pt x="807" y="2319"/>
                    </a:cubicBezTo>
                    <a:cubicBezTo>
                      <a:pt x="630" y="2487"/>
                      <a:pt x="445" y="2663"/>
                      <a:pt x="294" y="2856"/>
                    </a:cubicBezTo>
                    <a:cubicBezTo>
                      <a:pt x="109" y="2327"/>
                      <a:pt x="143" y="1714"/>
                      <a:pt x="403" y="1202"/>
                    </a:cubicBezTo>
                    <a:cubicBezTo>
                      <a:pt x="681" y="689"/>
                      <a:pt x="1159" y="286"/>
                      <a:pt x="1722" y="118"/>
                    </a:cubicBezTo>
                    <a:close/>
                    <a:moveTo>
                      <a:pt x="1739" y="0"/>
                    </a:moveTo>
                    <a:cubicBezTo>
                      <a:pt x="1126" y="160"/>
                      <a:pt x="597" y="588"/>
                      <a:pt x="311" y="1160"/>
                    </a:cubicBezTo>
                    <a:cubicBezTo>
                      <a:pt x="25" y="1722"/>
                      <a:pt x="0" y="2411"/>
                      <a:pt x="227" y="2999"/>
                    </a:cubicBezTo>
                    <a:cubicBezTo>
                      <a:pt x="235" y="3016"/>
                      <a:pt x="261" y="3024"/>
                      <a:pt x="277" y="3024"/>
                    </a:cubicBezTo>
                    <a:cubicBezTo>
                      <a:pt x="303" y="3024"/>
                      <a:pt x="311" y="3024"/>
                      <a:pt x="303" y="3008"/>
                    </a:cubicBezTo>
                    <a:cubicBezTo>
                      <a:pt x="462" y="2798"/>
                      <a:pt x="672" y="2596"/>
                      <a:pt x="865" y="2411"/>
                    </a:cubicBezTo>
                    <a:cubicBezTo>
                      <a:pt x="1143" y="2159"/>
                      <a:pt x="1411" y="1890"/>
                      <a:pt x="1596" y="1571"/>
                    </a:cubicBezTo>
                    <a:cubicBezTo>
                      <a:pt x="1815" y="1160"/>
                      <a:pt x="1890" y="630"/>
                      <a:pt x="1806" y="42"/>
                    </a:cubicBezTo>
                    <a:cubicBezTo>
                      <a:pt x="1806" y="34"/>
                      <a:pt x="1789" y="26"/>
                      <a:pt x="1781" y="17"/>
                    </a:cubicBezTo>
                    <a:cubicBezTo>
                      <a:pt x="1773" y="0"/>
                      <a:pt x="1747" y="0"/>
                      <a:pt x="173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2" name="Google Shape;4062;p46"/>
              <p:cNvSpPr/>
              <p:nvPr/>
            </p:nvSpPr>
            <p:spPr>
              <a:xfrm>
                <a:off x="2627825" y="2063175"/>
                <a:ext cx="29625" cy="60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2434" extrusionOk="0">
                    <a:moveTo>
                      <a:pt x="1140" y="0"/>
                    </a:moveTo>
                    <a:cubicBezTo>
                      <a:pt x="1124" y="0"/>
                      <a:pt x="1108" y="6"/>
                      <a:pt x="1092" y="22"/>
                    </a:cubicBezTo>
                    <a:cubicBezTo>
                      <a:pt x="529" y="694"/>
                      <a:pt x="151" y="1501"/>
                      <a:pt x="0" y="2374"/>
                    </a:cubicBezTo>
                    <a:cubicBezTo>
                      <a:pt x="0" y="2399"/>
                      <a:pt x="8" y="2425"/>
                      <a:pt x="50" y="2433"/>
                    </a:cubicBezTo>
                    <a:cubicBezTo>
                      <a:pt x="76" y="2433"/>
                      <a:pt x="109" y="2416"/>
                      <a:pt x="109" y="2391"/>
                    </a:cubicBezTo>
                    <a:cubicBezTo>
                      <a:pt x="244" y="1534"/>
                      <a:pt x="622" y="745"/>
                      <a:pt x="1176" y="81"/>
                    </a:cubicBezTo>
                    <a:cubicBezTo>
                      <a:pt x="1184" y="64"/>
                      <a:pt x="1184" y="31"/>
                      <a:pt x="1168" y="5"/>
                    </a:cubicBezTo>
                    <a:cubicBezTo>
                      <a:pt x="1158" y="2"/>
                      <a:pt x="1149" y="0"/>
                      <a:pt x="11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3" name="Google Shape;4063;p46"/>
              <p:cNvSpPr/>
              <p:nvPr/>
            </p:nvSpPr>
            <p:spPr>
              <a:xfrm>
                <a:off x="2706775" y="2059925"/>
                <a:ext cx="441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496" extrusionOk="0">
                    <a:moveTo>
                      <a:pt x="648" y="1"/>
                    </a:moveTo>
                    <a:cubicBezTo>
                      <a:pt x="623" y="1"/>
                      <a:pt x="597" y="3"/>
                      <a:pt x="572" y="9"/>
                    </a:cubicBezTo>
                    <a:cubicBezTo>
                      <a:pt x="169" y="93"/>
                      <a:pt x="1" y="891"/>
                      <a:pt x="160" y="1580"/>
                    </a:cubicBezTo>
                    <a:cubicBezTo>
                      <a:pt x="294" y="2182"/>
                      <a:pt x="625" y="2495"/>
                      <a:pt x="985" y="2495"/>
                    </a:cubicBezTo>
                    <a:cubicBezTo>
                      <a:pt x="1032" y="2495"/>
                      <a:pt x="1079" y="2490"/>
                      <a:pt x="1126" y="2479"/>
                    </a:cubicBezTo>
                    <a:cubicBezTo>
                      <a:pt x="1529" y="2395"/>
                      <a:pt x="1765" y="1933"/>
                      <a:pt x="1613" y="1253"/>
                    </a:cubicBezTo>
                    <a:cubicBezTo>
                      <a:pt x="1464" y="616"/>
                      <a:pt x="1027" y="1"/>
                      <a:pt x="648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4" name="Google Shape;4064;p46"/>
              <p:cNvSpPr/>
              <p:nvPr/>
            </p:nvSpPr>
            <p:spPr>
              <a:xfrm>
                <a:off x="2705525" y="2058825"/>
                <a:ext cx="4705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599" extrusionOk="0">
                    <a:moveTo>
                      <a:pt x="681" y="95"/>
                    </a:moveTo>
                    <a:cubicBezTo>
                      <a:pt x="840" y="95"/>
                      <a:pt x="1017" y="213"/>
                      <a:pt x="1176" y="415"/>
                    </a:cubicBezTo>
                    <a:cubicBezTo>
                      <a:pt x="1369" y="650"/>
                      <a:pt x="1521" y="977"/>
                      <a:pt x="1596" y="1305"/>
                    </a:cubicBezTo>
                    <a:cubicBezTo>
                      <a:pt x="1731" y="1918"/>
                      <a:pt x="1554" y="2380"/>
                      <a:pt x="1159" y="2473"/>
                    </a:cubicBezTo>
                    <a:cubicBezTo>
                      <a:pt x="1116" y="2483"/>
                      <a:pt x="1073" y="2488"/>
                      <a:pt x="1030" y="2488"/>
                    </a:cubicBezTo>
                    <a:cubicBezTo>
                      <a:pt x="679" y="2488"/>
                      <a:pt x="372" y="2154"/>
                      <a:pt x="252" y="1607"/>
                    </a:cubicBezTo>
                    <a:cubicBezTo>
                      <a:pt x="93" y="919"/>
                      <a:pt x="277" y="179"/>
                      <a:pt x="622" y="112"/>
                    </a:cubicBezTo>
                    <a:cubicBezTo>
                      <a:pt x="639" y="95"/>
                      <a:pt x="664" y="95"/>
                      <a:pt x="681" y="95"/>
                    </a:cubicBezTo>
                    <a:close/>
                    <a:moveTo>
                      <a:pt x="689" y="0"/>
                    </a:moveTo>
                    <a:cubicBezTo>
                      <a:pt x="658" y="0"/>
                      <a:pt x="627" y="4"/>
                      <a:pt x="597" y="11"/>
                    </a:cubicBezTo>
                    <a:cubicBezTo>
                      <a:pt x="160" y="112"/>
                      <a:pt x="0" y="961"/>
                      <a:pt x="160" y="1641"/>
                    </a:cubicBezTo>
                    <a:cubicBezTo>
                      <a:pt x="319" y="2313"/>
                      <a:pt x="697" y="2599"/>
                      <a:pt x="1042" y="2599"/>
                    </a:cubicBezTo>
                    <a:cubicBezTo>
                      <a:pt x="1084" y="2599"/>
                      <a:pt x="1134" y="2590"/>
                      <a:pt x="1176" y="2582"/>
                    </a:cubicBezTo>
                    <a:cubicBezTo>
                      <a:pt x="1563" y="2506"/>
                      <a:pt x="1882" y="2069"/>
                      <a:pt x="1705" y="1297"/>
                    </a:cubicBezTo>
                    <a:cubicBezTo>
                      <a:pt x="1621" y="952"/>
                      <a:pt x="1462" y="616"/>
                      <a:pt x="1260" y="364"/>
                    </a:cubicBezTo>
                    <a:cubicBezTo>
                      <a:pt x="1073" y="127"/>
                      <a:pt x="874" y="0"/>
                      <a:pt x="68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5" name="Google Shape;4065;p46"/>
              <p:cNvSpPr/>
              <p:nvPr/>
            </p:nvSpPr>
            <p:spPr>
              <a:xfrm>
                <a:off x="2719800" y="2044775"/>
                <a:ext cx="651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1499" extrusionOk="0">
                    <a:moveTo>
                      <a:pt x="1323" y="0"/>
                    </a:moveTo>
                    <a:cubicBezTo>
                      <a:pt x="699" y="0"/>
                      <a:pt x="80" y="254"/>
                      <a:pt x="42" y="615"/>
                    </a:cubicBezTo>
                    <a:cubicBezTo>
                      <a:pt x="0" y="1027"/>
                      <a:pt x="714" y="1430"/>
                      <a:pt x="1403" y="1489"/>
                    </a:cubicBezTo>
                    <a:cubicBezTo>
                      <a:pt x="1471" y="1495"/>
                      <a:pt x="1536" y="1499"/>
                      <a:pt x="1599" y="1499"/>
                    </a:cubicBezTo>
                    <a:cubicBezTo>
                      <a:pt x="2186" y="1499"/>
                      <a:pt x="2532" y="1223"/>
                      <a:pt x="2563" y="851"/>
                    </a:cubicBezTo>
                    <a:cubicBezTo>
                      <a:pt x="2605" y="439"/>
                      <a:pt x="2235" y="69"/>
                      <a:pt x="1538" y="11"/>
                    </a:cubicBezTo>
                    <a:cubicBezTo>
                      <a:pt x="1467" y="4"/>
                      <a:pt x="1395" y="0"/>
                      <a:pt x="132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6" name="Google Shape;4066;p46"/>
              <p:cNvSpPr/>
              <p:nvPr/>
            </p:nvSpPr>
            <p:spPr>
              <a:xfrm>
                <a:off x="2719175" y="2043700"/>
                <a:ext cx="67000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600" extrusionOk="0">
                    <a:moveTo>
                      <a:pt x="1372" y="105"/>
                    </a:moveTo>
                    <a:cubicBezTo>
                      <a:pt x="1436" y="105"/>
                      <a:pt x="1500" y="108"/>
                      <a:pt x="1563" y="112"/>
                    </a:cubicBezTo>
                    <a:cubicBezTo>
                      <a:pt x="2184" y="171"/>
                      <a:pt x="2588" y="482"/>
                      <a:pt x="2546" y="894"/>
                    </a:cubicBezTo>
                    <a:cubicBezTo>
                      <a:pt x="2507" y="1267"/>
                      <a:pt x="2137" y="1489"/>
                      <a:pt x="1604" y="1489"/>
                    </a:cubicBezTo>
                    <a:cubicBezTo>
                      <a:pt x="1550" y="1489"/>
                      <a:pt x="1494" y="1486"/>
                      <a:pt x="1437" y="1482"/>
                    </a:cubicBezTo>
                    <a:cubicBezTo>
                      <a:pt x="1101" y="1448"/>
                      <a:pt x="756" y="1347"/>
                      <a:pt x="496" y="1188"/>
                    </a:cubicBezTo>
                    <a:cubicBezTo>
                      <a:pt x="244" y="1028"/>
                      <a:pt x="109" y="843"/>
                      <a:pt x="118" y="675"/>
                    </a:cubicBezTo>
                    <a:cubicBezTo>
                      <a:pt x="135" y="507"/>
                      <a:pt x="303" y="348"/>
                      <a:pt x="588" y="238"/>
                    </a:cubicBezTo>
                    <a:cubicBezTo>
                      <a:pt x="820" y="150"/>
                      <a:pt x="1097" y="105"/>
                      <a:pt x="1372" y="105"/>
                    </a:cubicBezTo>
                    <a:close/>
                    <a:moveTo>
                      <a:pt x="1342" y="0"/>
                    </a:moveTo>
                    <a:cubicBezTo>
                      <a:pt x="1063" y="0"/>
                      <a:pt x="783" y="46"/>
                      <a:pt x="555" y="138"/>
                    </a:cubicBezTo>
                    <a:cubicBezTo>
                      <a:pt x="235" y="264"/>
                      <a:pt x="42" y="448"/>
                      <a:pt x="25" y="658"/>
                    </a:cubicBezTo>
                    <a:cubicBezTo>
                      <a:pt x="0" y="868"/>
                      <a:pt x="160" y="1087"/>
                      <a:pt x="454" y="1272"/>
                    </a:cubicBezTo>
                    <a:cubicBezTo>
                      <a:pt x="723" y="1440"/>
                      <a:pt x="1084" y="1557"/>
                      <a:pt x="1428" y="1582"/>
                    </a:cubicBezTo>
                    <a:cubicBezTo>
                      <a:pt x="1504" y="1599"/>
                      <a:pt x="1563" y="1599"/>
                      <a:pt x="1630" y="1599"/>
                    </a:cubicBezTo>
                    <a:cubicBezTo>
                      <a:pt x="2277" y="1599"/>
                      <a:pt x="2604" y="1263"/>
                      <a:pt x="2646" y="902"/>
                    </a:cubicBezTo>
                    <a:cubicBezTo>
                      <a:pt x="2680" y="516"/>
                      <a:pt x="2361" y="87"/>
                      <a:pt x="1579" y="12"/>
                    </a:cubicBezTo>
                    <a:cubicBezTo>
                      <a:pt x="1501" y="4"/>
                      <a:pt x="1421" y="0"/>
                      <a:pt x="134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7" name="Google Shape;4067;p46"/>
              <p:cNvSpPr/>
              <p:nvPr/>
            </p:nvSpPr>
            <p:spPr>
              <a:xfrm>
                <a:off x="2710975" y="2000775"/>
                <a:ext cx="48125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2404" extrusionOk="0">
                    <a:moveTo>
                      <a:pt x="1150" y="0"/>
                    </a:moveTo>
                    <a:cubicBezTo>
                      <a:pt x="830" y="0"/>
                      <a:pt x="492" y="253"/>
                      <a:pt x="278" y="762"/>
                    </a:cubicBezTo>
                    <a:cubicBezTo>
                      <a:pt x="1" y="1401"/>
                      <a:pt x="17" y="2224"/>
                      <a:pt x="395" y="2375"/>
                    </a:cubicBezTo>
                    <a:cubicBezTo>
                      <a:pt x="440" y="2394"/>
                      <a:pt x="489" y="2403"/>
                      <a:pt x="539" y="2403"/>
                    </a:cubicBezTo>
                    <a:cubicBezTo>
                      <a:pt x="911" y="2403"/>
                      <a:pt x="1402" y="1913"/>
                      <a:pt x="1639" y="1351"/>
                    </a:cubicBezTo>
                    <a:cubicBezTo>
                      <a:pt x="1924" y="712"/>
                      <a:pt x="1781" y="216"/>
                      <a:pt x="1387" y="48"/>
                    </a:cubicBezTo>
                    <a:cubicBezTo>
                      <a:pt x="1310" y="16"/>
                      <a:pt x="1231" y="0"/>
                      <a:pt x="115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8" name="Google Shape;4068;p46"/>
              <p:cNvSpPr/>
              <p:nvPr/>
            </p:nvSpPr>
            <p:spPr>
              <a:xfrm>
                <a:off x="2709725" y="1999750"/>
                <a:ext cx="48100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2501" extrusionOk="0">
                    <a:moveTo>
                      <a:pt x="1210" y="98"/>
                    </a:moveTo>
                    <a:cubicBezTo>
                      <a:pt x="1285" y="98"/>
                      <a:pt x="1353" y="106"/>
                      <a:pt x="1437" y="148"/>
                    </a:cubicBezTo>
                    <a:cubicBezTo>
                      <a:pt x="1605" y="224"/>
                      <a:pt x="1731" y="383"/>
                      <a:pt x="1773" y="585"/>
                    </a:cubicBezTo>
                    <a:cubicBezTo>
                      <a:pt x="1831" y="812"/>
                      <a:pt x="1789" y="1089"/>
                      <a:pt x="1663" y="1383"/>
                    </a:cubicBezTo>
                    <a:cubicBezTo>
                      <a:pt x="1521" y="1694"/>
                      <a:pt x="1311" y="1980"/>
                      <a:pt x="1084" y="2181"/>
                    </a:cubicBezTo>
                    <a:cubicBezTo>
                      <a:pt x="906" y="2321"/>
                      <a:pt x="737" y="2399"/>
                      <a:pt x="596" y="2399"/>
                    </a:cubicBezTo>
                    <a:cubicBezTo>
                      <a:pt x="551" y="2399"/>
                      <a:pt x="509" y="2391"/>
                      <a:pt x="471" y="2374"/>
                    </a:cubicBezTo>
                    <a:cubicBezTo>
                      <a:pt x="151" y="2240"/>
                      <a:pt x="109" y="1484"/>
                      <a:pt x="387" y="837"/>
                    </a:cubicBezTo>
                    <a:cubicBezTo>
                      <a:pt x="588" y="375"/>
                      <a:pt x="891" y="98"/>
                      <a:pt x="1210" y="98"/>
                    </a:cubicBezTo>
                    <a:close/>
                    <a:moveTo>
                      <a:pt x="1204" y="1"/>
                    </a:moveTo>
                    <a:cubicBezTo>
                      <a:pt x="883" y="1"/>
                      <a:pt x="527" y="229"/>
                      <a:pt x="286" y="795"/>
                    </a:cubicBezTo>
                    <a:cubicBezTo>
                      <a:pt x="0" y="1434"/>
                      <a:pt x="0" y="2290"/>
                      <a:pt x="420" y="2475"/>
                    </a:cubicBezTo>
                    <a:cubicBezTo>
                      <a:pt x="471" y="2492"/>
                      <a:pt x="529" y="2500"/>
                      <a:pt x="588" y="2500"/>
                    </a:cubicBezTo>
                    <a:cubicBezTo>
                      <a:pt x="756" y="2500"/>
                      <a:pt x="949" y="2408"/>
                      <a:pt x="1143" y="2265"/>
                    </a:cubicBezTo>
                    <a:cubicBezTo>
                      <a:pt x="1386" y="2055"/>
                      <a:pt x="1605" y="1744"/>
                      <a:pt x="1739" y="1425"/>
                    </a:cubicBezTo>
                    <a:cubicBezTo>
                      <a:pt x="1882" y="1106"/>
                      <a:pt x="1924" y="812"/>
                      <a:pt x="1865" y="560"/>
                    </a:cubicBezTo>
                    <a:cubicBezTo>
                      <a:pt x="1815" y="316"/>
                      <a:pt x="1672" y="140"/>
                      <a:pt x="1470" y="56"/>
                    </a:cubicBezTo>
                    <a:cubicBezTo>
                      <a:pt x="1387" y="20"/>
                      <a:pt x="1297" y="1"/>
                      <a:pt x="120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9" name="Google Shape;4069;p46"/>
              <p:cNvSpPr/>
              <p:nvPr/>
            </p:nvSpPr>
            <p:spPr>
              <a:xfrm>
                <a:off x="2666450" y="2013325"/>
                <a:ext cx="6115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2012" extrusionOk="0">
                    <a:moveTo>
                      <a:pt x="753" y="0"/>
                    </a:moveTo>
                    <a:cubicBezTo>
                      <a:pt x="559" y="0"/>
                      <a:pt x="391" y="73"/>
                      <a:pt x="270" y="210"/>
                    </a:cubicBezTo>
                    <a:cubicBezTo>
                      <a:pt x="1" y="512"/>
                      <a:pt x="85" y="1017"/>
                      <a:pt x="606" y="1487"/>
                    </a:cubicBezTo>
                    <a:cubicBezTo>
                      <a:pt x="723" y="1596"/>
                      <a:pt x="874" y="1689"/>
                      <a:pt x="1009" y="1773"/>
                    </a:cubicBezTo>
                    <a:cubicBezTo>
                      <a:pt x="1280" y="1918"/>
                      <a:pt x="1568" y="2012"/>
                      <a:pt x="1801" y="2012"/>
                    </a:cubicBezTo>
                    <a:cubicBezTo>
                      <a:pt x="1863" y="2012"/>
                      <a:pt x="1922" y="2005"/>
                      <a:pt x="1975" y="1991"/>
                    </a:cubicBezTo>
                    <a:cubicBezTo>
                      <a:pt x="2034" y="1932"/>
                      <a:pt x="2101" y="1899"/>
                      <a:pt x="2176" y="1873"/>
                    </a:cubicBezTo>
                    <a:cubicBezTo>
                      <a:pt x="2445" y="1571"/>
                      <a:pt x="2109" y="840"/>
                      <a:pt x="1588" y="378"/>
                    </a:cubicBezTo>
                    <a:cubicBezTo>
                      <a:pt x="1292" y="119"/>
                      <a:pt x="1001" y="0"/>
                      <a:pt x="75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0" name="Google Shape;4070;p46"/>
              <p:cNvSpPr/>
              <p:nvPr/>
            </p:nvSpPr>
            <p:spPr>
              <a:xfrm>
                <a:off x="2667500" y="2011725"/>
                <a:ext cx="58200" cy="5327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131" extrusionOk="0">
                    <a:moveTo>
                      <a:pt x="715" y="114"/>
                    </a:moveTo>
                    <a:cubicBezTo>
                      <a:pt x="732" y="114"/>
                      <a:pt x="765" y="114"/>
                      <a:pt x="782" y="123"/>
                    </a:cubicBezTo>
                    <a:cubicBezTo>
                      <a:pt x="1017" y="148"/>
                      <a:pt x="1269" y="274"/>
                      <a:pt x="1513" y="484"/>
                    </a:cubicBezTo>
                    <a:cubicBezTo>
                      <a:pt x="1765" y="702"/>
                      <a:pt x="1975" y="988"/>
                      <a:pt x="2084" y="1265"/>
                    </a:cubicBezTo>
                    <a:cubicBezTo>
                      <a:pt x="2202" y="1543"/>
                      <a:pt x="2210" y="1769"/>
                      <a:pt x="2109" y="1895"/>
                    </a:cubicBezTo>
                    <a:cubicBezTo>
                      <a:pt x="2042" y="1921"/>
                      <a:pt x="1983" y="1963"/>
                      <a:pt x="1916" y="2013"/>
                    </a:cubicBezTo>
                    <a:cubicBezTo>
                      <a:pt x="1874" y="2023"/>
                      <a:pt x="1827" y="2027"/>
                      <a:pt x="1777" y="2027"/>
                    </a:cubicBezTo>
                    <a:cubicBezTo>
                      <a:pt x="1565" y="2027"/>
                      <a:pt x="1287" y="1944"/>
                      <a:pt x="1009" y="1795"/>
                    </a:cubicBezTo>
                    <a:cubicBezTo>
                      <a:pt x="858" y="1711"/>
                      <a:pt x="723" y="1618"/>
                      <a:pt x="606" y="1509"/>
                    </a:cubicBezTo>
                    <a:cubicBezTo>
                      <a:pt x="362" y="1299"/>
                      <a:pt x="211" y="1072"/>
                      <a:pt x="152" y="837"/>
                    </a:cubicBezTo>
                    <a:cubicBezTo>
                      <a:pt x="101" y="635"/>
                      <a:pt x="143" y="434"/>
                      <a:pt x="270" y="299"/>
                    </a:cubicBezTo>
                    <a:cubicBezTo>
                      <a:pt x="379" y="173"/>
                      <a:pt x="538" y="114"/>
                      <a:pt x="715" y="114"/>
                    </a:cubicBezTo>
                    <a:close/>
                    <a:moveTo>
                      <a:pt x="720" y="1"/>
                    </a:moveTo>
                    <a:cubicBezTo>
                      <a:pt x="507" y="1"/>
                      <a:pt x="328" y="84"/>
                      <a:pt x="202" y="232"/>
                    </a:cubicBezTo>
                    <a:cubicBezTo>
                      <a:pt x="51" y="400"/>
                      <a:pt x="1" y="618"/>
                      <a:pt x="51" y="862"/>
                    </a:cubicBezTo>
                    <a:cubicBezTo>
                      <a:pt x="118" y="1114"/>
                      <a:pt x="270" y="1349"/>
                      <a:pt x="538" y="1585"/>
                    </a:cubicBezTo>
                    <a:cubicBezTo>
                      <a:pt x="664" y="1702"/>
                      <a:pt x="799" y="1795"/>
                      <a:pt x="942" y="1879"/>
                    </a:cubicBezTo>
                    <a:cubicBezTo>
                      <a:pt x="1236" y="2047"/>
                      <a:pt x="1530" y="2131"/>
                      <a:pt x="1765" y="2131"/>
                    </a:cubicBezTo>
                    <a:cubicBezTo>
                      <a:pt x="1824" y="2131"/>
                      <a:pt x="1891" y="2122"/>
                      <a:pt x="1958" y="2097"/>
                    </a:cubicBezTo>
                    <a:lnTo>
                      <a:pt x="1975" y="2097"/>
                    </a:lnTo>
                    <a:lnTo>
                      <a:pt x="1983" y="2089"/>
                    </a:lnTo>
                    <a:cubicBezTo>
                      <a:pt x="2034" y="2038"/>
                      <a:pt x="2084" y="1996"/>
                      <a:pt x="2151" y="1979"/>
                    </a:cubicBezTo>
                    <a:lnTo>
                      <a:pt x="2168" y="1979"/>
                    </a:lnTo>
                    <a:lnTo>
                      <a:pt x="2185" y="1971"/>
                    </a:lnTo>
                    <a:cubicBezTo>
                      <a:pt x="2319" y="1811"/>
                      <a:pt x="2328" y="1551"/>
                      <a:pt x="2193" y="1223"/>
                    </a:cubicBezTo>
                    <a:cubicBezTo>
                      <a:pt x="2067" y="929"/>
                      <a:pt x="1849" y="627"/>
                      <a:pt x="1588" y="400"/>
                    </a:cubicBezTo>
                    <a:cubicBezTo>
                      <a:pt x="1336" y="165"/>
                      <a:pt x="1059" y="30"/>
                      <a:pt x="807" y="5"/>
                    </a:cubicBezTo>
                    <a:cubicBezTo>
                      <a:pt x="778" y="2"/>
                      <a:pt x="749" y="1"/>
                      <a:pt x="72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1" name="Google Shape;4071;p46"/>
              <p:cNvSpPr/>
              <p:nvPr/>
            </p:nvSpPr>
            <p:spPr>
              <a:xfrm>
                <a:off x="2661200" y="2054600"/>
                <a:ext cx="5967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811" extrusionOk="0">
                    <a:moveTo>
                      <a:pt x="1845" y="0"/>
                    </a:moveTo>
                    <a:cubicBezTo>
                      <a:pt x="1654" y="0"/>
                      <a:pt x="1435" y="40"/>
                      <a:pt x="1219" y="113"/>
                    </a:cubicBezTo>
                    <a:cubicBezTo>
                      <a:pt x="1059" y="164"/>
                      <a:pt x="916" y="239"/>
                      <a:pt x="765" y="323"/>
                    </a:cubicBezTo>
                    <a:cubicBezTo>
                      <a:pt x="169" y="676"/>
                      <a:pt x="1" y="1172"/>
                      <a:pt x="202" y="1508"/>
                    </a:cubicBezTo>
                    <a:cubicBezTo>
                      <a:pt x="319" y="1699"/>
                      <a:pt x="530" y="1810"/>
                      <a:pt x="796" y="1810"/>
                    </a:cubicBezTo>
                    <a:cubicBezTo>
                      <a:pt x="1009" y="1810"/>
                      <a:pt x="1257" y="1740"/>
                      <a:pt x="1521" y="1583"/>
                    </a:cubicBezTo>
                    <a:cubicBezTo>
                      <a:pt x="1672" y="1499"/>
                      <a:pt x="1807" y="1398"/>
                      <a:pt x="1924" y="1289"/>
                    </a:cubicBezTo>
                    <a:cubicBezTo>
                      <a:pt x="1908" y="886"/>
                      <a:pt x="2008" y="516"/>
                      <a:pt x="2185" y="332"/>
                    </a:cubicBezTo>
                    <a:cubicBezTo>
                      <a:pt x="2244" y="264"/>
                      <a:pt x="2311" y="239"/>
                      <a:pt x="2386" y="214"/>
                    </a:cubicBezTo>
                    <a:cubicBezTo>
                      <a:pt x="2296" y="67"/>
                      <a:pt x="2094" y="0"/>
                      <a:pt x="1845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2" name="Google Shape;4072;p46"/>
              <p:cNvSpPr/>
              <p:nvPr/>
            </p:nvSpPr>
            <p:spPr>
              <a:xfrm>
                <a:off x="2660150" y="2053400"/>
                <a:ext cx="6282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34" extrusionOk="0">
                    <a:moveTo>
                      <a:pt x="1882" y="102"/>
                    </a:moveTo>
                    <a:cubicBezTo>
                      <a:pt x="2092" y="102"/>
                      <a:pt x="2244" y="144"/>
                      <a:pt x="2328" y="254"/>
                    </a:cubicBezTo>
                    <a:cubicBezTo>
                      <a:pt x="2277" y="270"/>
                      <a:pt x="2227" y="312"/>
                      <a:pt x="2185" y="354"/>
                    </a:cubicBezTo>
                    <a:cubicBezTo>
                      <a:pt x="2008" y="548"/>
                      <a:pt x="1899" y="917"/>
                      <a:pt x="1899" y="1337"/>
                    </a:cubicBezTo>
                    <a:cubicBezTo>
                      <a:pt x="1782" y="1438"/>
                      <a:pt x="1656" y="1530"/>
                      <a:pt x="1530" y="1606"/>
                    </a:cubicBezTo>
                    <a:cubicBezTo>
                      <a:pt x="1281" y="1756"/>
                      <a:pt x="1039" y="1830"/>
                      <a:pt x="830" y="1830"/>
                    </a:cubicBezTo>
                    <a:cubicBezTo>
                      <a:pt x="592" y="1830"/>
                      <a:pt x="398" y="1735"/>
                      <a:pt x="286" y="1547"/>
                    </a:cubicBezTo>
                    <a:cubicBezTo>
                      <a:pt x="76" y="1186"/>
                      <a:pt x="295" y="732"/>
                      <a:pt x="832" y="422"/>
                    </a:cubicBezTo>
                    <a:cubicBezTo>
                      <a:pt x="967" y="338"/>
                      <a:pt x="1110" y="270"/>
                      <a:pt x="1269" y="220"/>
                    </a:cubicBezTo>
                    <a:cubicBezTo>
                      <a:pt x="1488" y="136"/>
                      <a:pt x="1698" y="102"/>
                      <a:pt x="1882" y="102"/>
                    </a:cubicBezTo>
                    <a:close/>
                    <a:moveTo>
                      <a:pt x="1889" y="1"/>
                    </a:moveTo>
                    <a:cubicBezTo>
                      <a:pt x="1680" y="1"/>
                      <a:pt x="1448" y="47"/>
                      <a:pt x="1236" y="119"/>
                    </a:cubicBezTo>
                    <a:cubicBezTo>
                      <a:pt x="1068" y="170"/>
                      <a:pt x="925" y="245"/>
                      <a:pt x="774" y="329"/>
                    </a:cubicBezTo>
                    <a:cubicBezTo>
                      <a:pt x="101" y="732"/>
                      <a:pt x="1" y="1262"/>
                      <a:pt x="202" y="1598"/>
                    </a:cubicBezTo>
                    <a:cubicBezTo>
                      <a:pt x="311" y="1799"/>
                      <a:pt x="538" y="1934"/>
                      <a:pt x="841" y="1934"/>
                    </a:cubicBezTo>
                    <a:cubicBezTo>
                      <a:pt x="1059" y="1934"/>
                      <a:pt x="1311" y="1858"/>
                      <a:pt x="1580" y="1698"/>
                    </a:cubicBezTo>
                    <a:cubicBezTo>
                      <a:pt x="1731" y="1614"/>
                      <a:pt x="1866" y="1514"/>
                      <a:pt x="1992" y="1396"/>
                    </a:cubicBezTo>
                    <a:lnTo>
                      <a:pt x="2017" y="1379"/>
                    </a:lnTo>
                    <a:lnTo>
                      <a:pt x="2017" y="1354"/>
                    </a:lnTo>
                    <a:cubicBezTo>
                      <a:pt x="2000" y="959"/>
                      <a:pt x="2109" y="598"/>
                      <a:pt x="2269" y="430"/>
                    </a:cubicBezTo>
                    <a:cubicBezTo>
                      <a:pt x="2319" y="380"/>
                      <a:pt x="2370" y="338"/>
                      <a:pt x="2437" y="329"/>
                    </a:cubicBezTo>
                    <a:lnTo>
                      <a:pt x="2512" y="304"/>
                    </a:lnTo>
                    <a:lnTo>
                      <a:pt x="2470" y="245"/>
                    </a:lnTo>
                    <a:cubicBezTo>
                      <a:pt x="2364" y="70"/>
                      <a:pt x="2144" y="1"/>
                      <a:pt x="188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3" name="Google Shape;4073;p46"/>
              <p:cNvSpPr/>
              <p:nvPr/>
            </p:nvSpPr>
            <p:spPr>
              <a:xfrm>
                <a:off x="2700475" y="2041800"/>
                <a:ext cx="407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486" extrusionOk="0">
                    <a:moveTo>
                      <a:pt x="822" y="0"/>
                    </a:moveTo>
                    <a:cubicBezTo>
                      <a:pt x="632" y="0"/>
                      <a:pt x="441" y="72"/>
                      <a:pt x="295" y="214"/>
                    </a:cubicBezTo>
                    <a:cubicBezTo>
                      <a:pt x="1" y="499"/>
                      <a:pt x="1" y="970"/>
                      <a:pt x="286" y="1264"/>
                    </a:cubicBezTo>
                    <a:cubicBezTo>
                      <a:pt x="430" y="1412"/>
                      <a:pt x="621" y="1485"/>
                      <a:pt x="812" y="1485"/>
                    </a:cubicBezTo>
                    <a:cubicBezTo>
                      <a:pt x="1001" y="1485"/>
                      <a:pt x="1190" y="1414"/>
                      <a:pt x="1336" y="1272"/>
                    </a:cubicBezTo>
                    <a:cubicBezTo>
                      <a:pt x="1630" y="978"/>
                      <a:pt x="1630" y="508"/>
                      <a:pt x="1345" y="222"/>
                    </a:cubicBezTo>
                    <a:cubicBezTo>
                      <a:pt x="1205" y="74"/>
                      <a:pt x="1014" y="0"/>
                      <a:pt x="822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4" name="Google Shape;4074;p46"/>
              <p:cNvSpPr/>
              <p:nvPr/>
            </p:nvSpPr>
            <p:spPr>
              <a:xfrm>
                <a:off x="2699000" y="2040425"/>
                <a:ext cx="43500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588" extrusionOk="0">
                    <a:moveTo>
                      <a:pt x="874" y="101"/>
                    </a:moveTo>
                    <a:cubicBezTo>
                      <a:pt x="1051" y="101"/>
                      <a:pt x="1227" y="176"/>
                      <a:pt x="1362" y="311"/>
                    </a:cubicBezTo>
                    <a:cubicBezTo>
                      <a:pt x="1622" y="579"/>
                      <a:pt x="1622" y="1025"/>
                      <a:pt x="1353" y="1285"/>
                    </a:cubicBezTo>
                    <a:cubicBezTo>
                      <a:pt x="1220" y="1414"/>
                      <a:pt x="1043" y="1479"/>
                      <a:pt x="867" y="1479"/>
                    </a:cubicBezTo>
                    <a:cubicBezTo>
                      <a:pt x="688" y="1479"/>
                      <a:pt x="510" y="1412"/>
                      <a:pt x="379" y="1277"/>
                    </a:cubicBezTo>
                    <a:cubicBezTo>
                      <a:pt x="118" y="999"/>
                      <a:pt x="118" y="563"/>
                      <a:pt x="387" y="302"/>
                    </a:cubicBezTo>
                    <a:cubicBezTo>
                      <a:pt x="522" y="159"/>
                      <a:pt x="690" y="101"/>
                      <a:pt x="874" y="101"/>
                    </a:cubicBezTo>
                    <a:close/>
                    <a:moveTo>
                      <a:pt x="877" y="1"/>
                    </a:moveTo>
                    <a:cubicBezTo>
                      <a:pt x="674" y="1"/>
                      <a:pt x="470" y="76"/>
                      <a:pt x="312" y="227"/>
                    </a:cubicBezTo>
                    <a:cubicBezTo>
                      <a:pt x="1" y="529"/>
                      <a:pt x="1" y="1033"/>
                      <a:pt x="303" y="1352"/>
                    </a:cubicBezTo>
                    <a:cubicBezTo>
                      <a:pt x="463" y="1503"/>
                      <a:pt x="664" y="1587"/>
                      <a:pt x="874" y="1587"/>
                    </a:cubicBezTo>
                    <a:cubicBezTo>
                      <a:pt x="1084" y="1587"/>
                      <a:pt x="1278" y="1520"/>
                      <a:pt x="1429" y="1361"/>
                    </a:cubicBezTo>
                    <a:cubicBezTo>
                      <a:pt x="1740" y="1058"/>
                      <a:pt x="1740" y="554"/>
                      <a:pt x="1437" y="235"/>
                    </a:cubicBezTo>
                    <a:cubicBezTo>
                      <a:pt x="1285" y="78"/>
                      <a:pt x="1082" y="1"/>
                      <a:pt x="87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5" name="Google Shape;4075;p46"/>
              <p:cNvSpPr/>
              <p:nvPr/>
            </p:nvSpPr>
            <p:spPr>
              <a:xfrm>
                <a:off x="2541700" y="2157625"/>
                <a:ext cx="563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933" extrusionOk="0">
                    <a:moveTo>
                      <a:pt x="1629" y="0"/>
                    </a:moveTo>
                    <a:cubicBezTo>
                      <a:pt x="1338" y="0"/>
                      <a:pt x="962" y="172"/>
                      <a:pt x="639" y="478"/>
                    </a:cubicBezTo>
                    <a:cubicBezTo>
                      <a:pt x="169" y="940"/>
                      <a:pt x="1" y="1528"/>
                      <a:pt x="261" y="1805"/>
                    </a:cubicBezTo>
                    <a:cubicBezTo>
                      <a:pt x="350" y="1891"/>
                      <a:pt x="474" y="1932"/>
                      <a:pt x="618" y="1932"/>
                    </a:cubicBezTo>
                    <a:cubicBezTo>
                      <a:pt x="910" y="1932"/>
                      <a:pt x="1282" y="1762"/>
                      <a:pt x="1597" y="1452"/>
                    </a:cubicBezTo>
                    <a:cubicBezTo>
                      <a:pt x="2067" y="990"/>
                      <a:pt x="2252" y="386"/>
                      <a:pt x="1975" y="125"/>
                    </a:cubicBezTo>
                    <a:cubicBezTo>
                      <a:pt x="1890" y="40"/>
                      <a:pt x="1769" y="0"/>
                      <a:pt x="1629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6" name="Google Shape;4076;p46"/>
              <p:cNvSpPr/>
              <p:nvPr/>
            </p:nvSpPr>
            <p:spPr>
              <a:xfrm>
                <a:off x="2542975" y="2156475"/>
                <a:ext cx="5357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045" extrusionOk="0">
                    <a:moveTo>
                      <a:pt x="1580" y="87"/>
                    </a:moveTo>
                    <a:cubicBezTo>
                      <a:pt x="1706" y="87"/>
                      <a:pt x="1823" y="129"/>
                      <a:pt x="1890" y="205"/>
                    </a:cubicBezTo>
                    <a:cubicBezTo>
                      <a:pt x="2008" y="314"/>
                      <a:pt x="2033" y="507"/>
                      <a:pt x="1966" y="734"/>
                    </a:cubicBezTo>
                    <a:cubicBezTo>
                      <a:pt x="1890" y="978"/>
                      <a:pt x="1739" y="1230"/>
                      <a:pt x="1512" y="1448"/>
                    </a:cubicBezTo>
                    <a:cubicBezTo>
                      <a:pt x="1294" y="1675"/>
                      <a:pt x="1033" y="1826"/>
                      <a:pt x="790" y="1893"/>
                    </a:cubicBezTo>
                    <a:cubicBezTo>
                      <a:pt x="712" y="1916"/>
                      <a:pt x="638" y="1928"/>
                      <a:pt x="570" y="1928"/>
                    </a:cubicBezTo>
                    <a:cubicBezTo>
                      <a:pt x="439" y="1928"/>
                      <a:pt x="329" y="1886"/>
                      <a:pt x="252" y="1809"/>
                    </a:cubicBezTo>
                    <a:cubicBezTo>
                      <a:pt x="143" y="1692"/>
                      <a:pt x="118" y="1507"/>
                      <a:pt x="185" y="1272"/>
                    </a:cubicBezTo>
                    <a:cubicBezTo>
                      <a:pt x="252" y="1036"/>
                      <a:pt x="412" y="784"/>
                      <a:pt x="630" y="558"/>
                    </a:cubicBezTo>
                    <a:cubicBezTo>
                      <a:pt x="857" y="339"/>
                      <a:pt x="1117" y="180"/>
                      <a:pt x="1361" y="121"/>
                    </a:cubicBezTo>
                    <a:cubicBezTo>
                      <a:pt x="1428" y="96"/>
                      <a:pt x="1504" y="87"/>
                      <a:pt x="1580" y="87"/>
                    </a:cubicBezTo>
                    <a:close/>
                    <a:moveTo>
                      <a:pt x="1575" y="0"/>
                    </a:moveTo>
                    <a:cubicBezTo>
                      <a:pt x="1498" y="0"/>
                      <a:pt x="1415" y="12"/>
                      <a:pt x="1327" y="37"/>
                    </a:cubicBezTo>
                    <a:cubicBezTo>
                      <a:pt x="1067" y="96"/>
                      <a:pt x="790" y="264"/>
                      <a:pt x="563" y="499"/>
                    </a:cubicBezTo>
                    <a:cubicBezTo>
                      <a:pt x="319" y="726"/>
                      <a:pt x="151" y="994"/>
                      <a:pt x="76" y="1255"/>
                    </a:cubicBezTo>
                    <a:cubicBezTo>
                      <a:pt x="0" y="1524"/>
                      <a:pt x="42" y="1750"/>
                      <a:pt x="185" y="1893"/>
                    </a:cubicBezTo>
                    <a:cubicBezTo>
                      <a:pt x="277" y="1986"/>
                      <a:pt x="412" y="2044"/>
                      <a:pt x="571" y="2044"/>
                    </a:cubicBezTo>
                    <a:cubicBezTo>
                      <a:pt x="647" y="2044"/>
                      <a:pt x="731" y="2019"/>
                      <a:pt x="823" y="2011"/>
                    </a:cubicBezTo>
                    <a:cubicBezTo>
                      <a:pt x="1084" y="1944"/>
                      <a:pt x="1353" y="1776"/>
                      <a:pt x="1588" y="1549"/>
                    </a:cubicBezTo>
                    <a:cubicBezTo>
                      <a:pt x="1832" y="1314"/>
                      <a:pt x="2000" y="1053"/>
                      <a:pt x="2075" y="793"/>
                    </a:cubicBezTo>
                    <a:cubicBezTo>
                      <a:pt x="2142" y="516"/>
                      <a:pt x="2100" y="297"/>
                      <a:pt x="1966" y="154"/>
                    </a:cubicBezTo>
                    <a:cubicBezTo>
                      <a:pt x="1870" y="52"/>
                      <a:pt x="1735" y="0"/>
                      <a:pt x="157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7" name="Google Shape;4077;p46"/>
              <p:cNvSpPr/>
              <p:nvPr/>
            </p:nvSpPr>
            <p:spPr>
              <a:xfrm>
                <a:off x="2551800" y="2166075"/>
                <a:ext cx="35300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53" extrusionOk="0">
                    <a:moveTo>
                      <a:pt x="1113" y="1"/>
                    </a:moveTo>
                    <a:cubicBezTo>
                      <a:pt x="932" y="1"/>
                      <a:pt x="673" y="130"/>
                      <a:pt x="445" y="358"/>
                    </a:cubicBezTo>
                    <a:cubicBezTo>
                      <a:pt x="134" y="669"/>
                      <a:pt x="0" y="1047"/>
                      <a:pt x="143" y="1198"/>
                    </a:cubicBezTo>
                    <a:cubicBezTo>
                      <a:pt x="182" y="1235"/>
                      <a:pt x="239" y="1253"/>
                      <a:pt x="307" y="1253"/>
                    </a:cubicBezTo>
                    <a:cubicBezTo>
                      <a:pt x="441" y="1253"/>
                      <a:pt x="620" y="1184"/>
                      <a:pt x="798" y="1056"/>
                    </a:cubicBezTo>
                    <a:lnTo>
                      <a:pt x="722" y="627"/>
                    </a:lnTo>
                    <a:lnTo>
                      <a:pt x="722" y="627"/>
                    </a:lnTo>
                    <a:lnTo>
                      <a:pt x="1109" y="753"/>
                    </a:lnTo>
                    <a:cubicBezTo>
                      <a:pt x="1327" y="484"/>
                      <a:pt x="1411" y="190"/>
                      <a:pt x="1285" y="64"/>
                    </a:cubicBezTo>
                    <a:cubicBezTo>
                      <a:pt x="1245" y="21"/>
                      <a:pt x="1185" y="1"/>
                      <a:pt x="111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8" name="Google Shape;4078;p46"/>
              <p:cNvSpPr/>
              <p:nvPr/>
            </p:nvSpPr>
            <p:spPr>
              <a:xfrm>
                <a:off x="2563750" y="2179875"/>
                <a:ext cx="559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937" extrusionOk="0">
                    <a:moveTo>
                      <a:pt x="1630" y="1"/>
                    </a:moveTo>
                    <a:cubicBezTo>
                      <a:pt x="1340" y="1"/>
                      <a:pt x="963" y="175"/>
                      <a:pt x="639" y="487"/>
                    </a:cubicBezTo>
                    <a:cubicBezTo>
                      <a:pt x="169" y="949"/>
                      <a:pt x="1" y="1545"/>
                      <a:pt x="261" y="1806"/>
                    </a:cubicBezTo>
                    <a:cubicBezTo>
                      <a:pt x="347" y="1894"/>
                      <a:pt x="470" y="1936"/>
                      <a:pt x="614" y="1936"/>
                    </a:cubicBezTo>
                    <a:cubicBezTo>
                      <a:pt x="906" y="1936"/>
                      <a:pt x="1282" y="1763"/>
                      <a:pt x="1597" y="1453"/>
                    </a:cubicBezTo>
                    <a:cubicBezTo>
                      <a:pt x="2067" y="982"/>
                      <a:pt x="2235" y="394"/>
                      <a:pt x="1975" y="126"/>
                    </a:cubicBezTo>
                    <a:cubicBezTo>
                      <a:pt x="1890" y="41"/>
                      <a:pt x="1770" y="1"/>
                      <a:pt x="1630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9" name="Google Shape;4079;p46"/>
              <p:cNvSpPr/>
              <p:nvPr/>
            </p:nvSpPr>
            <p:spPr>
              <a:xfrm>
                <a:off x="2561875" y="2178075"/>
                <a:ext cx="59250" cy="515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063" extrusionOk="0">
                    <a:moveTo>
                      <a:pt x="1697" y="114"/>
                    </a:moveTo>
                    <a:cubicBezTo>
                      <a:pt x="1823" y="114"/>
                      <a:pt x="1932" y="147"/>
                      <a:pt x="2008" y="231"/>
                    </a:cubicBezTo>
                    <a:cubicBezTo>
                      <a:pt x="2252" y="475"/>
                      <a:pt x="2084" y="1038"/>
                      <a:pt x="1630" y="1483"/>
                    </a:cubicBezTo>
                    <a:cubicBezTo>
                      <a:pt x="1321" y="1781"/>
                      <a:pt x="961" y="1954"/>
                      <a:pt x="686" y="1954"/>
                    </a:cubicBezTo>
                    <a:cubicBezTo>
                      <a:pt x="557" y="1954"/>
                      <a:pt x="447" y="1916"/>
                      <a:pt x="370" y="1836"/>
                    </a:cubicBezTo>
                    <a:cubicBezTo>
                      <a:pt x="126" y="1600"/>
                      <a:pt x="294" y="1029"/>
                      <a:pt x="748" y="592"/>
                    </a:cubicBezTo>
                    <a:cubicBezTo>
                      <a:pt x="1050" y="282"/>
                      <a:pt x="1420" y="114"/>
                      <a:pt x="1697" y="114"/>
                    </a:cubicBezTo>
                    <a:close/>
                    <a:moveTo>
                      <a:pt x="1695" y="0"/>
                    </a:moveTo>
                    <a:cubicBezTo>
                      <a:pt x="1390" y="0"/>
                      <a:pt x="1005" y="181"/>
                      <a:pt x="672" y="508"/>
                    </a:cubicBezTo>
                    <a:cubicBezTo>
                      <a:pt x="168" y="996"/>
                      <a:pt x="0" y="1617"/>
                      <a:pt x="294" y="1911"/>
                    </a:cubicBezTo>
                    <a:cubicBezTo>
                      <a:pt x="395" y="2004"/>
                      <a:pt x="529" y="2063"/>
                      <a:pt x="689" y="2063"/>
                    </a:cubicBezTo>
                    <a:cubicBezTo>
                      <a:pt x="992" y="2063"/>
                      <a:pt x="1378" y="1878"/>
                      <a:pt x="1706" y="1558"/>
                    </a:cubicBezTo>
                    <a:cubicBezTo>
                      <a:pt x="2210" y="1063"/>
                      <a:pt x="2369" y="441"/>
                      <a:pt x="2084" y="147"/>
                    </a:cubicBezTo>
                    <a:cubicBezTo>
                      <a:pt x="1987" y="48"/>
                      <a:pt x="1851" y="0"/>
                      <a:pt x="16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0" name="Google Shape;4080;p46"/>
              <p:cNvSpPr/>
              <p:nvPr/>
            </p:nvSpPr>
            <p:spPr>
              <a:xfrm>
                <a:off x="2573425" y="2188350"/>
                <a:ext cx="355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57" extrusionOk="0">
                    <a:moveTo>
                      <a:pt x="1121" y="0"/>
                    </a:moveTo>
                    <a:cubicBezTo>
                      <a:pt x="940" y="0"/>
                      <a:pt x="682" y="130"/>
                      <a:pt x="454" y="358"/>
                    </a:cubicBezTo>
                    <a:cubicBezTo>
                      <a:pt x="143" y="669"/>
                      <a:pt x="0" y="1047"/>
                      <a:pt x="151" y="1198"/>
                    </a:cubicBezTo>
                    <a:cubicBezTo>
                      <a:pt x="191" y="1238"/>
                      <a:pt x="249" y="1256"/>
                      <a:pt x="317" y="1256"/>
                    </a:cubicBezTo>
                    <a:cubicBezTo>
                      <a:pt x="450" y="1256"/>
                      <a:pt x="626" y="1186"/>
                      <a:pt x="798" y="1063"/>
                    </a:cubicBezTo>
                    <a:lnTo>
                      <a:pt x="731" y="627"/>
                    </a:lnTo>
                    <a:lnTo>
                      <a:pt x="1118" y="753"/>
                    </a:lnTo>
                    <a:cubicBezTo>
                      <a:pt x="1336" y="484"/>
                      <a:pt x="1420" y="190"/>
                      <a:pt x="1294" y="64"/>
                    </a:cubicBezTo>
                    <a:cubicBezTo>
                      <a:pt x="1253" y="21"/>
                      <a:pt x="1193" y="0"/>
                      <a:pt x="11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1" name="Google Shape;4081;p46"/>
              <p:cNvSpPr/>
              <p:nvPr/>
            </p:nvSpPr>
            <p:spPr>
              <a:xfrm>
                <a:off x="2529325" y="2209875"/>
                <a:ext cx="346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20" extrusionOk="0">
                    <a:moveTo>
                      <a:pt x="143" y="1"/>
                    </a:moveTo>
                    <a:cubicBezTo>
                      <a:pt x="109" y="1"/>
                      <a:pt x="84" y="9"/>
                      <a:pt x="76" y="43"/>
                    </a:cubicBezTo>
                    <a:cubicBezTo>
                      <a:pt x="0" y="412"/>
                      <a:pt x="109" y="791"/>
                      <a:pt x="353" y="1026"/>
                    </a:cubicBezTo>
                    <a:cubicBezTo>
                      <a:pt x="538" y="1219"/>
                      <a:pt x="815" y="1320"/>
                      <a:pt x="1109" y="1320"/>
                    </a:cubicBezTo>
                    <a:cubicBezTo>
                      <a:pt x="1176" y="1320"/>
                      <a:pt x="1252" y="1320"/>
                      <a:pt x="1336" y="1311"/>
                    </a:cubicBezTo>
                    <a:cubicBezTo>
                      <a:pt x="1369" y="1303"/>
                      <a:pt x="1386" y="1278"/>
                      <a:pt x="1378" y="1253"/>
                    </a:cubicBezTo>
                    <a:cubicBezTo>
                      <a:pt x="1371" y="1226"/>
                      <a:pt x="1355" y="1205"/>
                      <a:pt x="1331" y="1205"/>
                    </a:cubicBezTo>
                    <a:cubicBezTo>
                      <a:pt x="1325" y="1205"/>
                      <a:pt x="1318" y="1207"/>
                      <a:pt x="1311" y="1211"/>
                    </a:cubicBezTo>
                    <a:cubicBezTo>
                      <a:pt x="1244" y="1222"/>
                      <a:pt x="1178" y="1228"/>
                      <a:pt x="1112" y="1228"/>
                    </a:cubicBezTo>
                    <a:cubicBezTo>
                      <a:pt x="846" y="1228"/>
                      <a:pt x="595" y="1134"/>
                      <a:pt x="420" y="959"/>
                    </a:cubicBezTo>
                    <a:cubicBezTo>
                      <a:pt x="202" y="732"/>
                      <a:pt x="118" y="396"/>
                      <a:pt x="185" y="60"/>
                    </a:cubicBezTo>
                    <a:cubicBezTo>
                      <a:pt x="185" y="34"/>
                      <a:pt x="168" y="9"/>
                      <a:pt x="14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2" name="Google Shape;4082;p46"/>
              <p:cNvSpPr/>
              <p:nvPr/>
            </p:nvSpPr>
            <p:spPr>
              <a:xfrm>
                <a:off x="2560600" y="2233400"/>
                <a:ext cx="101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631" extrusionOk="0">
                    <a:moveTo>
                      <a:pt x="295" y="1"/>
                    </a:moveTo>
                    <a:cubicBezTo>
                      <a:pt x="194" y="1"/>
                      <a:pt x="85" y="76"/>
                      <a:pt x="43" y="169"/>
                    </a:cubicBezTo>
                    <a:cubicBezTo>
                      <a:pt x="1" y="270"/>
                      <a:pt x="9" y="396"/>
                      <a:pt x="76" y="480"/>
                    </a:cubicBezTo>
                    <a:cubicBezTo>
                      <a:pt x="127" y="564"/>
                      <a:pt x="219" y="622"/>
                      <a:pt x="337" y="631"/>
                    </a:cubicBezTo>
                    <a:cubicBezTo>
                      <a:pt x="362" y="631"/>
                      <a:pt x="379" y="614"/>
                      <a:pt x="387" y="580"/>
                    </a:cubicBezTo>
                    <a:cubicBezTo>
                      <a:pt x="404" y="547"/>
                      <a:pt x="379" y="522"/>
                      <a:pt x="345" y="522"/>
                    </a:cubicBezTo>
                    <a:cubicBezTo>
                      <a:pt x="278" y="505"/>
                      <a:pt x="211" y="463"/>
                      <a:pt x="169" y="412"/>
                    </a:cubicBezTo>
                    <a:cubicBezTo>
                      <a:pt x="127" y="354"/>
                      <a:pt x="118" y="278"/>
                      <a:pt x="152" y="211"/>
                    </a:cubicBezTo>
                    <a:cubicBezTo>
                      <a:pt x="177" y="152"/>
                      <a:pt x="244" y="110"/>
                      <a:pt x="303" y="110"/>
                    </a:cubicBezTo>
                    <a:cubicBezTo>
                      <a:pt x="337" y="110"/>
                      <a:pt x="362" y="85"/>
                      <a:pt x="362" y="60"/>
                    </a:cubicBezTo>
                    <a:cubicBezTo>
                      <a:pt x="362" y="26"/>
                      <a:pt x="337" y="1"/>
                      <a:pt x="30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3" name="Google Shape;4083;p46"/>
              <p:cNvSpPr/>
              <p:nvPr/>
            </p:nvSpPr>
            <p:spPr>
              <a:xfrm>
                <a:off x="2524700" y="2202950"/>
                <a:ext cx="151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71" extrusionOk="0">
                    <a:moveTo>
                      <a:pt x="42" y="1"/>
                    </a:moveTo>
                    <a:cubicBezTo>
                      <a:pt x="17" y="1"/>
                      <a:pt x="0" y="26"/>
                      <a:pt x="0" y="59"/>
                    </a:cubicBezTo>
                    <a:cubicBezTo>
                      <a:pt x="9" y="160"/>
                      <a:pt x="59" y="269"/>
                      <a:pt x="143" y="320"/>
                    </a:cubicBezTo>
                    <a:cubicBezTo>
                      <a:pt x="210" y="345"/>
                      <a:pt x="269" y="370"/>
                      <a:pt x="336" y="370"/>
                    </a:cubicBezTo>
                    <a:cubicBezTo>
                      <a:pt x="378" y="370"/>
                      <a:pt x="412" y="362"/>
                      <a:pt x="437" y="337"/>
                    </a:cubicBezTo>
                    <a:cubicBezTo>
                      <a:pt x="538" y="295"/>
                      <a:pt x="605" y="194"/>
                      <a:pt x="605" y="85"/>
                    </a:cubicBezTo>
                    <a:cubicBezTo>
                      <a:pt x="605" y="59"/>
                      <a:pt x="588" y="34"/>
                      <a:pt x="555" y="34"/>
                    </a:cubicBezTo>
                    <a:cubicBezTo>
                      <a:pt x="521" y="34"/>
                      <a:pt x="504" y="59"/>
                      <a:pt x="504" y="85"/>
                    </a:cubicBezTo>
                    <a:cubicBezTo>
                      <a:pt x="504" y="152"/>
                      <a:pt x="462" y="211"/>
                      <a:pt x="395" y="244"/>
                    </a:cubicBezTo>
                    <a:cubicBezTo>
                      <a:pt x="371" y="258"/>
                      <a:pt x="343" y="265"/>
                      <a:pt x="315" y="265"/>
                    </a:cubicBezTo>
                    <a:cubicBezTo>
                      <a:pt x="276" y="265"/>
                      <a:pt x="236" y="252"/>
                      <a:pt x="202" y="227"/>
                    </a:cubicBezTo>
                    <a:cubicBezTo>
                      <a:pt x="135" y="194"/>
                      <a:pt x="101" y="118"/>
                      <a:pt x="93" y="43"/>
                    </a:cubicBezTo>
                    <a:cubicBezTo>
                      <a:pt x="93" y="2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84" name="Google Shape;4084;p46"/>
          <p:cNvGrpSpPr/>
          <p:nvPr/>
        </p:nvGrpSpPr>
        <p:grpSpPr>
          <a:xfrm>
            <a:off x="7401716" y="1152854"/>
            <a:ext cx="643999" cy="700075"/>
            <a:chOff x="212566" y="58554"/>
            <a:chExt cx="643999" cy="700075"/>
          </a:xfrm>
        </p:grpSpPr>
        <p:sp>
          <p:nvSpPr>
            <p:cNvPr id="4085" name="Google Shape;4085;p46"/>
            <p:cNvSpPr/>
            <p:nvPr/>
          </p:nvSpPr>
          <p:spPr>
            <a:xfrm rot="1026650">
              <a:off x="294188" y="126729"/>
              <a:ext cx="483084" cy="564442"/>
            </a:xfrm>
            <a:custGeom>
              <a:avLst/>
              <a:gdLst/>
              <a:ahLst/>
              <a:cxnLst/>
              <a:rect l="l" t="t" r="r" b="b"/>
              <a:pathLst>
                <a:path w="4958" h="5793" extrusionOk="0">
                  <a:moveTo>
                    <a:pt x="2446" y="1"/>
                  </a:moveTo>
                  <a:cubicBezTo>
                    <a:pt x="2271" y="1"/>
                    <a:pt x="2093" y="22"/>
                    <a:pt x="1916" y="66"/>
                  </a:cubicBezTo>
                  <a:cubicBezTo>
                    <a:pt x="723" y="368"/>
                    <a:pt x="1" y="1578"/>
                    <a:pt x="345" y="2964"/>
                  </a:cubicBezTo>
                  <a:cubicBezTo>
                    <a:pt x="664" y="4174"/>
                    <a:pt x="1689" y="5115"/>
                    <a:pt x="2739" y="5140"/>
                  </a:cubicBezTo>
                  <a:cubicBezTo>
                    <a:pt x="2765" y="5207"/>
                    <a:pt x="2815" y="5266"/>
                    <a:pt x="2899" y="5308"/>
                  </a:cubicBezTo>
                  <a:cubicBezTo>
                    <a:pt x="2891" y="5325"/>
                    <a:pt x="2891" y="5333"/>
                    <a:pt x="2882" y="5358"/>
                  </a:cubicBezTo>
                  <a:cubicBezTo>
                    <a:pt x="2857" y="5409"/>
                    <a:pt x="2849" y="5459"/>
                    <a:pt x="2849" y="5518"/>
                  </a:cubicBezTo>
                  <a:cubicBezTo>
                    <a:pt x="2849" y="5577"/>
                    <a:pt x="2849" y="5652"/>
                    <a:pt x="2891" y="5703"/>
                  </a:cubicBezTo>
                  <a:cubicBezTo>
                    <a:pt x="2927" y="5763"/>
                    <a:pt x="2997" y="5793"/>
                    <a:pt x="3068" y="5793"/>
                  </a:cubicBezTo>
                  <a:cubicBezTo>
                    <a:pt x="3096" y="5793"/>
                    <a:pt x="3125" y="5788"/>
                    <a:pt x="3151" y="5778"/>
                  </a:cubicBezTo>
                  <a:cubicBezTo>
                    <a:pt x="3243" y="5745"/>
                    <a:pt x="3311" y="5652"/>
                    <a:pt x="3327" y="5560"/>
                  </a:cubicBezTo>
                  <a:cubicBezTo>
                    <a:pt x="3388" y="5673"/>
                    <a:pt x="3509" y="5739"/>
                    <a:pt x="3625" y="5739"/>
                  </a:cubicBezTo>
                  <a:cubicBezTo>
                    <a:pt x="3638" y="5739"/>
                    <a:pt x="3651" y="5738"/>
                    <a:pt x="3663" y="5736"/>
                  </a:cubicBezTo>
                  <a:cubicBezTo>
                    <a:pt x="3705" y="5728"/>
                    <a:pt x="3747" y="5711"/>
                    <a:pt x="3773" y="5669"/>
                  </a:cubicBezTo>
                  <a:cubicBezTo>
                    <a:pt x="3789" y="5644"/>
                    <a:pt x="3789" y="5602"/>
                    <a:pt x="3789" y="5560"/>
                  </a:cubicBezTo>
                  <a:cubicBezTo>
                    <a:pt x="3781" y="5434"/>
                    <a:pt x="3731" y="5316"/>
                    <a:pt x="3638" y="5224"/>
                  </a:cubicBezTo>
                  <a:cubicBezTo>
                    <a:pt x="3621" y="5199"/>
                    <a:pt x="3605" y="5190"/>
                    <a:pt x="3579" y="5182"/>
                  </a:cubicBezTo>
                  <a:cubicBezTo>
                    <a:pt x="3663" y="5098"/>
                    <a:pt x="3705" y="4997"/>
                    <a:pt x="3689" y="4905"/>
                  </a:cubicBezTo>
                  <a:cubicBezTo>
                    <a:pt x="3689" y="4896"/>
                    <a:pt x="3680" y="4888"/>
                    <a:pt x="3680" y="4888"/>
                  </a:cubicBezTo>
                  <a:cubicBezTo>
                    <a:pt x="4537" y="4342"/>
                    <a:pt x="4957" y="3065"/>
                    <a:pt x="4663" y="1880"/>
                  </a:cubicBezTo>
                  <a:cubicBezTo>
                    <a:pt x="4370" y="700"/>
                    <a:pt x="3449" y="1"/>
                    <a:pt x="2446" y="1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86" name="Google Shape;4086;p46"/>
            <p:cNvGrpSpPr/>
            <p:nvPr/>
          </p:nvGrpSpPr>
          <p:grpSpPr>
            <a:xfrm rot="1026650">
              <a:off x="286934" y="118576"/>
              <a:ext cx="495263" cy="580032"/>
              <a:chOff x="3924850" y="1468850"/>
              <a:chExt cx="127075" cy="148825"/>
            </a:xfrm>
          </p:grpSpPr>
          <p:sp>
            <p:nvSpPr>
              <p:cNvPr id="4087" name="Google Shape;4087;p46"/>
              <p:cNvSpPr/>
              <p:nvPr/>
            </p:nvSpPr>
            <p:spPr>
              <a:xfrm>
                <a:off x="3997925" y="1596925"/>
                <a:ext cx="23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57" extrusionOk="0">
                    <a:moveTo>
                      <a:pt x="379" y="0"/>
                    </a:moveTo>
                    <a:cubicBezTo>
                      <a:pt x="349" y="0"/>
                      <a:pt x="320" y="2"/>
                      <a:pt x="295" y="6"/>
                    </a:cubicBezTo>
                    <a:cubicBezTo>
                      <a:pt x="244" y="23"/>
                      <a:pt x="219" y="40"/>
                      <a:pt x="177" y="82"/>
                    </a:cubicBezTo>
                    <a:cubicBezTo>
                      <a:pt x="118" y="149"/>
                      <a:pt x="59" y="233"/>
                      <a:pt x="34" y="326"/>
                    </a:cubicBezTo>
                    <a:cubicBezTo>
                      <a:pt x="9" y="376"/>
                      <a:pt x="1" y="426"/>
                      <a:pt x="1" y="485"/>
                    </a:cubicBezTo>
                    <a:cubicBezTo>
                      <a:pt x="1" y="544"/>
                      <a:pt x="1" y="620"/>
                      <a:pt x="43" y="670"/>
                    </a:cubicBezTo>
                    <a:cubicBezTo>
                      <a:pt x="79" y="731"/>
                      <a:pt x="151" y="756"/>
                      <a:pt x="222" y="756"/>
                    </a:cubicBezTo>
                    <a:cubicBezTo>
                      <a:pt x="250" y="756"/>
                      <a:pt x="277" y="753"/>
                      <a:pt x="303" y="746"/>
                    </a:cubicBezTo>
                    <a:cubicBezTo>
                      <a:pt x="395" y="712"/>
                      <a:pt x="463" y="620"/>
                      <a:pt x="479" y="527"/>
                    </a:cubicBezTo>
                    <a:cubicBezTo>
                      <a:pt x="540" y="640"/>
                      <a:pt x="661" y="706"/>
                      <a:pt x="777" y="706"/>
                    </a:cubicBezTo>
                    <a:cubicBezTo>
                      <a:pt x="790" y="706"/>
                      <a:pt x="803" y="705"/>
                      <a:pt x="815" y="704"/>
                    </a:cubicBezTo>
                    <a:cubicBezTo>
                      <a:pt x="857" y="695"/>
                      <a:pt x="899" y="678"/>
                      <a:pt x="925" y="636"/>
                    </a:cubicBezTo>
                    <a:cubicBezTo>
                      <a:pt x="941" y="611"/>
                      <a:pt x="941" y="561"/>
                      <a:pt x="941" y="527"/>
                    </a:cubicBezTo>
                    <a:cubicBezTo>
                      <a:pt x="933" y="401"/>
                      <a:pt x="874" y="275"/>
                      <a:pt x="790" y="174"/>
                    </a:cubicBezTo>
                    <a:cubicBezTo>
                      <a:pt x="706" y="82"/>
                      <a:pt x="589" y="23"/>
                      <a:pt x="463" y="6"/>
                    </a:cubicBezTo>
                    <a:cubicBezTo>
                      <a:pt x="437" y="2"/>
                      <a:pt x="408" y="0"/>
                      <a:pt x="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8" name="Google Shape;4088;p46"/>
              <p:cNvSpPr/>
              <p:nvPr/>
            </p:nvSpPr>
            <p:spPr>
              <a:xfrm>
                <a:off x="3995200" y="1594900"/>
                <a:ext cx="288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911" extrusionOk="0">
                    <a:moveTo>
                      <a:pt x="454" y="188"/>
                    </a:moveTo>
                    <a:cubicBezTo>
                      <a:pt x="588" y="188"/>
                      <a:pt x="731" y="239"/>
                      <a:pt x="824" y="339"/>
                    </a:cubicBezTo>
                    <a:cubicBezTo>
                      <a:pt x="835" y="348"/>
                      <a:pt x="848" y="352"/>
                      <a:pt x="860" y="354"/>
                    </a:cubicBezTo>
                    <a:lnTo>
                      <a:pt x="860" y="354"/>
                    </a:lnTo>
                    <a:cubicBezTo>
                      <a:pt x="895" y="400"/>
                      <a:pt x="921" y="454"/>
                      <a:pt x="941" y="507"/>
                    </a:cubicBezTo>
                    <a:cubicBezTo>
                      <a:pt x="950" y="549"/>
                      <a:pt x="992" y="659"/>
                      <a:pt x="941" y="692"/>
                    </a:cubicBezTo>
                    <a:cubicBezTo>
                      <a:pt x="915" y="704"/>
                      <a:pt x="886" y="708"/>
                      <a:pt x="858" y="708"/>
                    </a:cubicBezTo>
                    <a:cubicBezTo>
                      <a:pt x="823" y="708"/>
                      <a:pt x="789" y="701"/>
                      <a:pt x="756" y="692"/>
                    </a:cubicBezTo>
                    <a:cubicBezTo>
                      <a:pt x="721" y="675"/>
                      <a:pt x="690" y="649"/>
                      <a:pt x="664" y="618"/>
                    </a:cubicBezTo>
                    <a:lnTo>
                      <a:pt x="664" y="618"/>
                    </a:lnTo>
                    <a:cubicBezTo>
                      <a:pt x="664" y="618"/>
                      <a:pt x="664" y="617"/>
                      <a:pt x="664" y="617"/>
                    </a:cubicBezTo>
                    <a:lnTo>
                      <a:pt x="664" y="617"/>
                    </a:lnTo>
                    <a:cubicBezTo>
                      <a:pt x="663" y="617"/>
                      <a:pt x="663" y="617"/>
                      <a:pt x="662" y="617"/>
                    </a:cubicBezTo>
                    <a:lnTo>
                      <a:pt x="662" y="617"/>
                    </a:lnTo>
                    <a:cubicBezTo>
                      <a:pt x="651" y="604"/>
                      <a:pt x="640" y="590"/>
                      <a:pt x="630" y="575"/>
                    </a:cubicBezTo>
                    <a:cubicBezTo>
                      <a:pt x="620" y="546"/>
                      <a:pt x="596" y="535"/>
                      <a:pt x="571" y="535"/>
                    </a:cubicBezTo>
                    <a:cubicBezTo>
                      <a:pt x="535" y="535"/>
                      <a:pt x="497" y="557"/>
                      <a:pt x="488" y="591"/>
                    </a:cubicBezTo>
                    <a:cubicBezTo>
                      <a:pt x="459" y="685"/>
                      <a:pt x="393" y="766"/>
                      <a:pt x="300" y="766"/>
                    </a:cubicBezTo>
                    <a:cubicBezTo>
                      <a:pt x="285" y="766"/>
                      <a:pt x="269" y="764"/>
                      <a:pt x="252" y="759"/>
                    </a:cubicBezTo>
                    <a:cubicBezTo>
                      <a:pt x="118" y="717"/>
                      <a:pt x="152" y="533"/>
                      <a:pt x="194" y="440"/>
                    </a:cubicBezTo>
                    <a:cubicBezTo>
                      <a:pt x="210" y="373"/>
                      <a:pt x="252" y="314"/>
                      <a:pt x="294" y="272"/>
                    </a:cubicBezTo>
                    <a:cubicBezTo>
                      <a:pt x="336" y="213"/>
                      <a:pt x="378" y="197"/>
                      <a:pt x="454" y="188"/>
                    </a:cubicBezTo>
                    <a:close/>
                    <a:moveTo>
                      <a:pt x="487" y="0"/>
                    </a:moveTo>
                    <a:cubicBezTo>
                      <a:pt x="424" y="0"/>
                      <a:pt x="363" y="11"/>
                      <a:pt x="311" y="37"/>
                    </a:cubicBezTo>
                    <a:cubicBezTo>
                      <a:pt x="244" y="71"/>
                      <a:pt x="194" y="129"/>
                      <a:pt x="152" y="197"/>
                    </a:cubicBezTo>
                    <a:cubicBezTo>
                      <a:pt x="59" y="323"/>
                      <a:pt x="0" y="499"/>
                      <a:pt x="26" y="659"/>
                    </a:cubicBezTo>
                    <a:cubicBezTo>
                      <a:pt x="42" y="801"/>
                      <a:pt x="160" y="911"/>
                      <a:pt x="320" y="911"/>
                    </a:cubicBezTo>
                    <a:cubicBezTo>
                      <a:pt x="441" y="911"/>
                      <a:pt x="545" y="841"/>
                      <a:pt x="609" y="741"/>
                    </a:cubicBezTo>
                    <a:lnTo>
                      <a:pt x="609" y="741"/>
                    </a:lnTo>
                    <a:cubicBezTo>
                      <a:pt x="683" y="808"/>
                      <a:pt x="782" y="853"/>
                      <a:pt x="879" y="853"/>
                    </a:cubicBezTo>
                    <a:cubicBezTo>
                      <a:pt x="936" y="853"/>
                      <a:pt x="992" y="837"/>
                      <a:pt x="1042" y="801"/>
                    </a:cubicBezTo>
                    <a:cubicBezTo>
                      <a:pt x="1151" y="734"/>
                      <a:pt x="1134" y="608"/>
                      <a:pt x="1118" y="499"/>
                    </a:cubicBezTo>
                    <a:cubicBezTo>
                      <a:pt x="1084" y="398"/>
                      <a:pt x="1034" y="289"/>
                      <a:pt x="950" y="205"/>
                    </a:cubicBezTo>
                    <a:cubicBezTo>
                      <a:pt x="840" y="87"/>
                      <a:pt x="698" y="29"/>
                      <a:pt x="546" y="3"/>
                    </a:cubicBezTo>
                    <a:cubicBezTo>
                      <a:pt x="527" y="1"/>
                      <a:pt x="507" y="0"/>
                      <a:pt x="48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9" name="Google Shape;4089;p46"/>
              <p:cNvSpPr/>
              <p:nvPr/>
            </p:nvSpPr>
            <p:spPr>
              <a:xfrm>
                <a:off x="3994150" y="1588200"/>
                <a:ext cx="2607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668" extrusionOk="0">
                    <a:moveTo>
                      <a:pt x="610" y="1"/>
                    </a:moveTo>
                    <a:cubicBezTo>
                      <a:pt x="557" y="1"/>
                      <a:pt x="502" y="7"/>
                      <a:pt x="446" y="19"/>
                    </a:cubicBezTo>
                    <a:cubicBezTo>
                      <a:pt x="185" y="95"/>
                      <a:pt x="0" y="288"/>
                      <a:pt x="42" y="456"/>
                    </a:cubicBezTo>
                    <a:cubicBezTo>
                      <a:pt x="74" y="584"/>
                      <a:pt x="227" y="668"/>
                      <a:pt x="417" y="668"/>
                    </a:cubicBezTo>
                    <a:cubicBezTo>
                      <a:pt x="477" y="668"/>
                      <a:pt x="540" y="659"/>
                      <a:pt x="605" y="641"/>
                    </a:cubicBezTo>
                    <a:cubicBezTo>
                      <a:pt x="866" y="565"/>
                      <a:pt x="1042" y="381"/>
                      <a:pt x="1000" y="213"/>
                    </a:cubicBezTo>
                    <a:cubicBezTo>
                      <a:pt x="961" y="81"/>
                      <a:pt x="802" y="1"/>
                      <a:pt x="610" y="1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0" name="Google Shape;4090;p46"/>
              <p:cNvSpPr/>
              <p:nvPr/>
            </p:nvSpPr>
            <p:spPr>
              <a:xfrm>
                <a:off x="3992475" y="1586375"/>
                <a:ext cx="294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24" extrusionOk="0">
                    <a:moveTo>
                      <a:pt x="689" y="160"/>
                    </a:moveTo>
                    <a:cubicBezTo>
                      <a:pt x="840" y="160"/>
                      <a:pt x="966" y="210"/>
                      <a:pt x="991" y="302"/>
                    </a:cubicBezTo>
                    <a:cubicBezTo>
                      <a:pt x="1017" y="378"/>
                      <a:pt x="966" y="454"/>
                      <a:pt x="933" y="487"/>
                    </a:cubicBezTo>
                    <a:cubicBezTo>
                      <a:pt x="865" y="554"/>
                      <a:pt x="773" y="613"/>
                      <a:pt x="655" y="638"/>
                    </a:cubicBezTo>
                    <a:cubicBezTo>
                      <a:pt x="596" y="657"/>
                      <a:pt x="538" y="665"/>
                      <a:pt x="483" y="665"/>
                    </a:cubicBezTo>
                    <a:cubicBezTo>
                      <a:pt x="336" y="665"/>
                      <a:pt x="218" y="604"/>
                      <a:pt x="193" y="512"/>
                    </a:cubicBezTo>
                    <a:cubicBezTo>
                      <a:pt x="177" y="445"/>
                      <a:pt x="227" y="370"/>
                      <a:pt x="261" y="336"/>
                    </a:cubicBezTo>
                    <a:cubicBezTo>
                      <a:pt x="319" y="260"/>
                      <a:pt x="420" y="210"/>
                      <a:pt x="529" y="176"/>
                    </a:cubicBezTo>
                    <a:cubicBezTo>
                      <a:pt x="588" y="168"/>
                      <a:pt x="639" y="160"/>
                      <a:pt x="689" y="160"/>
                    </a:cubicBezTo>
                    <a:close/>
                    <a:moveTo>
                      <a:pt x="694" y="0"/>
                    </a:moveTo>
                    <a:cubicBezTo>
                      <a:pt x="629" y="0"/>
                      <a:pt x="559" y="8"/>
                      <a:pt x="487" y="25"/>
                    </a:cubicBezTo>
                    <a:cubicBezTo>
                      <a:pt x="345" y="67"/>
                      <a:pt x="219" y="126"/>
                      <a:pt x="135" y="218"/>
                    </a:cubicBezTo>
                    <a:cubicBezTo>
                      <a:pt x="42" y="328"/>
                      <a:pt x="0" y="445"/>
                      <a:pt x="25" y="546"/>
                    </a:cubicBezTo>
                    <a:cubicBezTo>
                      <a:pt x="67" y="714"/>
                      <a:pt x="261" y="823"/>
                      <a:pt x="479" y="823"/>
                    </a:cubicBezTo>
                    <a:cubicBezTo>
                      <a:pt x="546" y="823"/>
                      <a:pt x="613" y="806"/>
                      <a:pt x="681" y="790"/>
                    </a:cubicBezTo>
                    <a:cubicBezTo>
                      <a:pt x="823" y="748"/>
                      <a:pt x="949" y="680"/>
                      <a:pt x="1033" y="588"/>
                    </a:cubicBezTo>
                    <a:cubicBezTo>
                      <a:pt x="1134" y="487"/>
                      <a:pt x="1176" y="370"/>
                      <a:pt x="1143" y="260"/>
                    </a:cubicBezTo>
                    <a:cubicBezTo>
                      <a:pt x="1104" y="97"/>
                      <a:pt x="923" y="0"/>
                      <a:pt x="69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1" name="Google Shape;4091;p46"/>
              <p:cNvSpPr/>
              <p:nvPr/>
            </p:nvSpPr>
            <p:spPr>
              <a:xfrm>
                <a:off x="3926950" y="1470850"/>
                <a:ext cx="124975" cy="128550"/>
              </a:xfrm>
              <a:custGeom>
                <a:avLst/>
                <a:gdLst/>
                <a:ahLst/>
                <a:cxnLst/>
                <a:rect l="l" t="t" r="r" b="b"/>
                <a:pathLst>
                  <a:path w="4999" h="5142" extrusionOk="0">
                    <a:moveTo>
                      <a:pt x="2452" y="0"/>
                    </a:moveTo>
                    <a:cubicBezTo>
                      <a:pt x="2275" y="0"/>
                      <a:pt x="2095" y="22"/>
                      <a:pt x="1916" y="68"/>
                    </a:cubicBezTo>
                    <a:cubicBezTo>
                      <a:pt x="714" y="362"/>
                      <a:pt x="0" y="1580"/>
                      <a:pt x="353" y="2966"/>
                    </a:cubicBezTo>
                    <a:cubicBezTo>
                      <a:pt x="658" y="4185"/>
                      <a:pt x="1706" y="5141"/>
                      <a:pt x="2764" y="5141"/>
                    </a:cubicBezTo>
                    <a:cubicBezTo>
                      <a:pt x="2902" y="5141"/>
                      <a:pt x="3039" y="5125"/>
                      <a:pt x="3176" y="5091"/>
                    </a:cubicBezTo>
                    <a:cubicBezTo>
                      <a:pt x="4360" y="4797"/>
                      <a:pt x="4999" y="3269"/>
                      <a:pt x="4654" y="1882"/>
                    </a:cubicBezTo>
                    <a:cubicBezTo>
                      <a:pt x="4362" y="705"/>
                      <a:pt x="3451" y="0"/>
                      <a:pt x="24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2" name="Google Shape;4092;p46"/>
              <p:cNvSpPr/>
              <p:nvPr/>
            </p:nvSpPr>
            <p:spPr>
              <a:xfrm>
                <a:off x="3924850" y="1468850"/>
                <a:ext cx="124775" cy="13245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5298" extrusionOk="0">
                    <a:moveTo>
                      <a:pt x="2520" y="156"/>
                    </a:moveTo>
                    <a:cubicBezTo>
                      <a:pt x="2924" y="156"/>
                      <a:pt x="3302" y="274"/>
                      <a:pt x="3629" y="484"/>
                    </a:cubicBezTo>
                    <a:cubicBezTo>
                      <a:pt x="4133" y="795"/>
                      <a:pt x="4494" y="1332"/>
                      <a:pt x="4654" y="1971"/>
                    </a:cubicBezTo>
                    <a:cubicBezTo>
                      <a:pt x="4822" y="2626"/>
                      <a:pt x="4763" y="3340"/>
                      <a:pt x="4494" y="3937"/>
                    </a:cubicBezTo>
                    <a:cubicBezTo>
                      <a:pt x="4234" y="4541"/>
                      <a:pt x="3780" y="4953"/>
                      <a:pt x="3234" y="5087"/>
                    </a:cubicBezTo>
                    <a:cubicBezTo>
                      <a:pt x="3104" y="5121"/>
                      <a:pt x="2970" y="5138"/>
                      <a:pt x="2836" y="5138"/>
                    </a:cubicBezTo>
                    <a:cubicBezTo>
                      <a:pt x="1842" y="5138"/>
                      <a:pt x="808" y="4242"/>
                      <a:pt x="504" y="3021"/>
                    </a:cubicBezTo>
                    <a:cubicBezTo>
                      <a:pt x="177" y="1719"/>
                      <a:pt x="823" y="509"/>
                      <a:pt x="2008" y="215"/>
                    </a:cubicBezTo>
                    <a:cubicBezTo>
                      <a:pt x="2176" y="173"/>
                      <a:pt x="2352" y="156"/>
                      <a:pt x="2520" y="156"/>
                    </a:cubicBezTo>
                    <a:close/>
                    <a:moveTo>
                      <a:pt x="2523" y="0"/>
                    </a:moveTo>
                    <a:cubicBezTo>
                      <a:pt x="2339" y="0"/>
                      <a:pt x="2152" y="24"/>
                      <a:pt x="1966" y="72"/>
                    </a:cubicBezTo>
                    <a:cubicBezTo>
                      <a:pt x="697" y="383"/>
                      <a:pt x="0" y="1677"/>
                      <a:pt x="353" y="3063"/>
                    </a:cubicBezTo>
                    <a:cubicBezTo>
                      <a:pt x="672" y="4357"/>
                      <a:pt x="1781" y="5297"/>
                      <a:pt x="2848" y="5297"/>
                    </a:cubicBezTo>
                    <a:cubicBezTo>
                      <a:pt x="2999" y="5297"/>
                      <a:pt x="3142" y="5289"/>
                      <a:pt x="3276" y="5247"/>
                    </a:cubicBezTo>
                    <a:cubicBezTo>
                      <a:pt x="3864" y="5104"/>
                      <a:pt x="4352" y="4659"/>
                      <a:pt x="4646" y="4012"/>
                    </a:cubicBezTo>
                    <a:cubicBezTo>
                      <a:pt x="4931" y="3382"/>
                      <a:pt x="4990" y="2634"/>
                      <a:pt x="4814" y="1937"/>
                    </a:cubicBezTo>
                    <a:cubicBezTo>
                      <a:pt x="4646" y="1257"/>
                      <a:pt x="4259" y="702"/>
                      <a:pt x="3722" y="358"/>
                    </a:cubicBezTo>
                    <a:cubicBezTo>
                      <a:pt x="3353" y="124"/>
                      <a:pt x="2944" y="0"/>
                      <a:pt x="252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93" name="Google Shape;4093;p46"/>
          <p:cNvGrpSpPr/>
          <p:nvPr/>
        </p:nvGrpSpPr>
        <p:grpSpPr>
          <a:xfrm>
            <a:off x="6766728" y="500811"/>
            <a:ext cx="440921" cy="471962"/>
            <a:chOff x="91678" y="863661"/>
            <a:chExt cx="440921" cy="471962"/>
          </a:xfrm>
        </p:grpSpPr>
        <p:sp>
          <p:nvSpPr>
            <p:cNvPr id="4094" name="Google Shape;4094;p46"/>
            <p:cNvSpPr/>
            <p:nvPr/>
          </p:nvSpPr>
          <p:spPr>
            <a:xfrm>
              <a:off x="91678" y="869256"/>
              <a:ext cx="425112" cy="460773"/>
            </a:xfrm>
            <a:custGeom>
              <a:avLst/>
              <a:gdLst/>
              <a:ahLst/>
              <a:cxnLst/>
              <a:rect l="l" t="t" r="r" b="b"/>
              <a:pathLst>
                <a:path w="5889" h="6383" extrusionOk="0">
                  <a:moveTo>
                    <a:pt x="2837" y="0"/>
                  </a:moveTo>
                  <a:cubicBezTo>
                    <a:pt x="2449" y="0"/>
                    <a:pt x="2059" y="94"/>
                    <a:pt x="1697" y="285"/>
                  </a:cubicBezTo>
                  <a:cubicBezTo>
                    <a:pt x="471" y="940"/>
                    <a:pt x="0" y="2469"/>
                    <a:pt x="765" y="3905"/>
                  </a:cubicBezTo>
                  <a:cubicBezTo>
                    <a:pt x="1355" y="4990"/>
                    <a:pt x="2470" y="5712"/>
                    <a:pt x="3519" y="5712"/>
                  </a:cubicBezTo>
                  <a:cubicBezTo>
                    <a:pt x="3664" y="5712"/>
                    <a:pt x="3808" y="5698"/>
                    <a:pt x="3948" y="5669"/>
                  </a:cubicBezTo>
                  <a:cubicBezTo>
                    <a:pt x="3999" y="5753"/>
                    <a:pt x="4100" y="5812"/>
                    <a:pt x="4226" y="5812"/>
                  </a:cubicBezTo>
                  <a:cubicBezTo>
                    <a:pt x="4217" y="5854"/>
                    <a:pt x="4209" y="5905"/>
                    <a:pt x="4200" y="5947"/>
                  </a:cubicBezTo>
                  <a:cubicBezTo>
                    <a:pt x="4184" y="6005"/>
                    <a:pt x="4200" y="6073"/>
                    <a:pt x="4209" y="6123"/>
                  </a:cubicBezTo>
                  <a:cubicBezTo>
                    <a:pt x="4217" y="6199"/>
                    <a:pt x="4251" y="6274"/>
                    <a:pt x="4301" y="6325"/>
                  </a:cubicBezTo>
                  <a:cubicBezTo>
                    <a:pt x="4345" y="6364"/>
                    <a:pt x="4401" y="6382"/>
                    <a:pt x="4457" y="6382"/>
                  </a:cubicBezTo>
                  <a:cubicBezTo>
                    <a:pt x="4510" y="6382"/>
                    <a:pt x="4563" y="6366"/>
                    <a:pt x="4604" y="6333"/>
                  </a:cubicBezTo>
                  <a:cubicBezTo>
                    <a:pt x="4705" y="6274"/>
                    <a:pt x="4747" y="6157"/>
                    <a:pt x="4747" y="6047"/>
                  </a:cubicBezTo>
                  <a:cubicBezTo>
                    <a:pt x="4813" y="6132"/>
                    <a:pt x="4928" y="6178"/>
                    <a:pt x="5040" y="6178"/>
                  </a:cubicBezTo>
                  <a:cubicBezTo>
                    <a:pt x="5083" y="6178"/>
                    <a:pt x="5127" y="6171"/>
                    <a:pt x="5167" y="6157"/>
                  </a:cubicBezTo>
                  <a:cubicBezTo>
                    <a:pt x="5209" y="6131"/>
                    <a:pt x="5251" y="6106"/>
                    <a:pt x="5267" y="6064"/>
                  </a:cubicBezTo>
                  <a:cubicBezTo>
                    <a:pt x="5276" y="6022"/>
                    <a:pt x="5267" y="5980"/>
                    <a:pt x="5259" y="5938"/>
                  </a:cubicBezTo>
                  <a:cubicBezTo>
                    <a:pt x="5209" y="5795"/>
                    <a:pt x="5108" y="5686"/>
                    <a:pt x="4999" y="5611"/>
                  </a:cubicBezTo>
                  <a:cubicBezTo>
                    <a:pt x="4957" y="5577"/>
                    <a:pt x="4898" y="5560"/>
                    <a:pt x="4839" y="5535"/>
                  </a:cubicBezTo>
                  <a:cubicBezTo>
                    <a:pt x="4931" y="5409"/>
                    <a:pt x="4965" y="5283"/>
                    <a:pt x="4923" y="5165"/>
                  </a:cubicBezTo>
                  <a:cubicBezTo>
                    <a:pt x="5763" y="4351"/>
                    <a:pt x="5889" y="2788"/>
                    <a:pt x="5225" y="1545"/>
                  </a:cubicBezTo>
                  <a:cubicBezTo>
                    <a:pt x="4687" y="533"/>
                    <a:pt x="3764" y="0"/>
                    <a:pt x="2837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95" name="Google Shape;4095;p46"/>
            <p:cNvGrpSpPr/>
            <p:nvPr/>
          </p:nvGrpSpPr>
          <p:grpSpPr>
            <a:xfrm>
              <a:off x="92905" y="863661"/>
              <a:ext cx="439694" cy="471962"/>
              <a:chOff x="3566575" y="1500700"/>
              <a:chExt cx="152275" cy="163450"/>
            </a:xfrm>
          </p:grpSpPr>
          <p:sp>
            <p:nvSpPr>
              <p:cNvPr id="4096" name="Google Shape;4096;p46"/>
              <p:cNvSpPr/>
              <p:nvPr/>
            </p:nvSpPr>
            <p:spPr>
              <a:xfrm>
                <a:off x="3670525" y="1639900"/>
                <a:ext cx="2732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99" extrusionOk="0">
                    <a:moveTo>
                      <a:pt x="449" y="0"/>
                    </a:moveTo>
                    <a:cubicBezTo>
                      <a:pt x="436" y="0"/>
                      <a:pt x="424" y="0"/>
                      <a:pt x="412" y="1"/>
                    </a:cubicBezTo>
                    <a:cubicBezTo>
                      <a:pt x="345" y="10"/>
                      <a:pt x="286" y="26"/>
                      <a:pt x="219" y="52"/>
                    </a:cubicBezTo>
                    <a:cubicBezTo>
                      <a:pt x="168" y="77"/>
                      <a:pt x="143" y="119"/>
                      <a:pt x="118" y="161"/>
                    </a:cubicBezTo>
                    <a:cubicBezTo>
                      <a:pt x="67" y="253"/>
                      <a:pt x="17" y="354"/>
                      <a:pt x="9" y="463"/>
                    </a:cubicBezTo>
                    <a:cubicBezTo>
                      <a:pt x="0" y="522"/>
                      <a:pt x="9" y="589"/>
                      <a:pt x="17" y="640"/>
                    </a:cubicBezTo>
                    <a:cubicBezTo>
                      <a:pt x="34" y="715"/>
                      <a:pt x="67" y="791"/>
                      <a:pt x="118" y="841"/>
                    </a:cubicBezTo>
                    <a:cubicBezTo>
                      <a:pt x="161" y="880"/>
                      <a:pt x="218" y="899"/>
                      <a:pt x="274" y="899"/>
                    </a:cubicBezTo>
                    <a:cubicBezTo>
                      <a:pt x="327" y="899"/>
                      <a:pt x="380" y="882"/>
                      <a:pt x="420" y="850"/>
                    </a:cubicBezTo>
                    <a:cubicBezTo>
                      <a:pt x="513" y="791"/>
                      <a:pt x="555" y="673"/>
                      <a:pt x="555" y="564"/>
                    </a:cubicBezTo>
                    <a:cubicBezTo>
                      <a:pt x="627" y="649"/>
                      <a:pt x="743" y="694"/>
                      <a:pt x="853" y="694"/>
                    </a:cubicBezTo>
                    <a:cubicBezTo>
                      <a:pt x="896" y="694"/>
                      <a:pt x="937" y="687"/>
                      <a:pt x="975" y="673"/>
                    </a:cubicBezTo>
                    <a:cubicBezTo>
                      <a:pt x="1017" y="648"/>
                      <a:pt x="1059" y="623"/>
                      <a:pt x="1084" y="581"/>
                    </a:cubicBezTo>
                    <a:cubicBezTo>
                      <a:pt x="1092" y="539"/>
                      <a:pt x="1084" y="497"/>
                      <a:pt x="1076" y="455"/>
                    </a:cubicBezTo>
                    <a:cubicBezTo>
                      <a:pt x="1042" y="295"/>
                      <a:pt x="950" y="178"/>
                      <a:pt x="824" y="102"/>
                    </a:cubicBezTo>
                    <a:cubicBezTo>
                      <a:pt x="716" y="40"/>
                      <a:pt x="580" y="0"/>
                      <a:pt x="4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7" name="Google Shape;4097;p46"/>
              <p:cNvSpPr/>
              <p:nvPr/>
            </p:nvSpPr>
            <p:spPr>
              <a:xfrm>
                <a:off x="3668200" y="1637925"/>
                <a:ext cx="323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049" extrusionOk="0">
                    <a:moveTo>
                      <a:pt x="550" y="142"/>
                    </a:moveTo>
                    <a:cubicBezTo>
                      <a:pt x="653" y="142"/>
                      <a:pt x="757" y="175"/>
                      <a:pt x="851" y="226"/>
                    </a:cubicBezTo>
                    <a:lnTo>
                      <a:pt x="851" y="226"/>
                    </a:lnTo>
                    <a:cubicBezTo>
                      <a:pt x="856" y="235"/>
                      <a:pt x="864" y="242"/>
                      <a:pt x="875" y="248"/>
                    </a:cubicBezTo>
                    <a:cubicBezTo>
                      <a:pt x="933" y="290"/>
                      <a:pt x="1001" y="357"/>
                      <a:pt x="1043" y="416"/>
                    </a:cubicBezTo>
                    <a:cubicBezTo>
                      <a:pt x="1068" y="467"/>
                      <a:pt x="1143" y="584"/>
                      <a:pt x="1093" y="635"/>
                    </a:cubicBezTo>
                    <a:cubicBezTo>
                      <a:pt x="1056" y="666"/>
                      <a:pt x="1000" y="683"/>
                      <a:pt x="946" y="683"/>
                    </a:cubicBezTo>
                    <a:cubicBezTo>
                      <a:pt x="927" y="683"/>
                      <a:pt x="909" y="681"/>
                      <a:pt x="891" y="677"/>
                    </a:cubicBezTo>
                    <a:cubicBezTo>
                      <a:pt x="816" y="668"/>
                      <a:pt x="757" y="626"/>
                      <a:pt x="715" y="576"/>
                    </a:cubicBezTo>
                    <a:cubicBezTo>
                      <a:pt x="702" y="560"/>
                      <a:pt x="684" y="553"/>
                      <a:pt x="665" y="553"/>
                    </a:cubicBezTo>
                    <a:cubicBezTo>
                      <a:pt x="624" y="553"/>
                      <a:pt x="581" y="586"/>
                      <a:pt x="581" y="626"/>
                    </a:cubicBezTo>
                    <a:cubicBezTo>
                      <a:pt x="581" y="743"/>
                      <a:pt x="509" y="881"/>
                      <a:pt x="378" y="881"/>
                    </a:cubicBezTo>
                    <a:cubicBezTo>
                      <a:pt x="367" y="881"/>
                      <a:pt x="357" y="880"/>
                      <a:pt x="345" y="878"/>
                    </a:cubicBezTo>
                    <a:cubicBezTo>
                      <a:pt x="186" y="870"/>
                      <a:pt x="169" y="643"/>
                      <a:pt x="186" y="534"/>
                    </a:cubicBezTo>
                    <a:cubicBezTo>
                      <a:pt x="194" y="450"/>
                      <a:pt x="219" y="374"/>
                      <a:pt x="261" y="299"/>
                    </a:cubicBezTo>
                    <a:cubicBezTo>
                      <a:pt x="303" y="223"/>
                      <a:pt x="337" y="198"/>
                      <a:pt x="413" y="164"/>
                    </a:cubicBezTo>
                    <a:cubicBezTo>
                      <a:pt x="457" y="149"/>
                      <a:pt x="504" y="142"/>
                      <a:pt x="550" y="142"/>
                    </a:cubicBezTo>
                    <a:close/>
                    <a:moveTo>
                      <a:pt x="541" y="0"/>
                    </a:moveTo>
                    <a:cubicBezTo>
                      <a:pt x="513" y="0"/>
                      <a:pt x="484" y="2"/>
                      <a:pt x="455" y="5"/>
                    </a:cubicBezTo>
                    <a:cubicBezTo>
                      <a:pt x="370" y="21"/>
                      <a:pt x="270" y="47"/>
                      <a:pt x="211" y="105"/>
                    </a:cubicBezTo>
                    <a:cubicBezTo>
                      <a:pt x="144" y="156"/>
                      <a:pt x="102" y="240"/>
                      <a:pt x="76" y="315"/>
                    </a:cubicBezTo>
                    <a:cubicBezTo>
                      <a:pt x="9" y="467"/>
                      <a:pt x="1" y="668"/>
                      <a:pt x="60" y="836"/>
                    </a:cubicBezTo>
                    <a:cubicBezTo>
                      <a:pt x="115" y="968"/>
                      <a:pt x="234" y="1049"/>
                      <a:pt x="359" y="1049"/>
                    </a:cubicBezTo>
                    <a:cubicBezTo>
                      <a:pt x="385" y="1049"/>
                      <a:pt x="412" y="1045"/>
                      <a:pt x="438" y="1038"/>
                    </a:cubicBezTo>
                    <a:cubicBezTo>
                      <a:pt x="569" y="1008"/>
                      <a:pt x="658" y="902"/>
                      <a:pt x="698" y="783"/>
                    </a:cubicBezTo>
                    <a:lnTo>
                      <a:pt x="698" y="783"/>
                    </a:lnTo>
                    <a:cubicBezTo>
                      <a:pt x="769" y="823"/>
                      <a:pt x="852" y="846"/>
                      <a:pt x="933" y="846"/>
                    </a:cubicBezTo>
                    <a:cubicBezTo>
                      <a:pt x="1032" y="846"/>
                      <a:pt x="1128" y="812"/>
                      <a:pt x="1194" y="735"/>
                    </a:cubicBezTo>
                    <a:cubicBezTo>
                      <a:pt x="1295" y="626"/>
                      <a:pt x="1236" y="483"/>
                      <a:pt x="1185" y="374"/>
                    </a:cubicBezTo>
                    <a:cubicBezTo>
                      <a:pt x="1144" y="276"/>
                      <a:pt x="1064" y="186"/>
                      <a:pt x="967" y="119"/>
                    </a:cubicBezTo>
                    <a:lnTo>
                      <a:pt x="967" y="119"/>
                    </a:lnTo>
                    <a:cubicBezTo>
                      <a:pt x="964" y="117"/>
                      <a:pt x="961" y="115"/>
                      <a:pt x="959" y="114"/>
                    </a:cubicBezTo>
                    <a:lnTo>
                      <a:pt x="959" y="114"/>
                    </a:lnTo>
                    <a:cubicBezTo>
                      <a:pt x="959" y="114"/>
                      <a:pt x="959" y="114"/>
                      <a:pt x="959" y="114"/>
                    </a:cubicBezTo>
                    <a:cubicBezTo>
                      <a:pt x="832" y="36"/>
                      <a:pt x="688" y="0"/>
                      <a:pt x="54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8" name="Google Shape;4098;p46"/>
              <p:cNvSpPr/>
              <p:nvPr/>
            </p:nvSpPr>
            <p:spPr>
              <a:xfrm>
                <a:off x="3662125" y="1627500"/>
                <a:ext cx="29425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23" extrusionOk="0">
                    <a:moveTo>
                      <a:pt x="784" y="0"/>
                    </a:moveTo>
                    <a:cubicBezTo>
                      <a:pt x="671" y="0"/>
                      <a:pt x="541" y="34"/>
                      <a:pt x="420" y="102"/>
                    </a:cubicBezTo>
                    <a:cubicBezTo>
                      <a:pt x="151" y="237"/>
                      <a:pt x="0" y="497"/>
                      <a:pt x="93" y="674"/>
                    </a:cubicBezTo>
                    <a:cubicBezTo>
                      <a:pt x="150" y="770"/>
                      <a:pt x="272" y="822"/>
                      <a:pt x="416" y="822"/>
                    </a:cubicBezTo>
                    <a:cubicBezTo>
                      <a:pt x="522" y="822"/>
                      <a:pt x="642" y="793"/>
                      <a:pt x="756" y="732"/>
                    </a:cubicBezTo>
                    <a:cubicBezTo>
                      <a:pt x="1034" y="590"/>
                      <a:pt x="1176" y="329"/>
                      <a:pt x="1084" y="153"/>
                    </a:cubicBezTo>
                    <a:cubicBezTo>
                      <a:pt x="1038" y="51"/>
                      <a:pt x="923" y="0"/>
                      <a:pt x="784" y="0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9" name="Google Shape;4099;p46"/>
              <p:cNvSpPr/>
              <p:nvPr/>
            </p:nvSpPr>
            <p:spPr>
              <a:xfrm>
                <a:off x="3660025" y="1625750"/>
                <a:ext cx="338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979" extrusionOk="0">
                    <a:moveTo>
                      <a:pt x="908" y="147"/>
                    </a:moveTo>
                    <a:cubicBezTo>
                      <a:pt x="958" y="147"/>
                      <a:pt x="1059" y="172"/>
                      <a:pt x="1101" y="248"/>
                    </a:cubicBezTo>
                    <a:cubicBezTo>
                      <a:pt x="1176" y="391"/>
                      <a:pt x="1042" y="601"/>
                      <a:pt x="807" y="727"/>
                    </a:cubicBezTo>
                    <a:cubicBezTo>
                      <a:pt x="702" y="785"/>
                      <a:pt x="593" y="812"/>
                      <a:pt x="497" y="812"/>
                    </a:cubicBezTo>
                    <a:cubicBezTo>
                      <a:pt x="385" y="812"/>
                      <a:pt x="293" y="774"/>
                      <a:pt x="252" y="702"/>
                    </a:cubicBezTo>
                    <a:cubicBezTo>
                      <a:pt x="177" y="567"/>
                      <a:pt x="319" y="357"/>
                      <a:pt x="546" y="231"/>
                    </a:cubicBezTo>
                    <a:cubicBezTo>
                      <a:pt x="655" y="181"/>
                      <a:pt x="756" y="147"/>
                      <a:pt x="866" y="147"/>
                    </a:cubicBezTo>
                    <a:close/>
                    <a:moveTo>
                      <a:pt x="855" y="1"/>
                    </a:moveTo>
                    <a:cubicBezTo>
                      <a:pt x="735" y="1"/>
                      <a:pt x="600" y="41"/>
                      <a:pt x="471" y="105"/>
                    </a:cubicBezTo>
                    <a:cubicBezTo>
                      <a:pt x="160" y="273"/>
                      <a:pt x="0" y="567"/>
                      <a:pt x="118" y="786"/>
                    </a:cubicBezTo>
                    <a:cubicBezTo>
                      <a:pt x="177" y="912"/>
                      <a:pt x="328" y="979"/>
                      <a:pt x="496" y="979"/>
                    </a:cubicBezTo>
                    <a:cubicBezTo>
                      <a:pt x="613" y="979"/>
                      <a:pt x="748" y="937"/>
                      <a:pt x="882" y="870"/>
                    </a:cubicBezTo>
                    <a:cubicBezTo>
                      <a:pt x="1202" y="702"/>
                      <a:pt x="1353" y="407"/>
                      <a:pt x="1244" y="189"/>
                    </a:cubicBezTo>
                    <a:cubicBezTo>
                      <a:pt x="1185" y="88"/>
                      <a:pt x="1076" y="13"/>
                      <a:pt x="916" y="4"/>
                    </a:cubicBezTo>
                    <a:cubicBezTo>
                      <a:pt x="896" y="2"/>
                      <a:pt x="876" y="1"/>
                      <a:pt x="85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0" name="Google Shape;4100;p46"/>
              <p:cNvSpPr/>
              <p:nvPr/>
            </p:nvSpPr>
            <p:spPr>
              <a:xfrm>
                <a:off x="3566575" y="1502300"/>
                <a:ext cx="149550" cy="143100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724" extrusionOk="0">
                    <a:moveTo>
                      <a:pt x="2843" y="0"/>
                    </a:moveTo>
                    <a:cubicBezTo>
                      <a:pt x="2456" y="0"/>
                      <a:pt x="2068" y="95"/>
                      <a:pt x="1705" y="288"/>
                    </a:cubicBezTo>
                    <a:cubicBezTo>
                      <a:pt x="462" y="935"/>
                      <a:pt x="0" y="2473"/>
                      <a:pt x="764" y="3909"/>
                    </a:cubicBezTo>
                    <a:cubicBezTo>
                      <a:pt x="1339" y="5001"/>
                      <a:pt x="2467" y="5724"/>
                      <a:pt x="3514" y="5724"/>
                    </a:cubicBezTo>
                    <a:cubicBezTo>
                      <a:pt x="3844" y="5724"/>
                      <a:pt x="4166" y="5652"/>
                      <a:pt x="4461" y="5497"/>
                    </a:cubicBezTo>
                    <a:cubicBezTo>
                      <a:pt x="5696" y="4841"/>
                      <a:pt x="5981" y="2985"/>
                      <a:pt x="5217" y="1549"/>
                    </a:cubicBezTo>
                    <a:cubicBezTo>
                      <a:pt x="4678" y="537"/>
                      <a:pt x="3765" y="0"/>
                      <a:pt x="2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1" name="Google Shape;4101;p46"/>
              <p:cNvSpPr/>
              <p:nvPr/>
            </p:nvSpPr>
            <p:spPr>
              <a:xfrm>
                <a:off x="3572025" y="1500700"/>
                <a:ext cx="14682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5873" h="5872" extrusionOk="0">
                    <a:moveTo>
                      <a:pt x="2613" y="151"/>
                    </a:moveTo>
                    <a:cubicBezTo>
                      <a:pt x="3529" y="151"/>
                      <a:pt x="4428" y="688"/>
                      <a:pt x="4923" y="1663"/>
                    </a:cubicBezTo>
                    <a:cubicBezTo>
                      <a:pt x="5696" y="3099"/>
                      <a:pt x="5360" y="4897"/>
                      <a:pt x="4201" y="5510"/>
                    </a:cubicBezTo>
                    <a:cubicBezTo>
                      <a:pt x="3925" y="5656"/>
                      <a:pt x="3618" y="5725"/>
                      <a:pt x="3300" y="5725"/>
                    </a:cubicBezTo>
                    <a:cubicBezTo>
                      <a:pt x="2301" y="5725"/>
                      <a:pt x="1194" y="5046"/>
                      <a:pt x="614" y="3956"/>
                    </a:cubicBezTo>
                    <a:cubicBezTo>
                      <a:pt x="252" y="3293"/>
                      <a:pt x="160" y="2553"/>
                      <a:pt x="336" y="1907"/>
                    </a:cubicBezTo>
                    <a:cubicBezTo>
                      <a:pt x="504" y="1268"/>
                      <a:pt x="925" y="747"/>
                      <a:pt x="1513" y="436"/>
                    </a:cubicBezTo>
                    <a:cubicBezTo>
                      <a:pt x="1874" y="243"/>
                      <a:pt x="2243" y="151"/>
                      <a:pt x="2613" y="151"/>
                    </a:cubicBezTo>
                    <a:close/>
                    <a:moveTo>
                      <a:pt x="2622" y="0"/>
                    </a:moveTo>
                    <a:cubicBezTo>
                      <a:pt x="2221" y="0"/>
                      <a:pt x="1814" y="98"/>
                      <a:pt x="1429" y="302"/>
                    </a:cubicBezTo>
                    <a:cubicBezTo>
                      <a:pt x="807" y="621"/>
                      <a:pt x="370" y="1184"/>
                      <a:pt x="177" y="1865"/>
                    </a:cubicBezTo>
                    <a:cubicBezTo>
                      <a:pt x="0" y="2553"/>
                      <a:pt x="93" y="3326"/>
                      <a:pt x="471" y="4023"/>
                    </a:cubicBezTo>
                    <a:cubicBezTo>
                      <a:pt x="1076" y="5157"/>
                      <a:pt x="2243" y="5872"/>
                      <a:pt x="3302" y="5872"/>
                    </a:cubicBezTo>
                    <a:cubicBezTo>
                      <a:pt x="3646" y="5872"/>
                      <a:pt x="3982" y="5804"/>
                      <a:pt x="4276" y="5653"/>
                    </a:cubicBezTo>
                    <a:cubicBezTo>
                      <a:pt x="5494" y="5006"/>
                      <a:pt x="5872" y="3099"/>
                      <a:pt x="5066" y="1587"/>
                    </a:cubicBezTo>
                    <a:cubicBezTo>
                      <a:pt x="4531" y="571"/>
                      <a:pt x="3593" y="0"/>
                      <a:pt x="262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02" name="Google Shape;4102;p46"/>
          <p:cNvGrpSpPr/>
          <p:nvPr/>
        </p:nvGrpSpPr>
        <p:grpSpPr>
          <a:xfrm>
            <a:off x="7953524" y="4058792"/>
            <a:ext cx="595141" cy="595141"/>
            <a:chOff x="7783249" y="4744567"/>
            <a:chExt cx="595141" cy="595141"/>
          </a:xfrm>
        </p:grpSpPr>
        <p:sp>
          <p:nvSpPr>
            <p:cNvPr id="4103" name="Google Shape;4103;p46"/>
            <p:cNvSpPr/>
            <p:nvPr/>
          </p:nvSpPr>
          <p:spPr>
            <a:xfrm rot="6737705">
              <a:off x="7859070" y="4819893"/>
              <a:ext cx="443741" cy="443663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104" name="Google Shape;4104;p46"/>
            <p:cNvGrpSpPr/>
            <p:nvPr/>
          </p:nvGrpSpPr>
          <p:grpSpPr>
            <a:xfrm rot="6737705">
              <a:off x="7852730" y="4814048"/>
              <a:ext cx="456180" cy="456180"/>
              <a:chOff x="2068350" y="1631725"/>
              <a:chExt cx="145775" cy="145775"/>
            </a:xfrm>
          </p:grpSpPr>
          <p:sp>
            <p:nvSpPr>
              <p:cNvPr id="4105" name="Google Shape;4105;p46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6" name="Google Shape;4106;p46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46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46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46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46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46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46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46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46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46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6" name="Google Shape;4116;p46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7" name="Google Shape;4117;p46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46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46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46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46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46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46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46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25" name="Google Shape;4125;p46"/>
          <p:cNvGrpSpPr/>
          <p:nvPr/>
        </p:nvGrpSpPr>
        <p:grpSpPr>
          <a:xfrm flipH="1">
            <a:off x="6150007" y="1048794"/>
            <a:ext cx="525081" cy="458843"/>
            <a:chOff x="8111487" y="-62123"/>
            <a:chExt cx="777323" cy="679365"/>
          </a:xfrm>
        </p:grpSpPr>
        <p:sp>
          <p:nvSpPr>
            <p:cNvPr id="4126" name="Google Shape;4126;p46"/>
            <p:cNvSpPr/>
            <p:nvPr/>
          </p:nvSpPr>
          <p:spPr>
            <a:xfrm rot="-571511">
              <a:off x="8166395" y="1396"/>
              <a:ext cx="667423" cy="552249"/>
            </a:xfrm>
            <a:custGeom>
              <a:avLst/>
              <a:gdLst/>
              <a:ahLst/>
              <a:cxnLst/>
              <a:rect l="l" t="t" r="r" b="b"/>
              <a:pathLst>
                <a:path w="3193" h="2642" extrusionOk="0">
                  <a:moveTo>
                    <a:pt x="8" y="1383"/>
                  </a:moveTo>
                  <a:cubicBezTo>
                    <a:pt x="11" y="1383"/>
                    <a:pt x="13" y="1385"/>
                    <a:pt x="17" y="1389"/>
                  </a:cubicBezTo>
                  <a:cubicBezTo>
                    <a:pt x="14" y="1386"/>
                    <a:pt x="11" y="1384"/>
                    <a:pt x="8" y="1383"/>
                  </a:cubicBezTo>
                  <a:lnTo>
                    <a:pt x="8" y="1383"/>
                  </a:lnTo>
                  <a:cubicBezTo>
                    <a:pt x="8" y="1383"/>
                    <a:pt x="8" y="1383"/>
                    <a:pt x="8" y="1383"/>
                  </a:cubicBezTo>
                  <a:close/>
                  <a:moveTo>
                    <a:pt x="1139" y="0"/>
                  </a:moveTo>
                  <a:cubicBezTo>
                    <a:pt x="1086" y="0"/>
                    <a:pt x="1034" y="7"/>
                    <a:pt x="983" y="20"/>
                  </a:cubicBezTo>
                  <a:cubicBezTo>
                    <a:pt x="723" y="79"/>
                    <a:pt x="487" y="280"/>
                    <a:pt x="336" y="532"/>
                  </a:cubicBezTo>
                  <a:cubicBezTo>
                    <a:pt x="178" y="782"/>
                    <a:pt x="69" y="1081"/>
                    <a:pt x="2" y="1381"/>
                  </a:cubicBezTo>
                  <a:lnTo>
                    <a:pt x="2" y="1381"/>
                  </a:lnTo>
                  <a:cubicBezTo>
                    <a:pt x="1" y="1381"/>
                    <a:pt x="0" y="1381"/>
                    <a:pt x="0" y="1381"/>
                  </a:cubicBezTo>
                  <a:lnTo>
                    <a:pt x="0" y="1381"/>
                  </a:lnTo>
                  <a:cubicBezTo>
                    <a:pt x="1" y="1382"/>
                    <a:pt x="1" y="1382"/>
                    <a:pt x="1" y="1383"/>
                  </a:cubicBezTo>
                  <a:lnTo>
                    <a:pt x="1" y="1383"/>
                  </a:lnTo>
                  <a:cubicBezTo>
                    <a:pt x="1" y="1385"/>
                    <a:pt x="1" y="1387"/>
                    <a:pt x="0" y="1389"/>
                  </a:cubicBezTo>
                  <a:cubicBezTo>
                    <a:pt x="1" y="1388"/>
                    <a:pt x="2" y="1387"/>
                    <a:pt x="3" y="1386"/>
                  </a:cubicBezTo>
                  <a:lnTo>
                    <a:pt x="3" y="1386"/>
                  </a:lnTo>
                  <a:cubicBezTo>
                    <a:pt x="179" y="1729"/>
                    <a:pt x="397" y="2079"/>
                    <a:pt x="714" y="2313"/>
                  </a:cubicBezTo>
                  <a:cubicBezTo>
                    <a:pt x="971" y="2515"/>
                    <a:pt x="1297" y="2641"/>
                    <a:pt x="1620" y="2641"/>
                  </a:cubicBezTo>
                  <a:cubicBezTo>
                    <a:pt x="1688" y="2641"/>
                    <a:pt x="1756" y="2636"/>
                    <a:pt x="1823" y="2624"/>
                  </a:cubicBezTo>
                  <a:cubicBezTo>
                    <a:pt x="2117" y="2565"/>
                    <a:pt x="2377" y="2397"/>
                    <a:pt x="2604" y="2187"/>
                  </a:cubicBezTo>
                  <a:cubicBezTo>
                    <a:pt x="2814" y="1977"/>
                    <a:pt x="3033" y="1700"/>
                    <a:pt x="3192" y="1448"/>
                  </a:cubicBezTo>
                  <a:cubicBezTo>
                    <a:pt x="3159" y="1179"/>
                    <a:pt x="3125" y="927"/>
                    <a:pt x="3041" y="675"/>
                  </a:cubicBezTo>
                  <a:cubicBezTo>
                    <a:pt x="2957" y="440"/>
                    <a:pt x="2823" y="213"/>
                    <a:pt x="2629" y="87"/>
                  </a:cubicBezTo>
                  <a:cubicBezTo>
                    <a:pt x="2534" y="30"/>
                    <a:pt x="2428" y="3"/>
                    <a:pt x="2321" y="3"/>
                  </a:cubicBezTo>
                  <a:cubicBezTo>
                    <a:pt x="2099" y="3"/>
                    <a:pt x="1870" y="116"/>
                    <a:pt x="1705" y="297"/>
                  </a:cubicBezTo>
                  <a:cubicBezTo>
                    <a:pt x="1570" y="108"/>
                    <a:pt x="1354" y="0"/>
                    <a:pt x="1139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127" name="Google Shape;4127;p46"/>
            <p:cNvGrpSpPr/>
            <p:nvPr/>
          </p:nvGrpSpPr>
          <p:grpSpPr>
            <a:xfrm rot="-571511">
              <a:off x="8154105" y="-8807"/>
              <a:ext cx="692088" cy="572734"/>
              <a:chOff x="1198900" y="1683800"/>
              <a:chExt cx="82775" cy="68500"/>
            </a:xfrm>
          </p:grpSpPr>
          <p:sp>
            <p:nvSpPr>
              <p:cNvPr id="4128" name="Google Shape;4128;p46"/>
              <p:cNvSpPr/>
              <p:nvPr/>
            </p:nvSpPr>
            <p:spPr>
              <a:xfrm>
                <a:off x="1200375" y="1698500"/>
                <a:ext cx="79825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522" extrusionOk="0">
                    <a:moveTo>
                      <a:pt x="1598" y="1"/>
                    </a:moveTo>
                    <a:cubicBezTo>
                      <a:pt x="1009" y="1"/>
                      <a:pt x="390" y="319"/>
                      <a:pt x="0" y="858"/>
                    </a:cubicBezTo>
                    <a:cubicBezTo>
                      <a:pt x="8" y="858"/>
                      <a:pt x="101" y="933"/>
                      <a:pt x="252" y="1017"/>
                    </a:cubicBezTo>
                    <a:cubicBezTo>
                      <a:pt x="571" y="1210"/>
                      <a:pt x="1134" y="1505"/>
                      <a:pt x="1521" y="1521"/>
                    </a:cubicBezTo>
                    <a:cubicBezTo>
                      <a:pt x="1532" y="1522"/>
                      <a:pt x="1544" y="1522"/>
                      <a:pt x="1555" y="1522"/>
                    </a:cubicBezTo>
                    <a:cubicBezTo>
                      <a:pt x="1984" y="1522"/>
                      <a:pt x="2464" y="1372"/>
                      <a:pt x="2865" y="1135"/>
                    </a:cubicBezTo>
                    <a:cubicBezTo>
                      <a:pt x="2982" y="1059"/>
                      <a:pt x="3091" y="984"/>
                      <a:pt x="3192" y="900"/>
                    </a:cubicBezTo>
                    <a:cubicBezTo>
                      <a:pt x="2814" y="345"/>
                      <a:pt x="2235" y="1"/>
                      <a:pt x="1621" y="1"/>
                    </a:cubicBezTo>
                    <a:cubicBezTo>
                      <a:pt x="1614" y="1"/>
                      <a:pt x="1606" y="1"/>
                      <a:pt x="159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46"/>
              <p:cNvSpPr/>
              <p:nvPr/>
            </p:nvSpPr>
            <p:spPr>
              <a:xfrm>
                <a:off x="1199325" y="1696825"/>
                <a:ext cx="8235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1631" extrusionOk="0">
                    <a:moveTo>
                      <a:pt x="1664" y="110"/>
                    </a:moveTo>
                    <a:cubicBezTo>
                      <a:pt x="1672" y="110"/>
                      <a:pt x="1680" y="110"/>
                      <a:pt x="1689" y="110"/>
                    </a:cubicBezTo>
                    <a:cubicBezTo>
                      <a:pt x="2251" y="118"/>
                      <a:pt x="2797" y="421"/>
                      <a:pt x="3175" y="958"/>
                    </a:cubicBezTo>
                    <a:lnTo>
                      <a:pt x="2898" y="1151"/>
                    </a:lnTo>
                    <a:cubicBezTo>
                      <a:pt x="2486" y="1397"/>
                      <a:pt x="2036" y="1531"/>
                      <a:pt x="1648" y="1531"/>
                    </a:cubicBezTo>
                    <a:cubicBezTo>
                      <a:pt x="1625" y="1531"/>
                      <a:pt x="1602" y="1530"/>
                      <a:pt x="1579" y="1529"/>
                    </a:cubicBezTo>
                    <a:cubicBezTo>
                      <a:pt x="1201" y="1504"/>
                      <a:pt x="639" y="1202"/>
                      <a:pt x="336" y="1025"/>
                    </a:cubicBezTo>
                    <a:cubicBezTo>
                      <a:pt x="260" y="975"/>
                      <a:pt x="185" y="941"/>
                      <a:pt x="126" y="899"/>
                    </a:cubicBezTo>
                    <a:cubicBezTo>
                      <a:pt x="499" y="411"/>
                      <a:pt x="1076" y="110"/>
                      <a:pt x="1664" y="110"/>
                    </a:cubicBezTo>
                    <a:close/>
                    <a:moveTo>
                      <a:pt x="1657" y="0"/>
                    </a:moveTo>
                    <a:cubicBezTo>
                      <a:pt x="1034" y="0"/>
                      <a:pt x="398" y="335"/>
                      <a:pt x="8" y="883"/>
                    </a:cubicBezTo>
                    <a:cubicBezTo>
                      <a:pt x="0" y="899"/>
                      <a:pt x="0" y="908"/>
                      <a:pt x="0" y="916"/>
                    </a:cubicBezTo>
                    <a:cubicBezTo>
                      <a:pt x="0" y="925"/>
                      <a:pt x="8" y="950"/>
                      <a:pt x="25" y="958"/>
                    </a:cubicBezTo>
                    <a:cubicBezTo>
                      <a:pt x="101" y="1009"/>
                      <a:pt x="185" y="1067"/>
                      <a:pt x="277" y="1118"/>
                    </a:cubicBezTo>
                    <a:cubicBezTo>
                      <a:pt x="588" y="1303"/>
                      <a:pt x="1176" y="1605"/>
                      <a:pt x="1571" y="1630"/>
                    </a:cubicBezTo>
                    <a:lnTo>
                      <a:pt x="1647" y="1630"/>
                    </a:lnTo>
                    <a:cubicBezTo>
                      <a:pt x="2058" y="1630"/>
                      <a:pt x="2520" y="1496"/>
                      <a:pt x="2949" y="1244"/>
                    </a:cubicBezTo>
                    <a:cubicBezTo>
                      <a:pt x="3066" y="1168"/>
                      <a:pt x="3167" y="1093"/>
                      <a:pt x="3276" y="1009"/>
                    </a:cubicBezTo>
                    <a:cubicBezTo>
                      <a:pt x="3293" y="992"/>
                      <a:pt x="3293" y="958"/>
                      <a:pt x="3285" y="941"/>
                    </a:cubicBezTo>
                    <a:cubicBezTo>
                      <a:pt x="2881" y="362"/>
                      <a:pt x="2293" y="17"/>
                      <a:pt x="1680" y="1"/>
                    </a:cubicBezTo>
                    <a:cubicBezTo>
                      <a:pt x="1672" y="1"/>
                      <a:pt x="1665" y="0"/>
                      <a:pt x="16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46"/>
              <p:cNvSpPr/>
              <p:nvPr/>
            </p:nvSpPr>
            <p:spPr>
              <a:xfrm>
                <a:off x="1224100" y="1695275"/>
                <a:ext cx="164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525" extrusionOk="0">
                    <a:moveTo>
                      <a:pt x="433" y="0"/>
                    </a:moveTo>
                    <a:cubicBezTo>
                      <a:pt x="280" y="0"/>
                      <a:pt x="124" y="49"/>
                      <a:pt x="0" y="138"/>
                    </a:cubicBezTo>
                    <a:cubicBezTo>
                      <a:pt x="42" y="264"/>
                      <a:pt x="68" y="399"/>
                      <a:pt x="76" y="525"/>
                    </a:cubicBezTo>
                    <a:cubicBezTo>
                      <a:pt x="269" y="474"/>
                      <a:pt x="462" y="457"/>
                      <a:pt x="656" y="457"/>
                    </a:cubicBezTo>
                    <a:cubicBezTo>
                      <a:pt x="647" y="306"/>
                      <a:pt x="647" y="172"/>
                      <a:pt x="656" y="37"/>
                    </a:cubicBezTo>
                    <a:cubicBezTo>
                      <a:pt x="586" y="12"/>
                      <a:pt x="510" y="0"/>
                      <a:pt x="433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46"/>
              <p:cNvSpPr/>
              <p:nvPr/>
            </p:nvSpPr>
            <p:spPr>
              <a:xfrm>
                <a:off x="1222825" y="1693675"/>
                <a:ext cx="1892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648" extrusionOk="0">
                    <a:moveTo>
                      <a:pt x="498" y="109"/>
                    </a:moveTo>
                    <a:cubicBezTo>
                      <a:pt x="552" y="109"/>
                      <a:pt x="605" y="115"/>
                      <a:pt x="656" y="127"/>
                    </a:cubicBezTo>
                    <a:cubicBezTo>
                      <a:pt x="639" y="236"/>
                      <a:pt x="639" y="345"/>
                      <a:pt x="656" y="454"/>
                    </a:cubicBezTo>
                    <a:cubicBezTo>
                      <a:pt x="497" y="454"/>
                      <a:pt x="337" y="471"/>
                      <a:pt x="177" y="513"/>
                    </a:cubicBezTo>
                    <a:cubicBezTo>
                      <a:pt x="169" y="421"/>
                      <a:pt x="152" y="320"/>
                      <a:pt x="127" y="227"/>
                    </a:cubicBezTo>
                    <a:cubicBezTo>
                      <a:pt x="224" y="149"/>
                      <a:pt x="361" y="109"/>
                      <a:pt x="498" y="109"/>
                    </a:cubicBezTo>
                    <a:close/>
                    <a:moveTo>
                      <a:pt x="480" y="0"/>
                    </a:moveTo>
                    <a:cubicBezTo>
                      <a:pt x="316" y="0"/>
                      <a:pt x="151" y="54"/>
                      <a:pt x="35" y="160"/>
                    </a:cubicBezTo>
                    <a:cubicBezTo>
                      <a:pt x="9" y="169"/>
                      <a:pt x="1" y="194"/>
                      <a:pt x="9" y="211"/>
                    </a:cubicBezTo>
                    <a:cubicBezTo>
                      <a:pt x="51" y="337"/>
                      <a:pt x="77" y="463"/>
                      <a:pt x="85" y="589"/>
                    </a:cubicBezTo>
                    <a:cubicBezTo>
                      <a:pt x="85" y="614"/>
                      <a:pt x="93" y="622"/>
                      <a:pt x="110" y="631"/>
                    </a:cubicBezTo>
                    <a:cubicBezTo>
                      <a:pt x="119" y="647"/>
                      <a:pt x="127" y="647"/>
                      <a:pt x="135" y="647"/>
                    </a:cubicBezTo>
                    <a:lnTo>
                      <a:pt x="152" y="647"/>
                    </a:lnTo>
                    <a:cubicBezTo>
                      <a:pt x="329" y="589"/>
                      <a:pt x="513" y="572"/>
                      <a:pt x="707" y="572"/>
                    </a:cubicBezTo>
                    <a:cubicBezTo>
                      <a:pt x="723" y="572"/>
                      <a:pt x="740" y="555"/>
                      <a:pt x="749" y="547"/>
                    </a:cubicBezTo>
                    <a:cubicBezTo>
                      <a:pt x="757" y="538"/>
                      <a:pt x="757" y="513"/>
                      <a:pt x="757" y="505"/>
                    </a:cubicBezTo>
                    <a:cubicBezTo>
                      <a:pt x="749" y="370"/>
                      <a:pt x="749" y="236"/>
                      <a:pt x="757" y="93"/>
                    </a:cubicBezTo>
                    <a:cubicBezTo>
                      <a:pt x="757" y="76"/>
                      <a:pt x="749" y="51"/>
                      <a:pt x="723" y="43"/>
                    </a:cubicBezTo>
                    <a:cubicBezTo>
                      <a:pt x="647" y="14"/>
                      <a:pt x="564" y="0"/>
                      <a:pt x="48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46"/>
              <p:cNvSpPr/>
              <p:nvPr/>
            </p:nvSpPr>
            <p:spPr>
              <a:xfrm>
                <a:off x="1241950" y="1695375"/>
                <a:ext cx="1725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13" extrusionOk="0">
                    <a:moveTo>
                      <a:pt x="313" y="1"/>
                    </a:moveTo>
                    <a:cubicBezTo>
                      <a:pt x="218" y="1"/>
                      <a:pt x="121" y="20"/>
                      <a:pt x="34" y="59"/>
                    </a:cubicBezTo>
                    <a:cubicBezTo>
                      <a:pt x="34" y="185"/>
                      <a:pt x="26" y="319"/>
                      <a:pt x="0" y="445"/>
                    </a:cubicBezTo>
                    <a:cubicBezTo>
                      <a:pt x="26" y="444"/>
                      <a:pt x="51" y="443"/>
                      <a:pt x="77" y="443"/>
                    </a:cubicBezTo>
                    <a:cubicBezTo>
                      <a:pt x="251" y="443"/>
                      <a:pt x="419" y="468"/>
                      <a:pt x="580" y="512"/>
                    </a:cubicBezTo>
                    <a:cubicBezTo>
                      <a:pt x="614" y="378"/>
                      <a:pt x="647" y="252"/>
                      <a:pt x="689" y="117"/>
                    </a:cubicBezTo>
                    <a:cubicBezTo>
                      <a:pt x="581" y="39"/>
                      <a:pt x="448" y="1"/>
                      <a:pt x="313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46"/>
              <p:cNvSpPr/>
              <p:nvPr/>
            </p:nvSpPr>
            <p:spPr>
              <a:xfrm>
                <a:off x="1241100" y="1693875"/>
                <a:ext cx="202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623" extrusionOk="0">
                    <a:moveTo>
                      <a:pt x="350" y="108"/>
                    </a:moveTo>
                    <a:cubicBezTo>
                      <a:pt x="463" y="108"/>
                      <a:pt x="574" y="139"/>
                      <a:pt x="664" y="194"/>
                    </a:cubicBezTo>
                    <a:cubicBezTo>
                      <a:pt x="622" y="303"/>
                      <a:pt x="606" y="404"/>
                      <a:pt x="580" y="513"/>
                    </a:cubicBezTo>
                    <a:cubicBezTo>
                      <a:pt x="438" y="480"/>
                      <a:pt x="278" y="455"/>
                      <a:pt x="118" y="455"/>
                    </a:cubicBezTo>
                    <a:lnTo>
                      <a:pt x="110" y="455"/>
                    </a:lnTo>
                    <a:cubicBezTo>
                      <a:pt x="118" y="354"/>
                      <a:pt x="127" y="261"/>
                      <a:pt x="127" y="152"/>
                    </a:cubicBezTo>
                    <a:cubicBezTo>
                      <a:pt x="198" y="122"/>
                      <a:pt x="274" y="108"/>
                      <a:pt x="350" y="108"/>
                    </a:cubicBezTo>
                    <a:close/>
                    <a:moveTo>
                      <a:pt x="362" y="0"/>
                    </a:moveTo>
                    <a:cubicBezTo>
                      <a:pt x="258" y="0"/>
                      <a:pt x="156" y="23"/>
                      <a:pt x="68" y="68"/>
                    </a:cubicBezTo>
                    <a:cubicBezTo>
                      <a:pt x="51" y="77"/>
                      <a:pt x="34" y="102"/>
                      <a:pt x="34" y="119"/>
                    </a:cubicBezTo>
                    <a:cubicBezTo>
                      <a:pt x="34" y="245"/>
                      <a:pt x="26" y="371"/>
                      <a:pt x="1" y="497"/>
                    </a:cubicBezTo>
                    <a:cubicBezTo>
                      <a:pt x="1" y="505"/>
                      <a:pt x="1" y="530"/>
                      <a:pt x="18" y="539"/>
                    </a:cubicBezTo>
                    <a:cubicBezTo>
                      <a:pt x="26" y="547"/>
                      <a:pt x="43" y="564"/>
                      <a:pt x="60" y="564"/>
                    </a:cubicBezTo>
                    <a:cubicBezTo>
                      <a:pt x="98" y="560"/>
                      <a:pt x="137" y="559"/>
                      <a:pt x="176" y="559"/>
                    </a:cubicBezTo>
                    <a:cubicBezTo>
                      <a:pt x="324" y="559"/>
                      <a:pt x="474" y="583"/>
                      <a:pt x="614" y="623"/>
                    </a:cubicBezTo>
                    <a:lnTo>
                      <a:pt x="681" y="623"/>
                    </a:lnTo>
                    <a:cubicBezTo>
                      <a:pt x="690" y="623"/>
                      <a:pt x="698" y="606"/>
                      <a:pt x="698" y="589"/>
                    </a:cubicBezTo>
                    <a:cubicBezTo>
                      <a:pt x="723" y="455"/>
                      <a:pt x="748" y="320"/>
                      <a:pt x="790" y="194"/>
                    </a:cubicBezTo>
                    <a:cubicBezTo>
                      <a:pt x="807" y="169"/>
                      <a:pt x="790" y="144"/>
                      <a:pt x="774" y="127"/>
                    </a:cubicBezTo>
                    <a:cubicBezTo>
                      <a:pt x="656" y="44"/>
                      <a:pt x="507" y="0"/>
                      <a:pt x="36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p46"/>
              <p:cNvSpPr/>
              <p:nvPr/>
            </p:nvSpPr>
            <p:spPr>
              <a:xfrm>
                <a:off x="1200375" y="1684875"/>
                <a:ext cx="79825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445" extrusionOk="0">
                    <a:moveTo>
                      <a:pt x="1131" y="0"/>
                    </a:moveTo>
                    <a:cubicBezTo>
                      <a:pt x="1081" y="0"/>
                      <a:pt x="1031" y="6"/>
                      <a:pt x="983" y="17"/>
                    </a:cubicBezTo>
                    <a:cubicBezTo>
                      <a:pt x="723" y="84"/>
                      <a:pt x="487" y="285"/>
                      <a:pt x="336" y="537"/>
                    </a:cubicBezTo>
                    <a:cubicBezTo>
                      <a:pt x="168" y="789"/>
                      <a:pt x="67" y="1092"/>
                      <a:pt x="0" y="1394"/>
                    </a:cubicBezTo>
                    <a:cubicBezTo>
                      <a:pt x="385" y="862"/>
                      <a:pt x="986" y="537"/>
                      <a:pt x="1577" y="537"/>
                    </a:cubicBezTo>
                    <a:cubicBezTo>
                      <a:pt x="1592" y="537"/>
                      <a:pt x="1607" y="537"/>
                      <a:pt x="1621" y="537"/>
                    </a:cubicBezTo>
                    <a:cubicBezTo>
                      <a:pt x="2235" y="546"/>
                      <a:pt x="2797" y="890"/>
                      <a:pt x="3192" y="1445"/>
                    </a:cubicBezTo>
                    <a:cubicBezTo>
                      <a:pt x="3159" y="1184"/>
                      <a:pt x="3125" y="924"/>
                      <a:pt x="3041" y="680"/>
                    </a:cubicBezTo>
                    <a:cubicBezTo>
                      <a:pt x="2957" y="437"/>
                      <a:pt x="2823" y="218"/>
                      <a:pt x="2629" y="92"/>
                    </a:cubicBezTo>
                    <a:cubicBezTo>
                      <a:pt x="2534" y="35"/>
                      <a:pt x="2428" y="8"/>
                      <a:pt x="2321" y="8"/>
                    </a:cubicBezTo>
                    <a:cubicBezTo>
                      <a:pt x="2099" y="8"/>
                      <a:pt x="1870" y="121"/>
                      <a:pt x="1705" y="302"/>
                    </a:cubicBezTo>
                    <a:cubicBezTo>
                      <a:pt x="1569" y="104"/>
                      <a:pt x="1348" y="0"/>
                      <a:pt x="11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46"/>
              <p:cNvSpPr/>
              <p:nvPr/>
            </p:nvSpPr>
            <p:spPr>
              <a:xfrm>
                <a:off x="1198900" y="1683800"/>
                <a:ext cx="8235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1547" extrusionOk="0">
                    <a:moveTo>
                      <a:pt x="1201" y="116"/>
                    </a:moveTo>
                    <a:cubicBezTo>
                      <a:pt x="1404" y="116"/>
                      <a:pt x="1599" y="220"/>
                      <a:pt x="1714" y="396"/>
                    </a:cubicBezTo>
                    <a:cubicBezTo>
                      <a:pt x="1722" y="412"/>
                      <a:pt x="1739" y="421"/>
                      <a:pt x="1756" y="421"/>
                    </a:cubicBezTo>
                    <a:cubicBezTo>
                      <a:pt x="1764" y="421"/>
                      <a:pt x="1790" y="412"/>
                      <a:pt x="1798" y="396"/>
                    </a:cubicBezTo>
                    <a:cubicBezTo>
                      <a:pt x="1958" y="219"/>
                      <a:pt x="2173" y="122"/>
                      <a:pt x="2373" y="122"/>
                    </a:cubicBezTo>
                    <a:cubicBezTo>
                      <a:pt x="2477" y="122"/>
                      <a:pt x="2577" y="148"/>
                      <a:pt x="2663" y="202"/>
                    </a:cubicBezTo>
                    <a:cubicBezTo>
                      <a:pt x="2814" y="295"/>
                      <a:pt x="2966" y="488"/>
                      <a:pt x="3050" y="757"/>
                    </a:cubicBezTo>
                    <a:cubicBezTo>
                      <a:pt x="3108" y="925"/>
                      <a:pt x="3142" y="1110"/>
                      <a:pt x="3176" y="1303"/>
                    </a:cubicBezTo>
                    <a:cubicBezTo>
                      <a:pt x="2789" y="816"/>
                      <a:pt x="2252" y="538"/>
                      <a:pt x="1697" y="522"/>
                    </a:cubicBezTo>
                    <a:lnTo>
                      <a:pt x="1664" y="522"/>
                    </a:lnTo>
                    <a:cubicBezTo>
                      <a:pt x="1118" y="522"/>
                      <a:pt x="572" y="774"/>
                      <a:pt x="168" y="1236"/>
                    </a:cubicBezTo>
                    <a:cubicBezTo>
                      <a:pt x="244" y="1000"/>
                      <a:pt x="328" y="799"/>
                      <a:pt x="437" y="631"/>
                    </a:cubicBezTo>
                    <a:cubicBezTo>
                      <a:pt x="605" y="370"/>
                      <a:pt x="824" y="186"/>
                      <a:pt x="1050" y="135"/>
                    </a:cubicBezTo>
                    <a:cubicBezTo>
                      <a:pt x="1100" y="122"/>
                      <a:pt x="1151" y="116"/>
                      <a:pt x="1201" y="116"/>
                    </a:cubicBezTo>
                    <a:close/>
                    <a:moveTo>
                      <a:pt x="1186" y="0"/>
                    </a:moveTo>
                    <a:cubicBezTo>
                      <a:pt x="1132" y="0"/>
                      <a:pt x="1078" y="6"/>
                      <a:pt x="1025" y="18"/>
                    </a:cubicBezTo>
                    <a:cubicBezTo>
                      <a:pt x="773" y="85"/>
                      <a:pt x="521" y="270"/>
                      <a:pt x="336" y="555"/>
                    </a:cubicBezTo>
                    <a:cubicBezTo>
                      <a:pt x="202" y="774"/>
                      <a:pt x="84" y="1059"/>
                      <a:pt x="0" y="1429"/>
                    </a:cubicBezTo>
                    <a:cubicBezTo>
                      <a:pt x="0" y="1462"/>
                      <a:pt x="17" y="1479"/>
                      <a:pt x="34" y="1488"/>
                    </a:cubicBezTo>
                    <a:cubicBezTo>
                      <a:pt x="41" y="1490"/>
                      <a:pt x="47" y="1491"/>
                      <a:pt x="54" y="1491"/>
                    </a:cubicBezTo>
                    <a:cubicBezTo>
                      <a:pt x="72" y="1491"/>
                      <a:pt x="89" y="1483"/>
                      <a:pt x="101" y="1471"/>
                    </a:cubicBezTo>
                    <a:cubicBezTo>
                      <a:pt x="474" y="948"/>
                      <a:pt x="1068" y="631"/>
                      <a:pt x="1657" y="631"/>
                    </a:cubicBezTo>
                    <a:cubicBezTo>
                      <a:pt x="1665" y="631"/>
                      <a:pt x="1673" y="631"/>
                      <a:pt x="1680" y="631"/>
                    </a:cubicBezTo>
                    <a:cubicBezTo>
                      <a:pt x="2268" y="639"/>
                      <a:pt x="2831" y="967"/>
                      <a:pt x="3209" y="1521"/>
                    </a:cubicBezTo>
                    <a:cubicBezTo>
                      <a:pt x="3218" y="1530"/>
                      <a:pt x="3226" y="1546"/>
                      <a:pt x="3251" y="1546"/>
                    </a:cubicBezTo>
                    <a:lnTo>
                      <a:pt x="3260" y="1538"/>
                    </a:lnTo>
                    <a:cubicBezTo>
                      <a:pt x="3276" y="1530"/>
                      <a:pt x="3293" y="1513"/>
                      <a:pt x="3293" y="1488"/>
                    </a:cubicBezTo>
                    <a:cubicBezTo>
                      <a:pt x="3260" y="1252"/>
                      <a:pt x="3218" y="975"/>
                      <a:pt x="3134" y="723"/>
                    </a:cubicBezTo>
                    <a:cubicBezTo>
                      <a:pt x="3066" y="522"/>
                      <a:pt x="2932" y="253"/>
                      <a:pt x="2705" y="102"/>
                    </a:cubicBezTo>
                    <a:cubicBezTo>
                      <a:pt x="2604" y="37"/>
                      <a:pt x="2487" y="6"/>
                      <a:pt x="2366" y="6"/>
                    </a:cubicBezTo>
                    <a:cubicBezTo>
                      <a:pt x="2155" y="6"/>
                      <a:pt x="1932" y="99"/>
                      <a:pt x="1756" y="270"/>
                    </a:cubicBezTo>
                    <a:cubicBezTo>
                      <a:pt x="1614" y="94"/>
                      <a:pt x="1403" y="0"/>
                      <a:pt x="118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46"/>
              <p:cNvSpPr/>
              <p:nvPr/>
            </p:nvSpPr>
            <p:spPr>
              <a:xfrm>
                <a:off x="1200375" y="1719500"/>
                <a:ext cx="7982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25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6" y="345"/>
                      <a:pt x="395" y="690"/>
                      <a:pt x="714" y="933"/>
                    </a:cubicBezTo>
                    <a:cubicBezTo>
                      <a:pt x="966" y="1131"/>
                      <a:pt x="1285" y="1257"/>
                      <a:pt x="1603" y="1257"/>
                    </a:cubicBezTo>
                    <a:cubicBezTo>
                      <a:pt x="1676" y="1257"/>
                      <a:pt x="1750" y="1250"/>
                      <a:pt x="1823" y="1236"/>
                    </a:cubicBezTo>
                    <a:cubicBezTo>
                      <a:pt x="2117" y="1185"/>
                      <a:pt x="2394" y="1017"/>
                      <a:pt x="2604" y="807"/>
                    </a:cubicBezTo>
                    <a:cubicBezTo>
                      <a:pt x="2814" y="597"/>
                      <a:pt x="3033" y="312"/>
                      <a:pt x="3192" y="60"/>
                    </a:cubicBezTo>
                    <a:lnTo>
                      <a:pt x="3192" y="60"/>
                    </a:lnTo>
                    <a:cubicBezTo>
                      <a:pt x="2774" y="405"/>
                      <a:pt x="2157" y="666"/>
                      <a:pt x="1597" y="666"/>
                    </a:cubicBezTo>
                    <a:cubicBezTo>
                      <a:pt x="1571" y="666"/>
                      <a:pt x="1546" y="666"/>
                      <a:pt x="1521" y="665"/>
                    </a:cubicBezTo>
                    <a:cubicBezTo>
                      <a:pt x="966" y="639"/>
                      <a:pt x="25" y="1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7" name="Google Shape;4137;p46"/>
              <p:cNvSpPr/>
              <p:nvPr/>
            </p:nvSpPr>
            <p:spPr>
              <a:xfrm>
                <a:off x="1198900" y="1717975"/>
                <a:ext cx="82550" cy="34325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373" extrusionOk="0">
                    <a:moveTo>
                      <a:pt x="202" y="221"/>
                    </a:moveTo>
                    <a:lnTo>
                      <a:pt x="202" y="221"/>
                    </a:lnTo>
                    <a:cubicBezTo>
                      <a:pt x="504" y="406"/>
                      <a:pt x="1151" y="759"/>
                      <a:pt x="1580" y="784"/>
                    </a:cubicBezTo>
                    <a:cubicBezTo>
                      <a:pt x="1600" y="785"/>
                      <a:pt x="1621" y="785"/>
                      <a:pt x="1642" y="785"/>
                    </a:cubicBezTo>
                    <a:cubicBezTo>
                      <a:pt x="2083" y="785"/>
                      <a:pt x="2600" y="620"/>
                      <a:pt x="3024" y="339"/>
                    </a:cubicBezTo>
                    <a:lnTo>
                      <a:pt x="3024" y="339"/>
                    </a:lnTo>
                    <a:cubicBezTo>
                      <a:pt x="2890" y="532"/>
                      <a:pt x="2756" y="709"/>
                      <a:pt x="2621" y="835"/>
                    </a:cubicBezTo>
                    <a:cubicBezTo>
                      <a:pt x="2386" y="1070"/>
                      <a:pt x="2134" y="1204"/>
                      <a:pt x="1874" y="1255"/>
                    </a:cubicBezTo>
                    <a:cubicBezTo>
                      <a:pt x="1807" y="1268"/>
                      <a:pt x="1738" y="1274"/>
                      <a:pt x="1668" y="1274"/>
                    </a:cubicBezTo>
                    <a:cubicBezTo>
                      <a:pt x="1378" y="1274"/>
                      <a:pt x="1069" y="1164"/>
                      <a:pt x="798" y="961"/>
                    </a:cubicBezTo>
                    <a:cubicBezTo>
                      <a:pt x="546" y="768"/>
                      <a:pt x="362" y="490"/>
                      <a:pt x="202" y="221"/>
                    </a:cubicBezTo>
                    <a:close/>
                    <a:moveTo>
                      <a:pt x="55" y="1"/>
                    </a:moveTo>
                    <a:cubicBezTo>
                      <a:pt x="44" y="1"/>
                      <a:pt x="34" y="7"/>
                      <a:pt x="25" y="20"/>
                    </a:cubicBezTo>
                    <a:cubicBezTo>
                      <a:pt x="0" y="28"/>
                      <a:pt x="0" y="62"/>
                      <a:pt x="17" y="79"/>
                    </a:cubicBezTo>
                    <a:cubicBezTo>
                      <a:pt x="185" y="415"/>
                      <a:pt x="404" y="784"/>
                      <a:pt x="740" y="1036"/>
                    </a:cubicBezTo>
                    <a:cubicBezTo>
                      <a:pt x="1034" y="1255"/>
                      <a:pt x="1361" y="1372"/>
                      <a:pt x="1672" y="1372"/>
                    </a:cubicBezTo>
                    <a:cubicBezTo>
                      <a:pt x="1748" y="1372"/>
                      <a:pt x="1823" y="1372"/>
                      <a:pt x="1890" y="1339"/>
                    </a:cubicBezTo>
                    <a:cubicBezTo>
                      <a:pt x="2168" y="1288"/>
                      <a:pt x="2453" y="1129"/>
                      <a:pt x="2688" y="894"/>
                    </a:cubicBezTo>
                    <a:cubicBezTo>
                      <a:pt x="2890" y="700"/>
                      <a:pt x="3100" y="423"/>
                      <a:pt x="3293" y="129"/>
                    </a:cubicBezTo>
                    <a:cubicBezTo>
                      <a:pt x="3302" y="112"/>
                      <a:pt x="3302" y="95"/>
                      <a:pt x="3276" y="70"/>
                    </a:cubicBezTo>
                    <a:cubicBezTo>
                      <a:pt x="3272" y="58"/>
                      <a:pt x="3262" y="51"/>
                      <a:pt x="3250" y="51"/>
                    </a:cubicBezTo>
                    <a:cubicBezTo>
                      <a:pt x="3239" y="51"/>
                      <a:pt x="3226" y="58"/>
                      <a:pt x="3218" y="70"/>
                    </a:cubicBezTo>
                    <a:cubicBezTo>
                      <a:pt x="2770" y="438"/>
                      <a:pt x="2163" y="669"/>
                      <a:pt x="1664" y="669"/>
                    </a:cubicBezTo>
                    <a:cubicBezTo>
                      <a:pt x="1638" y="669"/>
                      <a:pt x="1613" y="668"/>
                      <a:pt x="1588" y="667"/>
                    </a:cubicBezTo>
                    <a:cubicBezTo>
                      <a:pt x="1050" y="650"/>
                      <a:pt x="126" y="37"/>
                      <a:pt x="84" y="20"/>
                    </a:cubicBezTo>
                    <a:cubicBezTo>
                      <a:pt x="76" y="7"/>
                      <a:pt x="65" y="1"/>
                      <a:pt x="5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8" name="Google Shape;4138;p46"/>
              <p:cNvSpPr/>
              <p:nvPr/>
            </p:nvSpPr>
            <p:spPr>
              <a:xfrm>
                <a:off x="1206875" y="1717625"/>
                <a:ext cx="6535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749" extrusionOk="0">
                    <a:moveTo>
                      <a:pt x="1234" y="0"/>
                    </a:moveTo>
                    <a:cubicBezTo>
                      <a:pt x="816" y="0"/>
                      <a:pt x="395" y="84"/>
                      <a:pt x="0" y="244"/>
                    </a:cubicBezTo>
                    <a:cubicBezTo>
                      <a:pt x="328" y="429"/>
                      <a:pt x="883" y="723"/>
                      <a:pt x="1269" y="748"/>
                    </a:cubicBezTo>
                    <a:cubicBezTo>
                      <a:pt x="1280" y="748"/>
                      <a:pt x="1291" y="748"/>
                      <a:pt x="1303" y="748"/>
                    </a:cubicBezTo>
                    <a:cubicBezTo>
                      <a:pt x="1739" y="748"/>
                      <a:pt x="2212" y="591"/>
                      <a:pt x="2613" y="353"/>
                    </a:cubicBezTo>
                    <a:cubicBezTo>
                      <a:pt x="2344" y="177"/>
                      <a:pt x="2017" y="76"/>
                      <a:pt x="1689" y="34"/>
                    </a:cubicBezTo>
                    <a:cubicBezTo>
                      <a:pt x="1539" y="11"/>
                      <a:pt x="1387" y="0"/>
                      <a:pt x="1234" y="0"/>
                    </a:cubicBezTo>
                    <a:close/>
                  </a:path>
                </a:pathLst>
              </a:custGeom>
              <a:solidFill>
                <a:srgbClr val="FF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p46"/>
              <p:cNvSpPr/>
              <p:nvPr/>
            </p:nvSpPr>
            <p:spPr>
              <a:xfrm>
                <a:off x="1205625" y="1716325"/>
                <a:ext cx="682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851" extrusionOk="0">
                    <a:moveTo>
                      <a:pt x="1281" y="104"/>
                    </a:moveTo>
                    <a:cubicBezTo>
                      <a:pt x="1430" y="104"/>
                      <a:pt x="1580" y="115"/>
                      <a:pt x="1731" y="136"/>
                    </a:cubicBezTo>
                    <a:cubicBezTo>
                      <a:pt x="2058" y="178"/>
                      <a:pt x="2327" y="271"/>
                      <a:pt x="2562" y="405"/>
                    </a:cubicBezTo>
                    <a:cubicBezTo>
                      <a:pt x="2175" y="626"/>
                      <a:pt x="1751" y="751"/>
                      <a:pt x="1387" y="751"/>
                    </a:cubicBezTo>
                    <a:cubicBezTo>
                      <a:pt x="1364" y="751"/>
                      <a:pt x="1341" y="750"/>
                      <a:pt x="1319" y="749"/>
                    </a:cubicBezTo>
                    <a:cubicBezTo>
                      <a:pt x="975" y="733"/>
                      <a:pt x="479" y="481"/>
                      <a:pt x="168" y="304"/>
                    </a:cubicBezTo>
                    <a:cubicBezTo>
                      <a:pt x="529" y="172"/>
                      <a:pt x="903" y="104"/>
                      <a:pt x="1281" y="104"/>
                    </a:cubicBezTo>
                    <a:close/>
                    <a:moveTo>
                      <a:pt x="1279" y="1"/>
                    </a:moveTo>
                    <a:cubicBezTo>
                      <a:pt x="855" y="1"/>
                      <a:pt x="438" y="81"/>
                      <a:pt x="42" y="245"/>
                    </a:cubicBezTo>
                    <a:cubicBezTo>
                      <a:pt x="17" y="245"/>
                      <a:pt x="8" y="262"/>
                      <a:pt x="8" y="287"/>
                    </a:cubicBezTo>
                    <a:cubicBezTo>
                      <a:pt x="0" y="304"/>
                      <a:pt x="8" y="329"/>
                      <a:pt x="25" y="338"/>
                    </a:cubicBezTo>
                    <a:cubicBezTo>
                      <a:pt x="336" y="523"/>
                      <a:pt x="924" y="825"/>
                      <a:pt x="1319" y="850"/>
                    </a:cubicBezTo>
                    <a:lnTo>
                      <a:pt x="1395" y="850"/>
                    </a:lnTo>
                    <a:cubicBezTo>
                      <a:pt x="1806" y="850"/>
                      <a:pt x="2268" y="716"/>
                      <a:pt x="2705" y="464"/>
                    </a:cubicBezTo>
                    <a:cubicBezTo>
                      <a:pt x="2713" y="447"/>
                      <a:pt x="2730" y="439"/>
                      <a:pt x="2730" y="422"/>
                    </a:cubicBezTo>
                    <a:cubicBezTo>
                      <a:pt x="2730" y="405"/>
                      <a:pt x="2713" y="388"/>
                      <a:pt x="2705" y="380"/>
                    </a:cubicBezTo>
                    <a:cubicBezTo>
                      <a:pt x="2453" y="203"/>
                      <a:pt x="2142" y="86"/>
                      <a:pt x="1764" y="35"/>
                    </a:cubicBezTo>
                    <a:cubicBezTo>
                      <a:pt x="1602" y="12"/>
                      <a:pt x="1440" y="1"/>
                      <a:pt x="127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3117396" y="296344"/>
            <a:ext cx="1117614" cy="1091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13E"/>
              </a:buClr>
              <a:buSzPts val="6000"/>
              <a:buFont typeface="Arial"/>
              <a:buNone/>
              <a:tabLst/>
              <a:defRPr/>
            </a:pPr>
            <a:r>
              <a:rPr kumimoji="0" lang="en" sz="6000" b="1" i="0" u="none" strike="noStrike" kern="0" cap="none" spc="600" normalizeH="0" baseline="0" noProof="0" dirty="0">
                <a:ln>
                  <a:noFill/>
                </a:ln>
                <a:solidFill>
                  <a:srgbClr val="FF8477">
                    <a:lumMod val="75000"/>
                  </a:srgbClr>
                </a:solidFill>
                <a:effectLst/>
                <a:uLnTx/>
                <a:uFillTx/>
                <a:latin typeface="Rammetto One"/>
                <a:cs typeface="Arial"/>
                <a:sym typeface="Rammetto One"/>
              </a:rPr>
              <a:t>31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2691759" y="1147795"/>
            <a:ext cx="420263" cy="59072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762DDE6-A652-45E1-81C2-3AB04DB38737}"/>
              </a:ext>
            </a:extLst>
          </p:cNvPr>
          <p:cNvGrpSpPr/>
          <p:nvPr/>
        </p:nvGrpSpPr>
        <p:grpSpPr>
          <a:xfrm>
            <a:off x="1823685" y="1763016"/>
            <a:ext cx="3682998" cy="851297"/>
            <a:chOff x="3326666" y="2574679"/>
            <a:chExt cx="3326617" cy="851297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6F6B2EF-29CE-40BF-81E1-C7C851906E92}"/>
                </a:ext>
              </a:extLst>
            </p:cNvPr>
            <p:cNvSpPr/>
            <p:nvPr/>
          </p:nvSpPr>
          <p:spPr>
            <a:xfrm>
              <a:off x="3326666" y="2574679"/>
              <a:ext cx="1627471" cy="851297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17213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Puluh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17213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(kiri sa)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1DBEC184-7ABD-4104-A377-A8FF24464DC4}"/>
                </a:ext>
              </a:extLst>
            </p:cNvPr>
            <p:cNvSpPr/>
            <p:nvPr/>
          </p:nvSpPr>
          <p:spPr>
            <a:xfrm>
              <a:off x="5025812" y="2574679"/>
              <a:ext cx="1627471" cy="850392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EE8110"/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Sa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EE8110"/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(kanan puluh)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0226F00-D65B-4BC7-BB3F-3EB3BEF5AAF1}"/>
              </a:ext>
            </a:extLst>
          </p:cNvPr>
          <p:cNvGrpSpPr>
            <a:grpSpLocks/>
          </p:cNvGrpSpPr>
          <p:nvPr/>
        </p:nvGrpSpPr>
        <p:grpSpPr>
          <a:xfrm>
            <a:off x="1850981" y="2698444"/>
            <a:ext cx="3653078" cy="1721468"/>
            <a:chOff x="3326666" y="2574678"/>
            <a:chExt cx="3326617" cy="458615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11ACF08-1C91-44CD-9A4F-74DA49632E8A}"/>
                </a:ext>
              </a:extLst>
            </p:cNvPr>
            <p:cNvSpPr/>
            <p:nvPr/>
          </p:nvSpPr>
          <p:spPr>
            <a:xfrm>
              <a:off x="3326666" y="2574678"/>
              <a:ext cx="1627471" cy="458614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7213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3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6BF93553-CB51-4D8B-83AB-1C0778E39F47}"/>
                </a:ext>
              </a:extLst>
            </p:cNvPr>
            <p:cNvSpPr/>
            <p:nvPr/>
          </p:nvSpPr>
          <p:spPr>
            <a:xfrm>
              <a:off x="5025812" y="2574679"/>
              <a:ext cx="1627471" cy="458614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EE8110"/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1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608C06D-CD42-4784-AAA9-1B4316AAC622}"/>
              </a:ext>
            </a:extLst>
          </p:cNvPr>
          <p:cNvSpPr/>
          <p:nvPr/>
        </p:nvSpPr>
        <p:spPr>
          <a:xfrm>
            <a:off x="2981300" y="543008"/>
            <a:ext cx="694186" cy="694186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7ACBC2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FC84E5D-55E8-46A4-AE03-ED5B87FD3203}"/>
              </a:ext>
            </a:extLst>
          </p:cNvPr>
          <p:cNvSpPr/>
          <p:nvPr/>
        </p:nvSpPr>
        <p:spPr>
          <a:xfrm>
            <a:off x="3602679" y="543008"/>
            <a:ext cx="694186" cy="69418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7ACBC2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1E3B1A5-498E-44D2-A561-1B76B4127751}"/>
              </a:ext>
            </a:extLst>
          </p:cNvPr>
          <p:cNvCxnSpPr>
            <a:cxnSpLocks/>
          </p:cNvCxnSpPr>
          <p:nvPr/>
        </p:nvCxnSpPr>
        <p:spPr>
          <a:xfrm>
            <a:off x="4200663" y="1147795"/>
            <a:ext cx="420263" cy="590728"/>
          </a:xfrm>
          <a:prstGeom prst="straightConnector1">
            <a:avLst/>
          </a:prstGeom>
          <a:ln w="19050">
            <a:solidFill>
              <a:srgbClr val="EE81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44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2" name="Google Shape;4042;p46"/>
          <p:cNvGrpSpPr/>
          <p:nvPr/>
        </p:nvGrpSpPr>
        <p:grpSpPr>
          <a:xfrm rot="-3328369">
            <a:off x="5949123" y="1953917"/>
            <a:ext cx="2211707" cy="2104485"/>
            <a:chOff x="2481425" y="3721800"/>
            <a:chExt cx="304750" cy="289975"/>
          </a:xfrm>
        </p:grpSpPr>
        <p:sp>
          <p:nvSpPr>
            <p:cNvPr id="4043" name="Google Shape;4043;p46"/>
            <p:cNvSpPr/>
            <p:nvPr/>
          </p:nvSpPr>
          <p:spPr>
            <a:xfrm>
              <a:off x="2483325" y="3722850"/>
              <a:ext cx="300750" cy="287875"/>
            </a:xfrm>
            <a:custGeom>
              <a:avLst/>
              <a:gdLst/>
              <a:ahLst/>
              <a:cxnLst/>
              <a:rect l="l" t="t" r="r" b="b"/>
              <a:pathLst>
                <a:path w="12030" h="11515" extrusionOk="0">
                  <a:moveTo>
                    <a:pt x="6477" y="5148"/>
                  </a:moveTo>
                  <a:cubicBezTo>
                    <a:pt x="6435" y="5182"/>
                    <a:pt x="6393" y="5215"/>
                    <a:pt x="6351" y="5257"/>
                  </a:cubicBezTo>
                  <a:lnTo>
                    <a:pt x="6368" y="5232"/>
                  </a:lnTo>
                  <a:cubicBezTo>
                    <a:pt x="6402" y="5207"/>
                    <a:pt x="6435" y="5173"/>
                    <a:pt x="6477" y="5148"/>
                  </a:cubicBezTo>
                  <a:close/>
                  <a:moveTo>
                    <a:pt x="10256" y="1"/>
                  </a:moveTo>
                  <a:cubicBezTo>
                    <a:pt x="9936" y="1"/>
                    <a:pt x="9598" y="253"/>
                    <a:pt x="9384" y="763"/>
                  </a:cubicBezTo>
                  <a:cubicBezTo>
                    <a:pt x="9317" y="906"/>
                    <a:pt x="9266" y="1074"/>
                    <a:pt x="9233" y="1233"/>
                  </a:cubicBezTo>
                  <a:cubicBezTo>
                    <a:pt x="9140" y="1107"/>
                    <a:pt x="9023" y="981"/>
                    <a:pt x="8897" y="864"/>
                  </a:cubicBezTo>
                  <a:cubicBezTo>
                    <a:pt x="8606" y="606"/>
                    <a:pt x="8318" y="489"/>
                    <a:pt x="8072" y="489"/>
                  </a:cubicBezTo>
                  <a:cubicBezTo>
                    <a:pt x="7877" y="489"/>
                    <a:pt x="7709" y="562"/>
                    <a:pt x="7586" y="696"/>
                  </a:cubicBezTo>
                  <a:cubicBezTo>
                    <a:pt x="7309" y="1007"/>
                    <a:pt x="7401" y="1519"/>
                    <a:pt x="7922" y="1981"/>
                  </a:cubicBezTo>
                  <a:cubicBezTo>
                    <a:pt x="8048" y="2082"/>
                    <a:pt x="8183" y="2191"/>
                    <a:pt x="8325" y="2267"/>
                  </a:cubicBezTo>
                  <a:cubicBezTo>
                    <a:pt x="8166" y="2317"/>
                    <a:pt x="8015" y="2393"/>
                    <a:pt x="7872" y="2477"/>
                  </a:cubicBezTo>
                  <a:cubicBezTo>
                    <a:pt x="7275" y="2829"/>
                    <a:pt x="7090" y="3317"/>
                    <a:pt x="7300" y="3670"/>
                  </a:cubicBezTo>
                  <a:cubicBezTo>
                    <a:pt x="7416" y="3866"/>
                    <a:pt x="7629" y="3978"/>
                    <a:pt x="7897" y="3978"/>
                  </a:cubicBezTo>
                  <a:cubicBezTo>
                    <a:pt x="8075" y="3978"/>
                    <a:pt x="8278" y="3928"/>
                    <a:pt x="8493" y="3821"/>
                  </a:cubicBezTo>
                  <a:lnTo>
                    <a:pt x="8493" y="3821"/>
                  </a:lnTo>
                  <a:cubicBezTo>
                    <a:pt x="8426" y="3922"/>
                    <a:pt x="8334" y="4014"/>
                    <a:pt x="8225" y="4090"/>
                  </a:cubicBezTo>
                  <a:cubicBezTo>
                    <a:pt x="7847" y="4342"/>
                    <a:pt x="7326" y="4249"/>
                    <a:pt x="6906" y="4325"/>
                  </a:cubicBezTo>
                  <a:cubicBezTo>
                    <a:pt x="6435" y="4409"/>
                    <a:pt x="6015" y="4678"/>
                    <a:pt x="5721" y="5056"/>
                  </a:cubicBezTo>
                  <a:cubicBezTo>
                    <a:pt x="4654" y="4072"/>
                    <a:pt x="3633" y="3448"/>
                    <a:pt x="3119" y="3448"/>
                  </a:cubicBezTo>
                  <a:cubicBezTo>
                    <a:pt x="3010" y="3448"/>
                    <a:pt x="2924" y="3476"/>
                    <a:pt x="2865" y="3535"/>
                  </a:cubicBezTo>
                  <a:cubicBezTo>
                    <a:pt x="2840" y="3552"/>
                    <a:pt x="2823" y="3577"/>
                    <a:pt x="2806" y="3611"/>
                  </a:cubicBezTo>
                  <a:lnTo>
                    <a:pt x="2369" y="4241"/>
                  </a:lnTo>
                  <a:cubicBezTo>
                    <a:pt x="2269" y="4333"/>
                    <a:pt x="2252" y="4493"/>
                    <a:pt x="2302" y="4711"/>
                  </a:cubicBezTo>
                  <a:lnTo>
                    <a:pt x="337" y="6820"/>
                  </a:lnTo>
                  <a:cubicBezTo>
                    <a:pt x="0" y="7147"/>
                    <a:pt x="757" y="8449"/>
                    <a:pt x="2008" y="9718"/>
                  </a:cubicBezTo>
                  <a:cubicBezTo>
                    <a:pt x="3067" y="10790"/>
                    <a:pt x="4155" y="11515"/>
                    <a:pt x="4659" y="11515"/>
                  </a:cubicBezTo>
                  <a:cubicBezTo>
                    <a:pt x="4751" y="11515"/>
                    <a:pt x="4823" y="11491"/>
                    <a:pt x="4873" y="11440"/>
                  </a:cubicBezTo>
                  <a:lnTo>
                    <a:pt x="7015" y="9508"/>
                  </a:lnTo>
                  <a:cubicBezTo>
                    <a:pt x="7098" y="9528"/>
                    <a:pt x="7174" y="9538"/>
                    <a:pt x="7243" y="9538"/>
                  </a:cubicBezTo>
                  <a:cubicBezTo>
                    <a:pt x="7347" y="9538"/>
                    <a:pt x="7433" y="9513"/>
                    <a:pt x="7494" y="9457"/>
                  </a:cubicBezTo>
                  <a:lnTo>
                    <a:pt x="8124" y="9029"/>
                  </a:lnTo>
                  <a:cubicBezTo>
                    <a:pt x="8149" y="9012"/>
                    <a:pt x="8174" y="8995"/>
                    <a:pt x="8191" y="8970"/>
                  </a:cubicBezTo>
                  <a:cubicBezTo>
                    <a:pt x="8586" y="8592"/>
                    <a:pt x="7704" y="7063"/>
                    <a:pt x="6234" y="5568"/>
                  </a:cubicBezTo>
                  <a:lnTo>
                    <a:pt x="6150" y="5484"/>
                  </a:lnTo>
                  <a:lnTo>
                    <a:pt x="6301" y="5299"/>
                  </a:lnTo>
                  <a:cubicBezTo>
                    <a:pt x="6922" y="5459"/>
                    <a:pt x="7494" y="5879"/>
                    <a:pt x="8124" y="5938"/>
                  </a:cubicBezTo>
                  <a:cubicBezTo>
                    <a:pt x="8182" y="5943"/>
                    <a:pt x="8240" y="5946"/>
                    <a:pt x="8298" y="5946"/>
                  </a:cubicBezTo>
                  <a:cubicBezTo>
                    <a:pt x="8743" y="5946"/>
                    <a:pt x="9182" y="5783"/>
                    <a:pt x="9569" y="5560"/>
                  </a:cubicBezTo>
                  <a:cubicBezTo>
                    <a:pt x="9258" y="5140"/>
                    <a:pt x="8796" y="4846"/>
                    <a:pt x="8275" y="4728"/>
                  </a:cubicBezTo>
                  <a:cubicBezTo>
                    <a:pt x="8485" y="4644"/>
                    <a:pt x="8687" y="4535"/>
                    <a:pt x="8846" y="4342"/>
                  </a:cubicBezTo>
                  <a:cubicBezTo>
                    <a:pt x="8939" y="4224"/>
                    <a:pt x="9014" y="4115"/>
                    <a:pt x="9073" y="3972"/>
                  </a:cubicBezTo>
                  <a:cubicBezTo>
                    <a:pt x="9216" y="4572"/>
                    <a:pt x="9559" y="4884"/>
                    <a:pt x="9906" y="4884"/>
                  </a:cubicBezTo>
                  <a:cubicBezTo>
                    <a:pt x="9948" y="4884"/>
                    <a:pt x="9989" y="4880"/>
                    <a:pt x="10031" y="4871"/>
                  </a:cubicBezTo>
                  <a:cubicBezTo>
                    <a:pt x="10434" y="4770"/>
                    <a:pt x="10669" y="4325"/>
                    <a:pt x="10518" y="3636"/>
                  </a:cubicBezTo>
                  <a:cubicBezTo>
                    <a:pt x="10484" y="3485"/>
                    <a:pt x="10417" y="3317"/>
                    <a:pt x="10358" y="3166"/>
                  </a:cubicBezTo>
                  <a:lnTo>
                    <a:pt x="10358" y="3166"/>
                  </a:lnTo>
                  <a:cubicBezTo>
                    <a:pt x="10518" y="3216"/>
                    <a:pt x="10686" y="3250"/>
                    <a:pt x="10837" y="3258"/>
                  </a:cubicBezTo>
                  <a:cubicBezTo>
                    <a:pt x="10904" y="3264"/>
                    <a:pt x="10969" y="3267"/>
                    <a:pt x="11031" y="3267"/>
                  </a:cubicBezTo>
                  <a:cubicBezTo>
                    <a:pt x="11613" y="3267"/>
                    <a:pt x="11966" y="2992"/>
                    <a:pt x="11996" y="2619"/>
                  </a:cubicBezTo>
                  <a:cubicBezTo>
                    <a:pt x="12030" y="2208"/>
                    <a:pt x="11702" y="1847"/>
                    <a:pt x="10997" y="1771"/>
                  </a:cubicBezTo>
                  <a:cubicBezTo>
                    <a:pt x="10927" y="1768"/>
                    <a:pt x="10858" y="1766"/>
                    <a:pt x="10789" y="1766"/>
                  </a:cubicBezTo>
                  <a:cubicBezTo>
                    <a:pt x="10692" y="1766"/>
                    <a:pt x="10598" y="1770"/>
                    <a:pt x="10509" y="1779"/>
                  </a:cubicBezTo>
                  <a:cubicBezTo>
                    <a:pt x="10602" y="1645"/>
                    <a:pt x="10686" y="1494"/>
                    <a:pt x="10745" y="1351"/>
                  </a:cubicBezTo>
                  <a:cubicBezTo>
                    <a:pt x="11022" y="713"/>
                    <a:pt x="10871" y="217"/>
                    <a:pt x="10493" y="49"/>
                  </a:cubicBezTo>
                  <a:cubicBezTo>
                    <a:pt x="10416" y="17"/>
                    <a:pt x="10337" y="1"/>
                    <a:pt x="10256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44" name="Google Shape;4044;p46"/>
            <p:cNvGrpSpPr/>
            <p:nvPr/>
          </p:nvGrpSpPr>
          <p:grpSpPr>
            <a:xfrm>
              <a:off x="2481425" y="3721800"/>
              <a:ext cx="304750" cy="289975"/>
              <a:chOff x="2481425" y="1999750"/>
              <a:chExt cx="304750" cy="289975"/>
            </a:xfrm>
          </p:grpSpPr>
          <p:sp>
            <p:nvSpPr>
              <p:cNvPr id="4045" name="Google Shape;4045;p46"/>
              <p:cNvSpPr/>
              <p:nvPr/>
            </p:nvSpPr>
            <p:spPr>
              <a:xfrm>
                <a:off x="2483950" y="2114750"/>
                <a:ext cx="178750" cy="173675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6947" extrusionOk="0">
                    <a:moveTo>
                      <a:pt x="2428" y="0"/>
                    </a:moveTo>
                    <a:lnTo>
                      <a:pt x="337" y="2252"/>
                    </a:lnTo>
                    <a:cubicBezTo>
                      <a:pt x="1" y="2579"/>
                      <a:pt x="757" y="3881"/>
                      <a:pt x="2008" y="5150"/>
                    </a:cubicBezTo>
                    <a:cubicBezTo>
                      <a:pt x="3067" y="6223"/>
                      <a:pt x="4149" y="6947"/>
                      <a:pt x="4656" y="6947"/>
                    </a:cubicBezTo>
                    <a:cubicBezTo>
                      <a:pt x="4749" y="6947"/>
                      <a:pt x="4822" y="6923"/>
                      <a:pt x="4873" y="6872"/>
                    </a:cubicBezTo>
                    <a:lnTo>
                      <a:pt x="7149" y="4822"/>
                    </a:lnTo>
                    <a:lnTo>
                      <a:pt x="5839" y="3478"/>
                    </a:lnTo>
                    <a:cubicBezTo>
                      <a:pt x="5570" y="3125"/>
                      <a:pt x="5243" y="2731"/>
                      <a:pt x="4865" y="2344"/>
                    </a:cubicBezTo>
                    <a:cubicBezTo>
                      <a:pt x="4487" y="1958"/>
                      <a:pt x="4109" y="1622"/>
                      <a:pt x="3747" y="1345"/>
                    </a:cubicBezTo>
                    <a:lnTo>
                      <a:pt x="24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6" name="Google Shape;4046;p46"/>
              <p:cNvSpPr/>
              <p:nvPr/>
            </p:nvSpPr>
            <p:spPr>
              <a:xfrm>
                <a:off x="2481425" y="2113500"/>
                <a:ext cx="182950" cy="176225"/>
              </a:xfrm>
              <a:custGeom>
                <a:avLst/>
                <a:gdLst/>
                <a:ahLst/>
                <a:cxnLst/>
                <a:rect l="l" t="t" r="r" b="b"/>
                <a:pathLst>
                  <a:path w="7318" h="7049" extrusionOk="0">
                    <a:moveTo>
                      <a:pt x="2529" y="134"/>
                    </a:moveTo>
                    <a:lnTo>
                      <a:pt x="3806" y="1437"/>
                    </a:lnTo>
                    <a:cubicBezTo>
                      <a:pt x="4184" y="1731"/>
                      <a:pt x="4554" y="2058"/>
                      <a:pt x="4924" y="2436"/>
                    </a:cubicBezTo>
                    <a:cubicBezTo>
                      <a:pt x="5285" y="2806"/>
                      <a:pt x="5612" y="3184"/>
                      <a:pt x="5898" y="3562"/>
                    </a:cubicBezTo>
                    <a:lnTo>
                      <a:pt x="5898" y="3570"/>
                    </a:lnTo>
                    <a:lnTo>
                      <a:pt x="7175" y="4872"/>
                    </a:lnTo>
                    <a:lnTo>
                      <a:pt x="4940" y="6888"/>
                    </a:lnTo>
                    <a:cubicBezTo>
                      <a:pt x="4900" y="6927"/>
                      <a:pt x="4840" y="6946"/>
                      <a:pt x="4763" y="6946"/>
                    </a:cubicBezTo>
                    <a:cubicBezTo>
                      <a:pt x="4317" y="6946"/>
                      <a:pt x="3289" y="6318"/>
                      <a:pt x="2151" y="5166"/>
                    </a:cubicBezTo>
                    <a:cubicBezTo>
                      <a:pt x="816" y="3814"/>
                      <a:pt x="211" y="2613"/>
                      <a:pt x="480" y="2344"/>
                    </a:cubicBezTo>
                    <a:lnTo>
                      <a:pt x="2529" y="134"/>
                    </a:lnTo>
                    <a:close/>
                    <a:moveTo>
                      <a:pt x="2529" y="0"/>
                    </a:moveTo>
                    <a:cubicBezTo>
                      <a:pt x="2504" y="0"/>
                      <a:pt x="2496" y="8"/>
                      <a:pt x="2487" y="25"/>
                    </a:cubicBezTo>
                    <a:lnTo>
                      <a:pt x="396" y="2268"/>
                    </a:lnTo>
                    <a:cubicBezTo>
                      <a:pt x="1" y="2655"/>
                      <a:pt x="933" y="4083"/>
                      <a:pt x="2067" y="5242"/>
                    </a:cubicBezTo>
                    <a:cubicBezTo>
                      <a:pt x="3025" y="6208"/>
                      <a:pt x="4176" y="7048"/>
                      <a:pt x="4756" y="7048"/>
                    </a:cubicBezTo>
                    <a:cubicBezTo>
                      <a:pt x="4856" y="7048"/>
                      <a:pt x="4957" y="7014"/>
                      <a:pt x="5016" y="6947"/>
                    </a:cubicBezTo>
                    <a:lnTo>
                      <a:pt x="7292" y="4906"/>
                    </a:lnTo>
                    <a:cubicBezTo>
                      <a:pt x="7309" y="4889"/>
                      <a:pt x="7318" y="4872"/>
                      <a:pt x="7318" y="4864"/>
                    </a:cubicBezTo>
                    <a:cubicBezTo>
                      <a:pt x="7318" y="4839"/>
                      <a:pt x="7318" y="4830"/>
                      <a:pt x="7309" y="4822"/>
                    </a:cubicBezTo>
                    <a:lnTo>
                      <a:pt x="5990" y="3486"/>
                    </a:lnTo>
                    <a:cubicBezTo>
                      <a:pt x="5713" y="3108"/>
                      <a:pt x="5377" y="2730"/>
                      <a:pt x="5008" y="2352"/>
                    </a:cubicBezTo>
                    <a:cubicBezTo>
                      <a:pt x="4638" y="1974"/>
                      <a:pt x="4260" y="1638"/>
                      <a:pt x="3890" y="1353"/>
                    </a:cubicBezTo>
                    <a:lnTo>
                      <a:pt x="2571" y="8"/>
                    </a:lnTo>
                    <a:cubicBezTo>
                      <a:pt x="2555" y="8"/>
                      <a:pt x="2538" y="0"/>
                      <a:pt x="252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7" name="Google Shape;4047;p46"/>
              <p:cNvSpPr/>
              <p:nvPr/>
            </p:nvSpPr>
            <p:spPr>
              <a:xfrm>
                <a:off x="2533525" y="2089125"/>
                <a:ext cx="155425" cy="150200"/>
              </a:xfrm>
              <a:custGeom>
                <a:avLst/>
                <a:gdLst/>
                <a:ahLst/>
                <a:cxnLst/>
                <a:rect l="l" t="t" r="r" b="b"/>
                <a:pathLst>
                  <a:path w="6217" h="6008" extrusionOk="0">
                    <a:moveTo>
                      <a:pt x="874" y="1"/>
                    </a:moveTo>
                    <a:lnTo>
                      <a:pt x="378" y="706"/>
                    </a:lnTo>
                    <a:cubicBezTo>
                      <a:pt x="0" y="1067"/>
                      <a:pt x="857" y="2529"/>
                      <a:pt x="2268" y="3982"/>
                    </a:cubicBezTo>
                    <a:cubicBezTo>
                      <a:pt x="3468" y="5196"/>
                      <a:pt x="4685" y="6008"/>
                      <a:pt x="5262" y="6008"/>
                    </a:cubicBezTo>
                    <a:cubicBezTo>
                      <a:pt x="5368" y="6008"/>
                      <a:pt x="5452" y="5980"/>
                      <a:pt x="5511" y="5923"/>
                    </a:cubicBezTo>
                    <a:lnTo>
                      <a:pt x="6217" y="5436"/>
                    </a:lnTo>
                    <a:lnTo>
                      <a:pt x="4730" y="3915"/>
                    </a:lnTo>
                    <a:cubicBezTo>
                      <a:pt x="4427" y="3504"/>
                      <a:pt x="4049" y="3075"/>
                      <a:pt x="3629" y="2638"/>
                    </a:cubicBezTo>
                    <a:cubicBezTo>
                      <a:pt x="3192" y="2202"/>
                      <a:pt x="2764" y="1815"/>
                      <a:pt x="2369" y="1513"/>
                    </a:cubicBezTo>
                    <a:lnTo>
                      <a:pt x="8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8" name="Google Shape;4048;p46"/>
              <p:cNvSpPr/>
              <p:nvPr/>
            </p:nvSpPr>
            <p:spPr>
              <a:xfrm>
                <a:off x="2531200" y="2087450"/>
                <a:ext cx="159425" cy="152900"/>
              </a:xfrm>
              <a:custGeom>
                <a:avLst/>
                <a:gdLst/>
                <a:ahLst/>
                <a:cxnLst/>
                <a:rect l="l" t="t" r="r" b="b"/>
                <a:pathLst>
                  <a:path w="6377" h="6116" extrusionOk="0">
                    <a:moveTo>
                      <a:pt x="975" y="143"/>
                    </a:moveTo>
                    <a:lnTo>
                      <a:pt x="2420" y="1613"/>
                    </a:lnTo>
                    <a:cubicBezTo>
                      <a:pt x="2823" y="1933"/>
                      <a:pt x="3260" y="2311"/>
                      <a:pt x="3663" y="2731"/>
                    </a:cubicBezTo>
                    <a:cubicBezTo>
                      <a:pt x="4075" y="3142"/>
                      <a:pt x="4453" y="3587"/>
                      <a:pt x="4772" y="4007"/>
                    </a:cubicBezTo>
                    <a:lnTo>
                      <a:pt x="4772" y="4016"/>
                    </a:lnTo>
                    <a:lnTo>
                      <a:pt x="6217" y="5486"/>
                    </a:lnTo>
                    <a:lnTo>
                      <a:pt x="5553" y="5940"/>
                    </a:lnTo>
                    <a:cubicBezTo>
                      <a:pt x="5509" y="5984"/>
                      <a:pt x="5440" y="6006"/>
                      <a:pt x="5351" y="6006"/>
                    </a:cubicBezTo>
                    <a:cubicBezTo>
                      <a:pt x="5135" y="6006"/>
                      <a:pt x="4798" y="5878"/>
                      <a:pt x="4394" y="5629"/>
                    </a:cubicBezTo>
                    <a:cubicBezTo>
                      <a:pt x="3789" y="5267"/>
                      <a:pt x="3075" y="4688"/>
                      <a:pt x="2395" y="3991"/>
                    </a:cubicBezTo>
                    <a:cubicBezTo>
                      <a:pt x="883" y="2462"/>
                      <a:pt x="202" y="1109"/>
                      <a:pt x="513" y="790"/>
                    </a:cubicBezTo>
                    <a:lnTo>
                      <a:pt x="975" y="143"/>
                    </a:lnTo>
                    <a:close/>
                    <a:moveTo>
                      <a:pt x="967" y="0"/>
                    </a:moveTo>
                    <a:cubicBezTo>
                      <a:pt x="950" y="0"/>
                      <a:pt x="933" y="17"/>
                      <a:pt x="925" y="26"/>
                    </a:cubicBezTo>
                    <a:lnTo>
                      <a:pt x="446" y="714"/>
                    </a:lnTo>
                    <a:cubicBezTo>
                      <a:pt x="1" y="1160"/>
                      <a:pt x="1051" y="2764"/>
                      <a:pt x="2336" y="4066"/>
                    </a:cubicBezTo>
                    <a:cubicBezTo>
                      <a:pt x="3017" y="4772"/>
                      <a:pt x="3731" y="5360"/>
                      <a:pt x="4352" y="5730"/>
                    </a:cubicBezTo>
                    <a:cubicBezTo>
                      <a:pt x="4671" y="5923"/>
                      <a:pt x="5066" y="6116"/>
                      <a:pt x="5360" y="6116"/>
                    </a:cubicBezTo>
                    <a:cubicBezTo>
                      <a:pt x="5461" y="6116"/>
                      <a:pt x="5553" y="6082"/>
                      <a:pt x="5637" y="6007"/>
                    </a:cubicBezTo>
                    <a:lnTo>
                      <a:pt x="6343" y="5528"/>
                    </a:lnTo>
                    <a:cubicBezTo>
                      <a:pt x="6352" y="5519"/>
                      <a:pt x="6368" y="5494"/>
                      <a:pt x="6368" y="5486"/>
                    </a:cubicBezTo>
                    <a:cubicBezTo>
                      <a:pt x="6377" y="5477"/>
                      <a:pt x="6368" y="5452"/>
                      <a:pt x="6352" y="5444"/>
                    </a:cubicBezTo>
                    <a:lnTo>
                      <a:pt x="4873" y="3932"/>
                    </a:lnTo>
                    <a:cubicBezTo>
                      <a:pt x="4545" y="3503"/>
                      <a:pt x="4184" y="3067"/>
                      <a:pt x="3764" y="2647"/>
                    </a:cubicBezTo>
                    <a:cubicBezTo>
                      <a:pt x="3344" y="2227"/>
                      <a:pt x="2924" y="1849"/>
                      <a:pt x="2504" y="1529"/>
                    </a:cubicBezTo>
                    <a:lnTo>
                      <a:pt x="1009" y="17"/>
                    </a:lnTo>
                    <a:cubicBezTo>
                      <a:pt x="1000" y="0"/>
                      <a:pt x="975" y="0"/>
                      <a:pt x="96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9" name="Google Shape;4049;p46"/>
              <p:cNvSpPr/>
              <p:nvPr/>
            </p:nvSpPr>
            <p:spPr>
              <a:xfrm>
                <a:off x="2545500" y="2086775"/>
                <a:ext cx="153100" cy="140275"/>
              </a:xfrm>
              <a:custGeom>
                <a:avLst/>
                <a:gdLst/>
                <a:ahLst/>
                <a:cxnLst/>
                <a:rect l="l" t="t" r="r" b="b"/>
                <a:pathLst>
                  <a:path w="6124" h="5611" extrusionOk="0">
                    <a:moveTo>
                      <a:pt x="648" y="0"/>
                    </a:moveTo>
                    <a:cubicBezTo>
                      <a:pt x="540" y="0"/>
                      <a:pt x="454" y="28"/>
                      <a:pt x="395" y="86"/>
                    </a:cubicBezTo>
                    <a:cubicBezTo>
                      <a:pt x="0" y="473"/>
                      <a:pt x="882" y="1993"/>
                      <a:pt x="2361" y="3497"/>
                    </a:cubicBezTo>
                    <a:cubicBezTo>
                      <a:pt x="3609" y="4766"/>
                      <a:pt x="4880" y="5610"/>
                      <a:pt x="5479" y="5610"/>
                    </a:cubicBezTo>
                    <a:cubicBezTo>
                      <a:pt x="5590" y="5610"/>
                      <a:pt x="5677" y="5582"/>
                      <a:pt x="5738" y="5521"/>
                    </a:cubicBezTo>
                    <a:cubicBezTo>
                      <a:pt x="6124" y="5143"/>
                      <a:pt x="5242" y="3614"/>
                      <a:pt x="3772" y="2111"/>
                    </a:cubicBezTo>
                    <a:cubicBezTo>
                      <a:pt x="2520" y="845"/>
                      <a:pt x="1245" y="0"/>
                      <a:pt x="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0" name="Google Shape;4050;p46"/>
              <p:cNvSpPr/>
              <p:nvPr/>
            </p:nvSpPr>
            <p:spPr>
              <a:xfrm>
                <a:off x="2548000" y="2085725"/>
                <a:ext cx="153350" cy="142450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5698" extrusionOk="0">
                    <a:moveTo>
                      <a:pt x="555" y="95"/>
                    </a:moveTo>
                    <a:cubicBezTo>
                      <a:pt x="782" y="95"/>
                      <a:pt x="1126" y="229"/>
                      <a:pt x="1555" y="473"/>
                    </a:cubicBezTo>
                    <a:cubicBezTo>
                      <a:pt x="2185" y="851"/>
                      <a:pt x="2916" y="1455"/>
                      <a:pt x="3630" y="2186"/>
                    </a:cubicBezTo>
                    <a:cubicBezTo>
                      <a:pt x="5209" y="3782"/>
                      <a:pt x="5923" y="5194"/>
                      <a:pt x="5596" y="5513"/>
                    </a:cubicBezTo>
                    <a:cubicBezTo>
                      <a:pt x="5547" y="5564"/>
                      <a:pt x="5473" y="5589"/>
                      <a:pt x="5375" y="5589"/>
                    </a:cubicBezTo>
                    <a:cubicBezTo>
                      <a:pt x="4844" y="5589"/>
                      <a:pt x="3630" y="4846"/>
                      <a:pt x="2303" y="3497"/>
                    </a:cubicBezTo>
                    <a:cubicBezTo>
                      <a:pt x="1597" y="2774"/>
                      <a:pt x="1000" y="2027"/>
                      <a:pt x="631" y="1388"/>
                    </a:cubicBezTo>
                    <a:cubicBezTo>
                      <a:pt x="278" y="775"/>
                      <a:pt x="169" y="338"/>
                      <a:pt x="337" y="170"/>
                    </a:cubicBezTo>
                    <a:cubicBezTo>
                      <a:pt x="387" y="111"/>
                      <a:pt x="463" y="95"/>
                      <a:pt x="555" y="95"/>
                    </a:cubicBezTo>
                    <a:close/>
                    <a:moveTo>
                      <a:pt x="552" y="0"/>
                    </a:moveTo>
                    <a:cubicBezTo>
                      <a:pt x="434" y="0"/>
                      <a:pt x="334" y="31"/>
                      <a:pt x="261" y="103"/>
                    </a:cubicBezTo>
                    <a:cubicBezTo>
                      <a:pt x="1" y="355"/>
                      <a:pt x="261" y="977"/>
                      <a:pt x="538" y="1447"/>
                    </a:cubicBezTo>
                    <a:cubicBezTo>
                      <a:pt x="916" y="2094"/>
                      <a:pt x="1513" y="2858"/>
                      <a:pt x="2227" y="3581"/>
                    </a:cubicBezTo>
                    <a:cubicBezTo>
                      <a:pt x="3353" y="4723"/>
                      <a:pt x="4705" y="5698"/>
                      <a:pt x="5377" y="5698"/>
                    </a:cubicBezTo>
                    <a:cubicBezTo>
                      <a:pt x="5503" y="5698"/>
                      <a:pt x="5596" y="5673"/>
                      <a:pt x="5671" y="5605"/>
                    </a:cubicBezTo>
                    <a:cubicBezTo>
                      <a:pt x="6133" y="5143"/>
                      <a:pt x="5041" y="3472"/>
                      <a:pt x="3705" y="2119"/>
                    </a:cubicBezTo>
                    <a:cubicBezTo>
                      <a:pt x="2991" y="1397"/>
                      <a:pt x="2244" y="783"/>
                      <a:pt x="1605" y="397"/>
                    </a:cubicBezTo>
                    <a:cubicBezTo>
                      <a:pt x="1272" y="203"/>
                      <a:pt x="855" y="0"/>
                      <a:pt x="55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1" name="Google Shape;4051;p46"/>
              <p:cNvSpPr/>
              <p:nvPr/>
            </p:nvSpPr>
            <p:spPr>
              <a:xfrm>
                <a:off x="2570700" y="2104800"/>
                <a:ext cx="10837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4164" extrusionOk="0">
                    <a:moveTo>
                      <a:pt x="248" y="0"/>
                    </a:moveTo>
                    <a:cubicBezTo>
                      <a:pt x="168" y="0"/>
                      <a:pt x="104" y="20"/>
                      <a:pt x="59" y="62"/>
                    </a:cubicBezTo>
                    <a:cubicBezTo>
                      <a:pt x="17" y="121"/>
                      <a:pt x="0" y="180"/>
                      <a:pt x="0" y="272"/>
                    </a:cubicBezTo>
                    <a:cubicBezTo>
                      <a:pt x="8" y="726"/>
                      <a:pt x="613" y="1675"/>
                      <a:pt x="1529" y="2599"/>
                    </a:cubicBezTo>
                    <a:cubicBezTo>
                      <a:pt x="2445" y="3523"/>
                      <a:pt x="3377" y="4137"/>
                      <a:pt x="3831" y="4162"/>
                    </a:cubicBezTo>
                    <a:cubicBezTo>
                      <a:pt x="3845" y="4163"/>
                      <a:pt x="3859" y="4164"/>
                      <a:pt x="3873" y="4164"/>
                    </a:cubicBezTo>
                    <a:cubicBezTo>
                      <a:pt x="3944" y="4164"/>
                      <a:pt x="3998" y="4144"/>
                      <a:pt x="4041" y="4095"/>
                    </a:cubicBezTo>
                    <a:cubicBezTo>
                      <a:pt x="4335" y="3817"/>
                      <a:pt x="3679" y="2683"/>
                      <a:pt x="2571" y="1566"/>
                    </a:cubicBezTo>
                    <a:cubicBezTo>
                      <a:pt x="1645" y="626"/>
                      <a:pt x="695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2" name="Google Shape;4052;p46"/>
              <p:cNvSpPr/>
              <p:nvPr/>
            </p:nvSpPr>
            <p:spPr>
              <a:xfrm>
                <a:off x="2569425" y="2103400"/>
                <a:ext cx="10860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4344" h="4277" extrusionOk="0">
                    <a:moveTo>
                      <a:pt x="311" y="110"/>
                    </a:moveTo>
                    <a:cubicBezTo>
                      <a:pt x="480" y="110"/>
                      <a:pt x="732" y="202"/>
                      <a:pt x="1042" y="396"/>
                    </a:cubicBezTo>
                    <a:cubicBezTo>
                      <a:pt x="1504" y="681"/>
                      <a:pt x="2067" y="1127"/>
                      <a:pt x="2588" y="1664"/>
                    </a:cubicBezTo>
                    <a:cubicBezTo>
                      <a:pt x="3117" y="2202"/>
                      <a:pt x="3554" y="2756"/>
                      <a:pt x="3831" y="3227"/>
                    </a:cubicBezTo>
                    <a:cubicBezTo>
                      <a:pt x="4083" y="3672"/>
                      <a:pt x="4167" y="4008"/>
                      <a:pt x="4050" y="4117"/>
                    </a:cubicBezTo>
                    <a:cubicBezTo>
                      <a:pt x="4016" y="4159"/>
                      <a:pt x="3957" y="4176"/>
                      <a:pt x="3882" y="4176"/>
                    </a:cubicBezTo>
                    <a:cubicBezTo>
                      <a:pt x="3428" y="4151"/>
                      <a:pt x="2496" y="3512"/>
                      <a:pt x="1614" y="2622"/>
                    </a:cubicBezTo>
                    <a:cubicBezTo>
                      <a:pt x="732" y="1731"/>
                      <a:pt x="110" y="782"/>
                      <a:pt x="101" y="328"/>
                    </a:cubicBezTo>
                    <a:cubicBezTo>
                      <a:pt x="101" y="261"/>
                      <a:pt x="110" y="194"/>
                      <a:pt x="152" y="160"/>
                    </a:cubicBezTo>
                    <a:cubicBezTo>
                      <a:pt x="194" y="135"/>
                      <a:pt x="244" y="110"/>
                      <a:pt x="311" y="110"/>
                    </a:cubicBezTo>
                    <a:close/>
                    <a:moveTo>
                      <a:pt x="306" y="0"/>
                    </a:moveTo>
                    <a:cubicBezTo>
                      <a:pt x="217" y="0"/>
                      <a:pt x="141" y="23"/>
                      <a:pt x="85" y="76"/>
                    </a:cubicBezTo>
                    <a:cubicBezTo>
                      <a:pt x="26" y="144"/>
                      <a:pt x="1" y="228"/>
                      <a:pt x="1" y="328"/>
                    </a:cubicBezTo>
                    <a:cubicBezTo>
                      <a:pt x="17" y="816"/>
                      <a:pt x="631" y="1773"/>
                      <a:pt x="1546" y="2697"/>
                    </a:cubicBezTo>
                    <a:cubicBezTo>
                      <a:pt x="2462" y="3630"/>
                      <a:pt x="3394" y="4260"/>
                      <a:pt x="3882" y="4277"/>
                    </a:cubicBezTo>
                    <a:lnTo>
                      <a:pt x="3898" y="4277"/>
                    </a:lnTo>
                    <a:cubicBezTo>
                      <a:pt x="3999" y="4277"/>
                      <a:pt x="4083" y="4251"/>
                      <a:pt x="4134" y="4184"/>
                    </a:cubicBezTo>
                    <a:cubicBezTo>
                      <a:pt x="4344" y="3983"/>
                      <a:pt x="4134" y="3521"/>
                      <a:pt x="3932" y="3168"/>
                    </a:cubicBezTo>
                    <a:cubicBezTo>
                      <a:pt x="3646" y="2681"/>
                      <a:pt x="3210" y="2126"/>
                      <a:pt x="2672" y="1580"/>
                    </a:cubicBezTo>
                    <a:cubicBezTo>
                      <a:pt x="2143" y="1043"/>
                      <a:pt x="1580" y="580"/>
                      <a:pt x="1110" y="303"/>
                    </a:cubicBezTo>
                    <a:cubicBezTo>
                      <a:pt x="849" y="152"/>
                      <a:pt x="536" y="0"/>
                      <a:pt x="30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3" name="Google Shape;4053;p46"/>
              <p:cNvSpPr/>
              <p:nvPr/>
            </p:nvSpPr>
            <p:spPr>
              <a:xfrm>
                <a:off x="2570700" y="2112025"/>
                <a:ext cx="95775" cy="97050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88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" y="445"/>
                      <a:pt x="613" y="1395"/>
                      <a:pt x="1529" y="2319"/>
                    </a:cubicBezTo>
                    <a:cubicBezTo>
                      <a:pt x="2445" y="3243"/>
                      <a:pt x="3377" y="3864"/>
                      <a:pt x="3831" y="3881"/>
                    </a:cubicBezTo>
                    <a:cubicBezTo>
                      <a:pt x="3822" y="3419"/>
                      <a:pt x="3209" y="2487"/>
                      <a:pt x="2293" y="1563"/>
                    </a:cubicBezTo>
                    <a:cubicBezTo>
                      <a:pt x="1386" y="639"/>
                      <a:pt x="445" y="17"/>
                      <a:pt x="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4" name="Google Shape;4054;p46"/>
              <p:cNvSpPr/>
              <p:nvPr/>
            </p:nvSpPr>
            <p:spPr>
              <a:xfrm>
                <a:off x="2569650" y="2110350"/>
                <a:ext cx="98100" cy="99975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3999" extrusionOk="0">
                    <a:moveTo>
                      <a:pt x="101" y="109"/>
                    </a:moveTo>
                    <a:lnTo>
                      <a:pt x="101" y="109"/>
                    </a:lnTo>
                    <a:cubicBezTo>
                      <a:pt x="571" y="176"/>
                      <a:pt x="1453" y="798"/>
                      <a:pt x="2310" y="1647"/>
                    </a:cubicBezTo>
                    <a:cubicBezTo>
                      <a:pt x="3159" y="2503"/>
                      <a:pt x="3755" y="3402"/>
                      <a:pt x="3822" y="3873"/>
                    </a:cubicBezTo>
                    <a:cubicBezTo>
                      <a:pt x="3343" y="3814"/>
                      <a:pt x="2453" y="3192"/>
                      <a:pt x="1613" y="2335"/>
                    </a:cubicBezTo>
                    <a:cubicBezTo>
                      <a:pt x="765" y="1479"/>
                      <a:pt x="168" y="580"/>
                      <a:pt x="101" y="109"/>
                    </a:cubicBezTo>
                    <a:close/>
                    <a:moveTo>
                      <a:pt x="0" y="0"/>
                    </a:moveTo>
                    <a:lnTo>
                      <a:pt x="0" y="50"/>
                    </a:lnTo>
                    <a:cubicBezTo>
                      <a:pt x="8" y="538"/>
                      <a:pt x="630" y="1495"/>
                      <a:pt x="1537" y="2419"/>
                    </a:cubicBezTo>
                    <a:cubicBezTo>
                      <a:pt x="2453" y="3352"/>
                      <a:pt x="3385" y="3982"/>
                      <a:pt x="3873" y="3999"/>
                    </a:cubicBezTo>
                    <a:lnTo>
                      <a:pt x="3923" y="3999"/>
                    </a:lnTo>
                    <a:lnTo>
                      <a:pt x="3923" y="3948"/>
                    </a:lnTo>
                    <a:cubicBezTo>
                      <a:pt x="3915" y="3469"/>
                      <a:pt x="3293" y="2512"/>
                      <a:pt x="2377" y="1588"/>
                    </a:cubicBezTo>
                    <a:cubicBezTo>
                      <a:pt x="1470" y="655"/>
                      <a:pt x="529" y="25"/>
                      <a:pt x="5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5" name="Google Shape;4055;p46"/>
              <p:cNvSpPr/>
              <p:nvPr/>
            </p:nvSpPr>
            <p:spPr>
              <a:xfrm>
                <a:off x="2641475" y="2117500"/>
                <a:ext cx="81700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1269" extrusionOk="0">
                    <a:moveTo>
                      <a:pt x="1516" y="1"/>
                    </a:moveTo>
                    <a:cubicBezTo>
                      <a:pt x="964" y="1"/>
                      <a:pt x="403" y="217"/>
                      <a:pt x="0" y="605"/>
                    </a:cubicBezTo>
                    <a:cubicBezTo>
                      <a:pt x="622" y="756"/>
                      <a:pt x="1184" y="1184"/>
                      <a:pt x="1815" y="1260"/>
                    </a:cubicBezTo>
                    <a:cubicBezTo>
                      <a:pt x="1873" y="1266"/>
                      <a:pt x="1931" y="1268"/>
                      <a:pt x="1989" y="1268"/>
                    </a:cubicBezTo>
                    <a:cubicBezTo>
                      <a:pt x="2434" y="1268"/>
                      <a:pt x="2874" y="1105"/>
                      <a:pt x="3268" y="882"/>
                    </a:cubicBezTo>
                    <a:cubicBezTo>
                      <a:pt x="2898" y="386"/>
                      <a:pt x="2310" y="58"/>
                      <a:pt x="1689" y="8"/>
                    </a:cubicBezTo>
                    <a:cubicBezTo>
                      <a:pt x="1631" y="3"/>
                      <a:pt x="1574" y="1"/>
                      <a:pt x="1516" y="1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6" name="Google Shape;4056;p46"/>
              <p:cNvSpPr/>
              <p:nvPr/>
            </p:nvSpPr>
            <p:spPr>
              <a:xfrm>
                <a:off x="2640200" y="2116000"/>
                <a:ext cx="840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1371" extrusionOk="0">
                    <a:moveTo>
                      <a:pt x="1585" y="105"/>
                    </a:moveTo>
                    <a:cubicBezTo>
                      <a:pt x="1634" y="105"/>
                      <a:pt x="1683" y="106"/>
                      <a:pt x="1731" y="110"/>
                    </a:cubicBezTo>
                    <a:cubicBezTo>
                      <a:pt x="2319" y="152"/>
                      <a:pt x="2865" y="454"/>
                      <a:pt x="3235" y="908"/>
                    </a:cubicBezTo>
                    <a:cubicBezTo>
                      <a:pt x="2827" y="1134"/>
                      <a:pt x="2412" y="1252"/>
                      <a:pt x="2035" y="1252"/>
                    </a:cubicBezTo>
                    <a:cubicBezTo>
                      <a:pt x="1978" y="1252"/>
                      <a:pt x="1921" y="1250"/>
                      <a:pt x="1866" y="1244"/>
                    </a:cubicBezTo>
                    <a:cubicBezTo>
                      <a:pt x="1521" y="1211"/>
                      <a:pt x="1177" y="1059"/>
                      <a:pt x="849" y="908"/>
                    </a:cubicBezTo>
                    <a:cubicBezTo>
                      <a:pt x="631" y="816"/>
                      <a:pt x="395" y="707"/>
                      <a:pt x="160" y="639"/>
                    </a:cubicBezTo>
                    <a:cubicBezTo>
                      <a:pt x="551" y="302"/>
                      <a:pt x="1075" y="105"/>
                      <a:pt x="1585" y="105"/>
                    </a:cubicBezTo>
                    <a:close/>
                    <a:moveTo>
                      <a:pt x="1547" y="0"/>
                    </a:moveTo>
                    <a:cubicBezTo>
                      <a:pt x="980" y="0"/>
                      <a:pt x="417" y="230"/>
                      <a:pt x="9" y="623"/>
                    </a:cubicBezTo>
                    <a:cubicBezTo>
                      <a:pt x="1" y="639"/>
                      <a:pt x="1" y="656"/>
                      <a:pt x="1" y="681"/>
                    </a:cubicBezTo>
                    <a:cubicBezTo>
                      <a:pt x="9" y="698"/>
                      <a:pt x="17" y="723"/>
                      <a:pt x="43" y="723"/>
                    </a:cubicBezTo>
                    <a:cubicBezTo>
                      <a:pt x="295" y="782"/>
                      <a:pt x="555" y="900"/>
                      <a:pt x="807" y="1017"/>
                    </a:cubicBezTo>
                    <a:cubicBezTo>
                      <a:pt x="1143" y="1160"/>
                      <a:pt x="1488" y="1320"/>
                      <a:pt x="1857" y="1362"/>
                    </a:cubicBezTo>
                    <a:cubicBezTo>
                      <a:pt x="1924" y="1370"/>
                      <a:pt x="1983" y="1370"/>
                      <a:pt x="2050" y="1370"/>
                    </a:cubicBezTo>
                    <a:cubicBezTo>
                      <a:pt x="2454" y="1370"/>
                      <a:pt x="2899" y="1236"/>
                      <a:pt x="3336" y="975"/>
                    </a:cubicBezTo>
                    <a:cubicBezTo>
                      <a:pt x="3352" y="975"/>
                      <a:pt x="3361" y="950"/>
                      <a:pt x="3361" y="942"/>
                    </a:cubicBezTo>
                    <a:cubicBezTo>
                      <a:pt x="3361" y="933"/>
                      <a:pt x="3361" y="908"/>
                      <a:pt x="3352" y="900"/>
                    </a:cubicBezTo>
                    <a:cubicBezTo>
                      <a:pt x="2974" y="396"/>
                      <a:pt x="2370" y="60"/>
                      <a:pt x="1740" y="9"/>
                    </a:cubicBezTo>
                    <a:cubicBezTo>
                      <a:pt x="1675" y="3"/>
                      <a:pt x="1611" y="0"/>
                      <a:pt x="15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7" name="Google Shape;4057;p46"/>
              <p:cNvSpPr/>
              <p:nvPr/>
            </p:nvSpPr>
            <p:spPr>
              <a:xfrm>
                <a:off x="2640825" y="2127575"/>
                <a:ext cx="6745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353" extrusionOk="0">
                    <a:moveTo>
                      <a:pt x="1115" y="1"/>
                    </a:moveTo>
                    <a:cubicBezTo>
                      <a:pt x="761" y="1"/>
                      <a:pt x="407" y="39"/>
                      <a:pt x="60" y="118"/>
                    </a:cubicBezTo>
                    <a:cubicBezTo>
                      <a:pt x="26" y="134"/>
                      <a:pt x="1" y="151"/>
                      <a:pt x="18" y="185"/>
                    </a:cubicBezTo>
                    <a:cubicBezTo>
                      <a:pt x="25" y="207"/>
                      <a:pt x="45" y="228"/>
                      <a:pt x="66" y="228"/>
                    </a:cubicBezTo>
                    <a:cubicBezTo>
                      <a:pt x="70" y="228"/>
                      <a:pt x="73" y="228"/>
                      <a:pt x="76" y="227"/>
                    </a:cubicBezTo>
                    <a:cubicBezTo>
                      <a:pt x="421" y="147"/>
                      <a:pt x="774" y="108"/>
                      <a:pt x="1126" y="108"/>
                    </a:cubicBezTo>
                    <a:cubicBezTo>
                      <a:pt x="1631" y="108"/>
                      <a:pt x="2137" y="189"/>
                      <a:pt x="2622" y="353"/>
                    </a:cubicBezTo>
                    <a:lnTo>
                      <a:pt x="2639" y="353"/>
                    </a:lnTo>
                    <a:cubicBezTo>
                      <a:pt x="2672" y="353"/>
                      <a:pt x="2697" y="344"/>
                      <a:pt x="2681" y="311"/>
                    </a:cubicBezTo>
                    <a:cubicBezTo>
                      <a:pt x="2689" y="286"/>
                      <a:pt x="2681" y="260"/>
                      <a:pt x="2655" y="244"/>
                    </a:cubicBezTo>
                    <a:cubicBezTo>
                      <a:pt x="2156" y="84"/>
                      <a:pt x="1635" y="1"/>
                      <a:pt x="111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8" name="Google Shape;4058;p46"/>
              <p:cNvSpPr/>
              <p:nvPr/>
            </p:nvSpPr>
            <p:spPr>
              <a:xfrm>
                <a:off x="2615850" y="2070375"/>
                <a:ext cx="10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3802" extrusionOk="0">
                    <a:moveTo>
                      <a:pt x="3643" y="0"/>
                    </a:moveTo>
                    <a:cubicBezTo>
                      <a:pt x="3469" y="0"/>
                      <a:pt x="3285" y="143"/>
                      <a:pt x="3335" y="364"/>
                    </a:cubicBezTo>
                    <a:cubicBezTo>
                      <a:pt x="3419" y="717"/>
                      <a:pt x="3251" y="1103"/>
                      <a:pt x="2957" y="1305"/>
                    </a:cubicBezTo>
                    <a:cubicBezTo>
                      <a:pt x="2579" y="1557"/>
                      <a:pt x="2058" y="1465"/>
                      <a:pt x="1638" y="1540"/>
                    </a:cubicBezTo>
                    <a:cubicBezTo>
                      <a:pt x="714" y="1691"/>
                      <a:pt x="0" y="2590"/>
                      <a:pt x="17" y="3514"/>
                    </a:cubicBezTo>
                    <a:cubicBezTo>
                      <a:pt x="21" y="3704"/>
                      <a:pt x="172" y="3801"/>
                      <a:pt x="320" y="3801"/>
                    </a:cubicBezTo>
                    <a:cubicBezTo>
                      <a:pt x="466" y="3801"/>
                      <a:pt x="609" y="3707"/>
                      <a:pt x="605" y="3514"/>
                    </a:cubicBezTo>
                    <a:cubicBezTo>
                      <a:pt x="597" y="3103"/>
                      <a:pt x="773" y="2725"/>
                      <a:pt x="1075" y="2439"/>
                    </a:cubicBezTo>
                    <a:cubicBezTo>
                      <a:pt x="1411" y="2120"/>
                      <a:pt x="1815" y="2078"/>
                      <a:pt x="2251" y="2061"/>
                    </a:cubicBezTo>
                    <a:cubicBezTo>
                      <a:pt x="2747" y="2044"/>
                      <a:pt x="3234" y="1935"/>
                      <a:pt x="3570" y="1540"/>
                    </a:cubicBezTo>
                    <a:cubicBezTo>
                      <a:pt x="3881" y="1171"/>
                      <a:pt x="4007" y="683"/>
                      <a:pt x="3906" y="213"/>
                    </a:cubicBezTo>
                    <a:cubicBezTo>
                      <a:pt x="3873" y="65"/>
                      <a:pt x="3760" y="0"/>
                      <a:pt x="3643" y="0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9" name="Google Shape;4059;p46"/>
              <p:cNvSpPr/>
              <p:nvPr/>
            </p:nvSpPr>
            <p:spPr>
              <a:xfrm>
                <a:off x="2614150" y="2069175"/>
                <a:ext cx="1029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899" extrusionOk="0">
                    <a:moveTo>
                      <a:pt x="3781" y="93"/>
                    </a:moveTo>
                    <a:cubicBezTo>
                      <a:pt x="3823" y="110"/>
                      <a:pt x="3899" y="152"/>
                      <a:pt x="3916" y="261"/>
                    </a:cubicBezTo>
                    <a:cubicBezTo>
                      <a:pt x="4025" y="698"/>
                      <a:pt x="3899" y="1160"/>
                      <a:pt x="3596" y="1529"/>
                    </a:cubicBezTo>
                    <a:cubicBezTo>
                      <a:pt x="3244" y="1941"/>
                      <a:pt x="2756" y="2025"/>
                      <a:pt x="2311" y="2042"/>
                    </a:cubicBezTo>
                    <a:cubicBezTo>
                      <a:pt x="1857" y="2067"/>
                      <a:pt x="1454" y="2117"/>
                      <a:pt x="1101" y="2437"/>
                    </a:cubicBezTo>
                    <a:cubicBezTo>
                      <a:pt x="791" y="2739"/>
                      <a:pt x="614" y="3126"/>
                      <a:pt x="623" y="3546"/>
                    </a:cubicBezTo>
                    <a:cubicBezTo>
                      <a:pt x="623" y="3705"/>
                      <a:pt x="505" y="3781"/>
                      <a:pt x="387" y="3781"/>
                    </a:cubicBezTo>
                    <a:lnTo>
                      <a:pt x="379" y="3781"/>
                    </a:lnTo>
                    <a:cubicBezTo>
                      <a:pt x="253" y="3781"/>
                      <a:pt x="127" y="3705"/>
                      <a:pt x="127" y="3546"/>
                    </a:cubicBezTo>
                    <a:cubicBezTo>
                      <a:pt x="119" y="2638"/>
                      <a:pt x="824" y="1773"/>
                      <a:pt x="1706" y="1630"/>
                    </a:cubicBezTo>
                    <a:cubicBezTo>
                      <a:pt x="1841" y="1605"/>
                      <a:pt x="1975" y="1605"/>
                      <a:pt x="2135" y="1597"/>
                    </a:cubicBezTo>
                    <a:cubicBezTo>
                      <a:pt x="2446" y="1588"/>
                      <a:pt x="2782" y="1571"/>
                      <a:pt x="3050" y="1395"/>
                    </a:cubicBezTo>
                    <a:cubicBezTo>
                      <a:pt x="3370" y="1185"/>
                      <a:pt x="3538" y="773"/>
                      <a:pt x="3454" y="395"/>
                    </a:cubicBezTo>
                    <a:cubicBezTo>
                      <a:pt x="3437" y="311"/>
                      <a:pt x="3454" y="227"/>
                      <a:pt x="3521" y="177"/>
                    </a:cubicBezTo>
                    <a:cubicBezTo>
                      <a:pt x="3571" y="127"/>
                      <a:pt x="3647" y="101"/>
                      <a:pt x="3706" y="101"/>
                    </a:cubicBezTo>
                    <a:cubicBezTo>
                      <a:pt x="3731" y="101"/>
                      <a:pt x="3764" y="101"/>
                      <a:pt x="3781" y="93"/>
                    </a:cubicBezTo>
                    <a:close/>
                    <a:moveTo>
                      <a:pt x="3701" y="1"/>
                    </a:moveTo>
                    <a:cubicBezTo>
                      <a:pt x="3604" y="1"/>
                      <a:pt x="3504" y="40"/>
                      <a:pt x="3437" y="101"/>
                    </a:cubicBezTo>
                    <a:cubicBezTo>
                      <a:pt x="3353" y="185"/>
                      <a:pt x="3311" y="303"/>
                      <a:pt x="3344" y="429"/>
                    </a:cubicBezTo>
                    <a:cubicBezTo>
                      <a:pt x="3412" y="765"/>
                      <a:pt x="3269" y="1135"/>
                      <a:pt x="2983" y="1319"/>
                    </a:cubicBezTo>
                    <a:cubicBezTo>
                      <a:pt x="2740" y="1479"/>
                      <a:pt x="2429" y="1487"/>
                      <a:pt x="2126" y="1504"/>
                    </a:cubicBezTo>
                    <a:cubicBezTo>
                      <a:pt x="1975" y="1504"/>
                      <a:pt x="1832" y="1513"/>
                      <a:pt x="1681" y="1529"/>
                    </a:cubicBezTo>
                    <a:cubicBezTo>
                      <a:pt x="749" y="1689"/>
                      <a:pt x="1" y="2588"/>
                      <a:pt x="26" y="3562"/>
                    </a:cubicBezTo>
                    <a:cubicBezTo>
                      <a:pt x="35" y="3781"/>
                      <a:pt x="203" y="3898"/>
                      <a:pt x="379" y="3898"/>
                    </a:cubicBezTo>
                    <a:cubicBezTo>
                      <a:pt x="555" y="3898"/>
                      <a:pt x="723" y="3789"/>
                      <a:pt x="715" y="3571"/>
                    </a:cubicBezTo>
                    <a:cubicBezTo>
                      <a:pt x="707" y="3184"/>
                      <a:pt x="875" y="2815"/>
                      <a:pt x="1169" y="2538"/>
                    </a:cubicBezTo>
                    <a:cubicBezTo>
                      <a:pt x="1479" y="2243"/>
                      <a:pt x="1857" y="2193"/>
                      <a:pt x="2311" y="2176"/>
                    </a:cubicBezTo>
                    <a:cubicBezTo>
                      <a:pt x="2740" y="2151"/>
                      <a:pt x="3302" y="2067"/>
                      <a:pt x="3664" y="1630"/>
                    </a:cubicBezTo>
                    <a:cubicBezTo>
                      <a:pt x="3991" y="1235"/>
                      <a:pt x="4117" y="748"/>
                      <a:pt x="4016" y="261"/>
                    </a:cubicBezTo>
                    <a:cubicBezTo>
                      <a:pt x="3991" y="135"/>
                      <a:pt x="3907" y="51"/>
                      <a:pt x="3806" y="17"/>
                    </a:cubicBezTo>
                    <a:cubicBezTo>
                      <a:pt x="3773" y="6"/>
                      <a:pt x="3737" y="1"/>
                      <a:pt x="370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0" name="Google Shape;4060;p46"/>
              <p:cNvSpPr/>
              <p:nvPr/>
            </p:nvSpPr>
            <p:spPr>
              <a:xfrm>
                <a:off x="2623400" y="2051125"/>
                <a:ext cx="4455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916" extrusionOk="0">
                    <a:moveTo>
                      <a:pt x="1706" y="0"/>
                    </a:moveTo>
                    <a:cubicBezTo>
                      <a:pt x="1109" y="143"/>
                      <a:pt x="597" y="571"/>
                      <a:pt x="311" y="1117"/>
                    </a:cubicBezTo>
                    <a:cubicBezTo>
                      <a:pt x="34" y="1663"/>
                      <a:pt x="1" y="2335"/>
                      <a:pt x="227" y="2915"/>
                    </a:cubicBezTo>
                    <a:cubicBezTo>
                      <a:pt x="605" y="2403"/>
                      <a:pt x="1219" y="2041"/>
                      <a:pt x="1513" y="1487"/>
                    </a:cubicBezTo>
                    <a:cubicBezTo>
                      <a:pt x="1748" y="1033"/>
                      <a:pt x="1781" y="504"/>
                      <a:pt x="1706" y="0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1" name="Google Shape;4061;p46"/>
              <p:cNvSpPr/>
              <p:nvPr/>
            </p:nvSpPr>
            <p:spPr>
              <a:xfrm>
                <a:off x="2622150" y="2049650"/>
                <a:ext cx="4727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3025" extrusionOk="0">
                    <a:moveTo>
                      <a:pt x="1722" y="118"/>
                    </a:moveTo>
                    <a:lnTo>
                      <a:pt x="1722" y="118"/>
                    </a:lnTo>
                    <a:cubicBezTo>
                      <a:pt x="1781" y="664"/>
                      <a:pt x="1722" y="1151"/>
                      <a:pt x="1512" y="1504"/>
                    </a:cubicBezTo>
                    <a:cubicBezTo>
                      <a:pt x="1344" y="1823"/>
                      <a:pt x="1067" y="2067"/>
                      <a:pt x="807" y="2319"/>
                    </a:cubicBezTo>
                    <a:cubicBezTo>
                      <a:pt x="630" y="2487"/>
                      <a:pt x="445" y="2663"/>
                      <a:pt x="294" y="2856"/>
                    </a:cubicBezTo>
                    <a:cubicBezTo>
                      <a:pt x="109" y="2327"/>
                      <a:pt x="143" y="1714"/>
                      <a:pt x="403" y="1202"/>
                    </a:cubicBezTo>
                    <a:cubicBezTo>
                      <a:pt x="681" y="689"/>
                      <a:pt x="1159" y="286"/>
                      <a:pt x="1722" y="118"/>
                    </a:cubicBezTo>
                    <a:close/>
                    <a:moveTo>
                      <a:pt x="1739" y="0"/>
                    </a:moveTo>
                    <a:cubicBezTo>
                      <a:pt x="1126" y="160"/>
                      <a:pt x="597" y="588"/>
                      <a:pt x="311" y="1160"/>
                    </a:cubicBezTo>
                    <a:cubicBezTo>
                      <a:pt x="25" y="1722"/>
                      <a:pt x="0" y="2411"/>
                      <a:pt x="227" y="2999"/>
                    </a:cubicBezTo>
                    <a:cubicBezTo>
                      <a:pt x="235" y="3016"/>
                      <a:pt x="261" y="3024"/>
                      <a:pt x="277" y="3024"/>
                    </a:cubicBezTo>
                    <a:cubicBezTo>
                      <a:pt x="303" y="3024"/>
                      <a:pt x="311" y="3024"/>
                      <a:pt x="303" y="3008"/>
                    </a:cubicBezTo>
                    <a:cubicBezTo>
                      <a:pt x="462" y="2798"/>
                      <a:pt x="672" y="2596"/>
                      <a:pt x="865" y="2411"/>
                    </a:cubicBezTo>
                    <a:cubicBezTo>
                      <a:pt x="1143" y="2159"/>
                      <a:pt x="1411" y="1890"/>
                      <a:pt x="1596" y="1571"/>
                    </a:cubicBezTo>
                    <a:cubicBezTo>
                      <a:pt x="1815" y="1160"/>
                      <a:pt x="1890" y="630"/>
                      <a:pt x="1806" y="42"/>
                    </a:cubicBezTo>
                    <a:cubicBezTo>
                      <a:pt x="1806" y="34"/>
                      <a:pt x="1789" y="26"/>
                      <a:pt x="1781" y="17"/>
                    </a:cubicBezTo>
                    <a:cubicBezTo>
                      <a:pt x="1773" y="0"/>
                      <a:pt x="1747" y="0"/>
                      <a:pt x="173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2" name="Google Shape;4062;p46"/>
              <p:cNvSpPr/>
              <p:nvPr/>
            </p:nvSpPr>
            <p:spPr>
              <a:xfrm>
                <a:off x="2627825" y="2063175"/>
                <a:ext cx="29625" cy="60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2434" extrusionOk="0">
                    <a:moveTo>
                      <a:pt x="1140" y="0"/>
                    </a:moveTo>
                    <a:cubicBezTo>
                      <a:pt x="1124" y="0"/>
                      <a:pt x="1108" y="6"/>
                      <a:pt x="1092" y="22"/>
                    </a:cubicBezTo>
                    <a:cubicBezTo>
                      <a:pt x="529" y="694"/>
                      <a:pt x="151" y="1501"/>
                      <a:pt x="0" y="2374"/>
                    </a:cubicBezTo>
                    <a:cubicBezTo>
                      <a:pt x="0" y="2399"/>
                      <a:pt x="8" y="2425"/>
                      <a:pt x="50" y="2433"/>
                    </a:cubicBezTo>
                    <a:cubicBezTo>
                      <a:pt x="76" y="2433"/>
                      <a:pt x="109" y="2416"/>
                      <a:pt x="109" y="2391"/>
                    </a:cubicBezTo>
                    <a:cubicBezTo>
                      <a:pt x="244" y="1534"/>
                      <a:pt x="622" y="745"/>
                      <a:pt x="1176" y="81"/>
                    </a:cubicBezTo>
                    <a:cubicBezTo>
                      <a:pt x="1184" y="64"/>
                      <a:pt x="1184" y="31"/>
                      <a:pt x="1168" y="5"/>
                    </a:cubicBezTo>
                    <a:cubicBezTo>
                      <a:pt x="1158" y="2"/>
                      <a:pt x="1149" y="0"/>
                      <a:pt x="11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3" name="Google Shape;4063;p46"/>
              <p:cNvSpPr/>
              <p:nvPr/>
            </p:nvSpPr>
            <p:spPr>
              <a:xfrm>
                <a:off x="2706775" y="2059925"/>
                <a:ext cx="441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496" extrusionOk="0">
                    <a:moveTo>
                      <a:pt x="648" y="1"/>
                    </a:moveTo>
                    <a:cubicBezTo>
                      <a:pt x="623" y="1"/>
                      <a:pt x="597" y="3"/>
                      <a:pt x="572" y="9"/>
                    </a:cubicBezTo>
                    <a:cubicBezTo>
                      <a:pt x="169" y="93"/>
                      <a:pt x="1" y="891"/>
                      <a:pt x="160" y="1580"/>
                    </a:cubicBezTo>
                    <a:cubicBezTo>
                      <a:pt x="294" y="2182"/>
                      <a:pt x="625" y="2495"/>
                      <a:pt x="985" y="2495"/>
                    </a:cubicBezTo>
                    <a:cubicBezTo>
                      <a:pt x="1032" y="2495"/>
                      <a:pt x="1079" y="2490"/>
                      <a:pt x="1126" y="2479"/>
                    </a:cubicBezTo>
                    <a:cubicBezTo>
                      <a:pt x="1529" y="2395"/>
                      <a:pt x="1765" y="1933"/>
                      <a:pt x="1613" y="1253"/>
                    </a:cubicBezTo>
                    <a:cubicBezTo>
                      <a:pt x="1464" y="616"/>
                      <a:pt x="1027" y="1"/>
                      <a:pt x="648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4" name="Google Shape;4064;p46"/>
              <p:cNvSpPr/>
              <p:nvPr/>
            </p:nvSpPr>
            <p:spPr>
              <a:xfrm>
                <a:off x="2705525" y="2058825"/>
                <a:ext cx="4705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599" extrusionOk="0">
                    <a:moveTo>
                      <a:pt x="681" y="95"/>
                    </a:moveTo>
                    <a:cubicBezTo>
                      <a:pt x="840" y="95"/>
                      <a:pt x="1017" y="213"/>
                      <a:pt x="1176" y="415"/>
                    </a:cubicBezTo>
                    <a:cubicBezTo>
                      <a:pt x="1369" y="650"/>
                      <a:pt x="1521" y="977"/>
                      <a:pt x="1596" y="1305"/>
                    </a:cubicBezTo>
                    <a:cubicBezTo>
                      <a:pt x="1731" y="1918"/>
                      <a:pt x="1554" y="2380"/>
                      <a:pt x="1159" y="2473"/>
                    </a:cubicBezTo>
                    <a:cubicBezTo>
                      <a:pt x="1116" y="2483"/>
                      <a:pt x="1073" y="2488"/>
                      <a:pt x="1030" y="2488"/>
                    </a:cubicBezTo>
                    <a:cubicBezTo>
                      <a:pt x="679" y="2488"/>
                      <a:pt x="372" y="2154"/>
                      <a:pt x="252" y="1607"/>
                    </a:cubicBezTo>
                    <a:cubicBezTo>
                      <a:pt x="93" y="919"/>
                      <a:pt x="277" y="179"/>
                      <a:pt x="622" y="112"/>
                    </a:cubicBezTo>
                    <a:cubicBezTo>
                      <a:pt x="639" y="95"/>
                      <a:pt x="664" y="95"/>
                      <a:pt x="681" y="95"/>
                    </a:cubicBezTo>
                    <a:close/>
                    <a:moveTo>
                      <a:pt x="689" y="0"/>
                    </a:moveTo>
                    <a:cubicBezTo>
                      <a:pt x="658" y="0"/>
                      <a:pt x="627" y="4"/>
                      <a:pt x="597" y="11"/>
                    </a:cubicBezTo>
                    <a:cubicBezTo>
                      <a:pt x="160" y="112"/>
                      <a:pt x="0" y="961"/>
                      <a:pt x="160" y="1641"/>
                    </a:cubicBezTo>
                    <a:cubicBezTo>
                      <a:pt x="319" y="2313"/>
                      <a:pt x="697" y="2599"/>
                      <a:pt x="1042" y="2599"/>
                    </a:cubicBezTo>
                    <a:cubicBezTo>
                      <a:pt x="1084" y="2599"/>
                      <a:pt x="1134" y="2590"/>
                      <a:pt x="1176" y="2582"/>
                    </a:cubicBezTo>
                    <a:cubicBezTo>
                      <a:pt x="1563" y="2506"/>
                      <a:pt x="1882" y="2069"/>
                      <a:pt x="1705" y="1297"/>
                    </a:cubicBezTo>
                    <a:cubicBezTo>
                      <a:pt x="1621" y="952"/>
                      <a:pt x="1462" y="616"/>
                      <a:pt x="1260" y="364"/>
                    </a:cubicBezTo>
                    <a:cubicBezTo>
                      <a:pt x="1073" y="127"/>
                      <a:pt x="874" y="0"/>
                      <a:pt x="68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5" name="Google Shape;4065;p46"/>
              <p:cNvSpPr/>
              <p:nvPr/>
            </p:nvSpPr>
            <p:spPr>
              <a:xfrm>
                <a:off x="2719800" y="2044775"/>
                <a:ext cx="651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1499" extrusionOk="0">
                    <a:moveTo>
                      <a:pt x="1323" y="0"/>
                    </a:moveTo>
                    <a:cubicBezTo>
                      <a:pt x="699" y="0"/>
                      <a:pt x="80" y="254"/>
                      <a:pt x="42" y="615"/>
                    </a:cubicBezTo>
                    <a:cubicBezTo>
                      <a:pt x="0" y="1027"/>
                      <a:pt x="714" y="1430"/>
                      <a:pt x="1403" y="1489"/>
                    </a:cubicBezTo>
                    <a:cubicBezTo>
                      <a:pt x="1471" y="1495"/>
                      <a:pt x="1536" y="1499"/>
                      <a:pt x="1599" y="1499"/>
                    </a:cubicBezTo>
                    <a:cubicBezTo>
                      <a:pt x="2186" y="1499"/>
                      <a:pt x="2532" y="1223"/>
                      <a:pt x="2563" y="851"/>
                    </a:cubicBezTo>
                    <a:cubicBezTo>
                      <a:pt x="2605" y="439"/>
                      <a:pt x="2235" y="69"/>
                      <a:pt x="1538" y="11"/>
                    </a:cubicBezTo>
                    <a:cubicBezTo>
                      <a:pt x="1467" y="4"/>
                      <a:pt x="1395" y="0"/>
                      <a:pt x="132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6" name="Google Shape;4066;p46"/>
              <p:cNvSpPr/>
              <p:nvPr/>
            </p:nvSpPr>
            <p:spPr>
              <a:xfrm>
                <a:off x="2719175" y="2043700"/>
                <a:ext cx="67000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600" extrusionOk="0">
                    <a:moveTo>
                      <a:pt x="1372" y="105"/>
                    </a:moveTo>
                    <a:cubicBezTo>
                      <a:pt x="1436" y="105"/>
                      <a:pt x="1500" y="108"/>
                      <a:pt x="1563" y="112"/>
                    </a:cubicBezTo>
                    <a:cubicBezTo>
                      <a:pt x="2184" y="171"/>
                      <a:pt x="2588" y="482"/>
                      <a:pt x="2546" y="894"/>
                    </a:cubicBezTo>
                    <a:cubicBezTo>
                      <a:pt x="2507" y="1267"/>
                      <a:pt x="2137" y="1489"/>
                      <a:pt x="1604" y="1489"/>
                    </a:cubicBezTo>
                    <a:cubicBezTo>
                      <a:pt x="1550" y="1489"/>
                      <a:pt x="1494" y="1486"/>
                      <a:pt x="1437" y="1482"/>
                    </a:cubicBezTo>
                    <a:cubicBezTo>
                      <a:pt x="1101" y="1448"/>
                      <a:pt x="756" y="1347"/>
                      <a:pt x="496" y="1188"/>
                    </a:cubicBezTo>
                    <a:cubicBezTo>
                      <a:pt x="244" y="1028"/>
                      <a:pt x="109" y="843"/>
                      <a:pt x="118" y="675"/>
                    </a:cubicBezTo>
                    <a:cubicBezTo>
                      <a:pt x="135" y="507"/>
                      <a:pt x="303" y="348"/>
                      <a:pt x="588" y="238"/>
                    </a:cubicBezTo>
                    <a:cubicBezTo>
                      <a:pt x="820" y="150"/>
                      <a:pt x="1097" y="105"/>
                      <a:pt x="1372" y="105"/>
                    </a:cubicBezTo>
                    <a:close/>
                    <a:moveTo>
                      <a:pt x="1342" y="0"/>
                    </a:moveTo>
                    <a:cubicBezTo>
                      <a:pt x="1063" y="0"/>
                      <a:pt x="783" y="46"/>
                      <a:pt x="555" y="138"/>
                    </a:cubicBezTo>
                    <a:cubicBezTo>
                      <a:pt x="235" y="264"/>
                      <a:pt x="42" y="448"/>
                      <a:pt x="25" y="658"/>
                    </a:cubicBezTo>
                    <a:cubicBezTo>
                      <a:pt x="0" y="868"/>
                      <a:pt x="160" y="1087"/>
                      <a:pt x="454" y="1272"/>
                    </a:cubicBezTo>
                    <a:cubicBezTo>
                      <a:pt x="723" y="1440"/>
                      <a:pt x="1084" y="1557"/>
                      <a:pt x="1428" y="1582"/>
                    </a:cubicBezTo>
                    <a:cubicBezTo>
                      <a:pt x="1504" y="1599"/>
                      <a:pt x="1563" y="1599"/>
                      <a:pt x="1630" y="1599"/>
                    </a:cubicBezTo>
                    <a:cubicBezTo>
                      <a:pt x="2277" y="1599"/>
                      <a:pt x="2604" y="1263"/>
                      <a:pt x="2646" y="902"/>
                    </a:cubicBezTo>
                    <a:cubicBezTo>
                      <a:pt x="2680" y="516"/>
                      <a:pt x="2361" y="87"/>
                      <a:pt x="1579" y="12"/>
                    </a:cubicBezTo>
                    <a:cubicBezTo>
                      <a:pt x="1501" y="4"/>
                      <a:pt x="1421" y="0"/>
                      <a:pt x="134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7" name="Google Shape;4067;p46"/>
              <p:cNvSpPr/>
              <p:nvPr/>
            </p:nvSpPr>
            <p:spPr>
              <a:xfrm>
                <a:off x="2710975" y="2000775"/>
                <a:ext cx="48125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2404" extrusionOk="0">
                    <a:moveTo>
                      <a:pt x="1150" y="0"/>
                    </a:moveTo>
                    <a:cubicBezTo>
                      <a:pt x="830" y="0"/>
                      <a:pt x="492" y="253"/>
                      <a:pt x="278" y="762"/>
                    </a:cubicBezTo>
                    <a:cubicBezTo>
                      <a:pt x="1" y="1401"/>
                      <a:pt x="17" y="2224"/>
                      <a:pt x="395" y="2375"/>
                    </a:cubicBezTo>
                    <a:cubicBezTo>
                      <a:pt x="440" y="2394"/>
                      <a:pt x="489" y="2403"/>
                      <a:pt x="539" y="2403"/>
                    </a:cubicBezTo>
                    <a:cubicBezTo>
                      <a:pt x="911" y="2403"/>
                      <a:pt x="1402" y="1913"/>
                      <a:pt x="1639" y="1351"/>
                    </a:cubicBezTo>
                    <a:cubicBezTo>
                      <a:pt x="1924" y="712"/>
                      <a:pt x="1781" y="216"/>
                      <a:pt x="1387" y="48"/>
                    </a:cubicBezTo>
                    <a:cubicBezTo>
                      <a:pt x="1310" y="16"/>
                      <a:pt x="1231" y="0"/>
                      <a:pt x="115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8" name="Google Shape;4068;p46"/>
              <p:cNvSpPr/>
              <p:nvPr/>
            </p:nvSpPr>
            <p:spPr>
              <a:xfrm>
                <a:off x="2709725" y="1999750"/>
                <a:ext cx="48100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2501" extrusionOk="0">
                    <a:moveTo>
                      <a:pt x="1210" y="98"/>
                    </a:moveTo>
                    <a:cubicBezTo>
                      <a:pt x="1285" y="98"/>
                      <a:pt x="1353" y="106"/>
                      <a:pt x="1437" y="148"/>
                    </a:cubicBezTo>
                    <a:cubicBezTo>
                      <a:pt x="1605" y="224"/>
                      <a:pt x="1731" y="383"/>
                      <a:pt x="1773" y="585"/>
                    </a:cubicBezTo>
                    <a:cubicBezTo>
                      <a:pt x="1831" y="812"/>
                      <a:pt x="1789" y="1089"/>
                      <a:pt x="1663" y="1383"/>
                    </a:cubicBezTo>
                    <a:cubicBezTo>
                      <a:pt x="1521" y="1694"/>
                      <a:pt x="1311" y="1980"/>
                      <a:pt x="1084" y="2181"/>
                    </a:cubicBezTo>
                    <a:cubicBezTo>
                      <a:pt x="906" y="2321"/>
                      <a:pt x="737" y="2399"/>
                      <a:pt x="596" y="2399"/>
                    </a:cubicBezTo>
                    <a:cubicBezTo>
                      <a:pt x="551" y="2399"/>
                      <a:pt x="509" y="2391"/>
                      <a:pt x="471" y="2374"/>
                    </a:cubicBezTo>
                    <a:cubicBezTo>
                      <a:pt x="151" y="2240"/>
                      <a:pt x="109" y="1484"/>
                      <a:pt x="387" y="837"/>
                    </a:cubicBezTo>
                    <a:cubicBezTo>
                      <a:pt x="588" y="375"/>
                      <a:pt x="891" y="98"/>
                      <a:pt x="1210" y="98"/>
                    </a:cubicBezTo>
                    <a:close/>
                    <a:moveTo>
                      <a:pt x="1204" y="1"/>
                    </a:moveTo>
                    <a:cubicBezTo>
                      <a:pt x="883" y="1"/>
                      <a:pt x="527" y="229"/>
                      <a:pt x="286" y="795"/>
                    </a:cubicBezTo>
                    <a:cubicBezTo>
                      <a:pt x="0" y="1434"/>
                      <a:pt x="0" y="2290"/>
                      <a:pt x="420" y="2475"/>
                    </a:cubicBezTo>
                    <a:cubicBezTo>
                      <a:pt x="471" y="2492"/>
                      <a:pt x="529" y="2500"/>
                      <a:pt x="588" y="2500"/>
                    </a:cubicBezTo>
                    <a:cubicBezTo>
                      <a:pt x="756" y="2500"/>
                      <a:pt x="949" y="2408"/>
                      <a:pt x="1143" y="2265"/>
                    </a:cubicBezTo>
                    <a:cubicBezTo>
                      <a:pt x="1386" y="2055"/>
                      <a:pt x="1605" y="1744"/>
                      <a:pt x="1739" y="1425"/>
                    </a:cubicBezTo>
                    <a:cubicBezTo>
                      <a:pt x="1882" y="1106"/>
                      <a:pt x="1924" y="812"/>
                      <a:pt x="1865" y="560"/>
                    </a:cubicBezTo>
                    <a:cubicBezTo>
                      <a:pt x="1815" y="316"/>
                      <a:pt x="1672" y="140"/>
                      <a:pt x="1470" y="56"/>
                    </a:cubicBezTo>
                    <a:cubicBezTo>
                      <a:pt x="1387" y="20"/>
                      <a:pt x="1297" y="1"/>
                      <a:pt x="120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9" name="Google Shape;4069;p46"/>
              <p:cNvSpPr/>
              <p:nvPr/>
            </p:nvSpPr>
            <p:spPr>
              <a:xfrm>
                <a:off x="2666450" y="2013325"/>
                <a:ext cx="6115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2012" extrusionOk="0">
                    <a:moveTo>
                      <a:pt x="753" y="0"/>
                    </a:moveTo>
                    <a:cubicBezTo>
                      <a:pt x="559" y="0"/>
                      <a:pt x="391" y="73"/>
                      <a:pt x="270" y="210"/>
                    </a:cubicBezTo>
                    <a:cubicBezTo>
                      <a:pt x="1" y="512"/>
                      <a:pt x="85" y="1017"/>
                      <a:pt x="606" y="1487"/>
                    </a:cubicBezTo>
                    <a:cubicBezTo>
                      <a:pt x="723" y="1596"/>
                      <a:pt x="874" y="1689"/>
                      <a:pt x="1009" y="1773"/>
                    </a:cubicBezTo>
                    <a:cubicBezTo>
                      <a:pt x="1280" y="1918"/>
                      <a:pt x="1568" y="2012"/>
                      <a:pt x="1801" y="2012"/>
                    </a:cubicBezTo>
                    <a:cubicBezTo>
                      <a:pt x="1863" y="2012"/>
                      <a:pt x="1922" y="2005"/>
                      <a:pt x="1975" y="1991"/>
                    </a:cubicBezTo>
                    <a:cubicBezTo>
                      <a:pt x="2034" y="1932"/>
                      <a:pt x="2101" y="1899"/>
                      <a:pt x="2176" y="1873"/>
                    </a:cubicBezTo>
                    <a:cubicBezTo>
                      <a:pt x="2445" y="1571"/>
                      <a:pt x="2109" y="840"/>
                      <a:pt x="1588" y="378"/>
                    </a:cubicBezTo>
                    <a:cubicBezTo>
                      <a:pt x="1292" y="119"/>
                      <a:pt x="1001" y="0"/>
                      <a:pt x="75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0" name="Google Shape;4070;p46"/>
              <p:cNvSpPr/>
              <p:nvPr/>
            </p:nvSpPr>
            <p:spPr>
              <a:xfrm>
                <a:off x="2667500" y="2011725"/>
                <a:ext cx="58200" cy="5327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131" extrusionOk="0">
                    <a:moveTo>
                      <a:pt x="715" y="114"/>
                    </a:moveTo>
                    <a:cubicBezTo>
                      <a:pt x="732" y="114"/>
                      <a:pt x="765" y="114"/>
                      <a:pt x="782" y="123"/>
                    </a:cubicBezTo>
                    <a:cubicBezTo>
                      <a:pt x="1017" y="148"/>
                      <a:pt x="1269" y="274"/>
                      <a:pt x="1513" y="484"/>
                    </a:cubicBezTo>
                    <a:cubicBezTo>
                      <a:pt x="1765" y="702"/>
                      <a:pt x="1975" y="988"/>
                      <a:pt x="2084" y="1265"/>
                    </a:cubicBezTo>
                    <a:cubicBezTo>
                      <a:pt x="2202" y="1543"/>
                      <a:pt x="2210" y="1769"/>
                      <a:pt x="2109" y="1895"/>
                    </a:cubicBezTo>
                    <a:cubicBezTo>
                      <a:pt x="2042" y="1921"/>
                      <a:pt x="1983" y="1963"/>
                      <a:pt x="1916" y="2013"/>
                    </a:cubicBezTo>
                    <a:cubicBezTo>
                      <a:pt x="1874" y="2023"/>
                      <a:pt x="1827" y="2027"/>
                      <a:pt x="1777" y="2027"/>
                    </a:cubicBezTo>
                    <a:cubicBezTo>
                      <a:pt x="1565" y="2027"/>
                      <a:pt x="1287" y="1944"/>
                      <a:pt x="1009" y="1795"/>
                    </a:cubicBezTo>
                    <a:cubicBezTo>
                      <a:pt x="858" y="1711"/>
                      <a:pt x="723" y="1618"/>
                      <a:pt x="606" y="1509"/>
                    </a:cubicBezTo>
                    <a:cubicBezTo>
                      <a:pt x="362" y="1299"/>
                      <a:pt x="211" y="1072"/>
                      <a:pt x="152" y="837"/>
                    </a:cubicBezTo>
                    <a:cubicBezTo>
                      <a:pt x="101" y="635"/>
                      <a:pt x="143" y="434"/>
                      <a:pt x="270" y="299"/>
                    </a:cubicBezTo>
                    <a:cubicBezTo>
                      <a:pt x="379" y="173"/>
                      <a:pt x="538" y="114"/>
                      <a:pt x="715" y="114"/>
                    </a:cubicBezTo>
                    <a:close/>
                    <a:moveTo>
                      <a:pt x="720" y="1"/>
                    </a:moveTo>
                    <a:cubicBezTo>
                      <a:pt x="507" y="1"/>
                      <a:pt x="328" y="84"/>
                      <a:pt x="202" y="232"/>
                    </a:cubicBezTo>
                    <a:cubicBezTo>
                      <a:pt x="51" y="400"/>
                      <a:pt x="1" y="618"/>
                      <a:pt x="51" y="862"/>
                    </a:cubicBezTo>
                    <a:cubicBezTo>
                      <a:pt x="118" y="1114"/>
                      <a:pt x="270" y="1349"/>
                      <a:pt x="538" y="1585"/>
                    </a:cubicBezTo>
                    <a:cubicBezTo>
                      <a:pt x="664" y="1702"/>
                      <a:pt x="799" y="1795"/>
                      <a:pt x="942" y="1879"/>
                    </a:cubicBezTo>
                    <a:cubicBezTo>
                      <a:pt x="1236" y="2047"/>
                      <a:pt x="1530" y="2131"/>
                      <a:pt x="1765" y="2131"/>
                    </a:cubicBezTo>
                    <a:cubicBezTo>
                      <a:pt x="1824" y="2131"/>
                      <a:pt x="1891" y="2122"/>
                      <a:pt x="1958" y="2097"/>
                    </a:cubicBezTo>
                    <a:lnTo>
                      <a:pt x="1975" y="2097"/>
                    </a:lnTo>
                    <a:lnTo>
                      <a:pt x="1983" y="2089"/>
                    </a:lnTo>
                    <a:cubicBezTo>
                      <a:pt x="2034" y="2038"/>
                      <a:pt x="2084" y="1996"/>
                      <a:pt x="2151" y="1979"/>
                    </a:cubicBezTo>
                    <a:lnTo>
                      <a:pt x="2168" y="1979"/>
                    </a:lnTo>
                    <a:lnTo>
                      <a:pt x="2185" y="1971"/>
                    </a:lnTo>
                    <a:cubicBezTo>
                      <a:pt x="2319" y="1811"/>
                      <a:pt x="2328" y="1551"/>
                      <a:pt x="2193" y="1223"/>
                    </a:cubicBezTo>
                    <a:cubicBezTo>
                      <a:pt x="2067" y="929"/>
                      <a:pt x="1849" y="627"/>
                      <a:pt x="1588" y="400"/>
                    </a:cubicBezTo>
                    <a:cubicBezTo>
                      <a:pt x="1336" y="165"/>
                      <a:pt x="1059" y="30"/>
                      <a:pt x="807" y="5"/>
                    </a:cubicBezTo>
                    <a:cubicBezTo>
                      <a:pt x="778" y="2"/>
                      <a:pt x="749" y="1"/>
                      <a:pt x="72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1" name="Google Shape;4071;p46"/>
              <p:cNvSpPr/>
              <p:nvPr/>
            </p:nvSpPr>
            <p:spPr>
              <a:xfrm>
                <a:off x="2661200" y="2054600"/>
                <a:ext cx="5967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811" extrusionOk="0">
                    <a:moveTo>
                      <a:pt x="1845" y="0"/>
                    </a:moveTo>
                    <a:cubicBezTo>
                      <a:pt x="1654" y="0"/>
                      <a:pt x="1435" y="40"/>
                      <a:pt x="1219" y="113"/>
                    </a:cubicBezTo>
                    <a:cubicBezTo>
                      <a:pt x="1059" y="164"/>
                      <a:pt x="916" y="239"/>
                      <a:pt x="765" y="323"/>
                    </a:cubicBezTo>
                    <a:cubicBezTo>
                      <a:pt x="169" y="676"/>
                      <a:pt x="1" y="1172"/>
                      <a:pt x="202" y="1508"/>
                    </a:cubicBezTo>
                    <a:cubicBezTo>
                      <a:pt x="319" y="1699"/>
                      <a:pt x="530" y="1810"/>
                      <a:pt x="796" y="1810"/>
                    </a:cubicBezTo>
                    <a:cubicBezTo>
                      <a:pt x="1009" y="1810"/>
                      <a:pt x="1257" y="1740"/>
                      <a:pt x="1521" y="1583"/>
                    </a:cubicBezTo>
                    <a:cubicBezTo>
                      <a:pt x="1672" y="1499"/>
                      <a:pt x="1807" y="1398"/>
                      <a:pt x="1924" y="1289"/>
                    </a:cubicBezTo>
                    <a:cubicBezTo>
                      <a:pt x="1908" y="886"/>
                      <a:pt x="2008" y="516"/>
                      <a:pt x="2185" y="332"/>
                    </a:cubicBezTo>
                    <a:cubicBezTo>
                      <a:pt x="2244" y="264"/>
                      <a:pt x="2311" y="239"/>
                      <a:pt x="2386" y="214"/>
                    </a:cubicBezTo>
                    <a:cubicBezTo>
                      <a:pt x="2296" y="67"/>
                      <a:pt x="2094" y="0"/>
                      <a:pt x="1845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2" name="Google Shape;4072;p46"/>
              <p:cNvSpPr/>
              <p:nvPr/>
            </p:nvSpPr>
            <p:spPr>
              <a:xfrm>
                <a:off x="2660150" y="2053400"/>
                <a:ext cx="6282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34" extrusionOk="0">
                    <a:moveTo>
                      <a:pt x="1882" y="102"/>
                    </a:moveTo>
                    <a:cubicBezTo>
                      <a:pt x="2092" y="102"/>
                      <a:pt x="2244" y="144"/>
                      <a:pt x="2328" y="254"/>
                    </a:cubicBezTo>
                    <a:cubicBezTo>
                      <a:pt x="2277" y="270"/>
                      <a:pt x="2227" y="312"/>
                      <a:pt x="2185" y="354"/>
                    </a:cubicBezTo>
                    <a:cubicBezTo>
                      <a:pt x="2008" y="548"/>
                      <a:pt x="1899" y="917"/>
                      <a:pt x="1899" y="1337"/>
                    </a:cubicBezTo>
                    <a:cubicBezTo>
                      <a:pt x="1782" y="1438"/>
                      <a:pt x="1656" y="1530"/>
                      <a:pt x="1530" y="1606"/>
                    </a:cubicBezTo>
                    <a:cubicBezTo>
                      <a:pt x="1281" y="1756"/>
                      <a:pt x="1039" y="1830"/>
                      <a:pt x="830" y="1830"/>
                    </a:cubicBezTo>
                    <a:cubicBezTo>
                      <a:pt x="592" y="1830"/>
                      <a:pt x="398" y="1735"/>
                      <a:pt x="286" y="1547"/>
                    </a:cubicBezTo>
                    <a:cubicBezTo>
                      <a:pt x="76" y="1186"/>
                      <a:pt x="295" y="732"/>
                      <a:pt x="832" y="422"/>
                    </a:cubicBezTo>
                    <a:cubicBezTo>
                      <a:pt x="967" y="338"/>
                      <a:pt x="1110" y="270"/>
                      <a:pt x="1269" y="220"/>
                    </a:cubicBezTo>
                    <a:cubicBezTo>
                      <a:pt x="1488" y="136"/>
                      <a:pt x="1698" y="102"/>
                      <a:pt x="1882" y="102"/>
                    </a:cubicBezTo>
                    <a:close/>
                    <a:moveTo>
                      <a:pt x="1889" y="1"/>
                    </a:moveTo>
                    <a:cubicBezTo>
                      <a:pt x="1680" y="1"/>
                      <a:pt x="1448" y="47"/>
                      <a:pt x="1236" y="119"/>
                    </a:cubicBezTo>
                    <a:cubicBezTo>
                      <a:pt x="1068" y="170"/>
                      <a:pt x="925" y="245"/>
                      <a:pt x="774" y="329"/>
                    </a:cubicBezTo>
                    <a:cubicBezTo>
                      <a:pt x="101" y="732"/>
                      <a:pt x="1" y="1262"/>
                      <a:pt x="202" y="1598"/>
                    </a:cubicBezTo>
                    <a:cubicBezTo>
                      <a:pt x="311" y="1799"/>
                      <a:pt x="538" y="1934"/>
                      <a:pt x="841" y="1934"/>
                    </a:cubicBezTo>
                    <a:cubicBezTo>
                      <a:pt x="1059" y="1934"/>
                      <a:pt x="1311" y="1858"/>
                      <a:pt x="1580" y="1698"/>
                    </a:cubicBezTo>
                    <a:cubicBezTo>
                      <a:pt x="1731" y="1614"/>
                      <a:pt x="1866" y="1514"/>
                      <a:pt x="1992" y="1396"/>
                    </a:cubicBezTo>
                    <a:lnTo>
                      <a:pt x="2017" y="1379"/>
                    </a:lnTo>
                    <a:lnTo>
                      <a:pt x="2017" y="1354"/>
                    </a:lnTo>
                    <a:cubicBezTo>
                      <a:pt x="2000" y="959"/>
                      <a:pt x="2109" y="598"/>
                      <a:pt x="2269" y="430"/>
                    </a:cubicBezTo>
                    <a:cubicBezTo>
                      <a:pt x="2319" y="380"/>
                      <a:pt x="2370" y="338"/>
                      <a:pt x="2437" y="329"/>
                    </a:cubicBezTo>
                    <a:lnTo>
                      <a:pt x="2512" y="304"/>
                    </a:lnTo>
                    <a:lnTo>
                      <a:pt x="2470" y="245"/>
                    </a:lnTo>
                    <a:cubicBezTo>
                      <a:pt x="2364" y="70"/>
                      <a:pt x="2144" y="1"/>
                      <a:pt x="188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3" name="Google Shape;4073;p46"/>
              <p:cNvSpPr/>
              <p:nvPr/>
            </p:nvSpPr>
            <p:spPr>
              <a:xfrm>
                <a:off x="2700475" y="2041800"/>
                <a:ext cx="407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486" extrusionOk="0">
                    <a:moveTo>
                      <a:pt x="822" y="0"/>
                    </a:moveTo>
                    <a:cubicBezTo>
                      <a:pt x="632" y="0"/>
                      <a:pt x="441" y="72"/>
                      <a:pt x="295" y="214"/>
                    </a:cubicBezTo>
                    <a:cubicBezTo>
                      <a:pt x="1" y="499"/>
                      <a:pt x="1" y="970"/>
                      <a:pt x="286" y="1264"/>
                    </a:cubicBezTo>
                    <a:cubicBezTo>
                      <a:pt x="430" y="1412"/>
                      <a:pt x="621" y="1485"/>
                      <a:pt x="812" y="1485"/>
                    </a:cubicBezTo>
                    <a:cubicBezTo>
                      <a:pt x="1001" y="1485"/>
                      <a:pt x="1190" y="1414"/>
                      <a:pt x="1336" y="1272"/>
                    </a:cubicBezTo>
                    <a:cubicBezTo>
                      <a:pt x="1630" y="978"/>
                      <a:pt x="1630" y="508"/>
                      <a:pt x="1345" y="222"/>
                    </a:cubicBezTo>
                    <a:cubicBezTo>
                      <a:pt x="1205" y="74"/>
                      <a:pt x="1014" y="0"/>
                      <a:pt x="822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4" name="Google Shape;4074;p46"/>
              <p:cNvSpPr/>
              <p:nvPr/>
            </p:nvSpPr>
            <p:spPr>
              <a:xfrm>
                <a:off x="2699000" y="2040425"/>
                <a:ext cx="43500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588" extrusionOk="0">
                    <a:moveTo>
                      <a:pt x="874" y="101"/>
                    </a:moveTo>
                    <a:cubicBezTo>
                      <a:pt x="1051" y="101"/>
                      <a:pt x="1227" y="176"/>
                      <a:pt x="1362" y="311"/>
                    </a:cubicBezTo>
                    <a:cubicBezTo>
                      <a:pt x="1622" y="579"/>
                      <a:pt x="1622" y="1025"/>
                      <a:pt x="1353" y="1285"/>
                    </a:cubicBezTo>
                    <a:cubicBezTo>
                      <a:pt x="1220" y="1414"/>
                      <a:pt x="1043" y="1479"/>
                      <a:pt x="867" y="1479"/>
                    </a:cubicBezTo>
                    <a:cubicBezTo>
                      <a:pt x="688" y="1479"/>
                      <a:pt x="510" y="1412"/>
                      <a:pt x="379" y="1277"/>
                    </a:cubicBezTo>
                    <a:cubicBezTo>
                      <a:pt x="118" y="999"/>
                      <a:pt x="118" y="563"/>
                      <a:pt x="387" y="302"/>
                    </a:cubicBezTo>
                    <a:cubicBezTo>
                      <a:pt x="522" y="159"/>
                      <a:pt x="690" y="101"/>
                      <a:pt x="874" y="101"/>
                    </a:cubicBezTo>
                    <a:close/>
                    <a:moveTo>
                      <a:pt x="877" y="1"/>
                    </a:moveTo>
                    <a:cubicBezTo>
                      <a:pt x="674" y="1"/>
                      <a:pt x="470" y="76"/>
                      <a:pt x="312" y="227"/>
                    </a:cubicBezTo>
                    <a:cubicBezTo>
                      <a:pt x="1" y="529"/>
                      <a:pt x="1" y="1033"/>
                      <a:pt x="303" y="1352"/>
                    </a:cubicBezTo>
                    <a:cubicBezTo>
                      <a:pt x="463" y="1503"/>
                      <a:pt x="664" y="1587"/>
                      <a:pt x="874" y="1587"/>
                    </a:cubicBezTo>
                    <a:cubicBezTo>
                      <a:pt x="1084" y="1587"/>
                      <a:pt x="1278" y="1520"/>
                      <a:pt x="1429" y="1361"/>
                    </a:cubicBezTo>
                    <a:cubicBezTo>
                      <a:pt x="1740" y="1058"/>
                      <a:pt x="1740" y="554"/>
                      <a:pt x="1437" y="235"/>
                    </a:cubicBezTo>
                    <a:cubicBezTo>
                      <a:pt x="1285" y="78"/>
                      <a:pt x="1082" y="1"/>
                      <a:pt x="87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5" name="Google Shape;4075;p46"/>
              <p:cNvSpPr/>
              <p:nvPr/>
            </p:nvSpPr>
            <p:spPr>
              <a:xfrm>
                <a:off x="2541700" y="2157625"/>
                <a:ext cx="563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933" extrusionOk="0">
                    <a:moveTo>
                      <a:pt x="1629" y="0"/>
                    </a:moveTo>
                    <a:cubicBezTo>
                      <a:pt x="1338" y="0"/>
                      <a:pt x="962" y="172"/>
                      <a:pt x="639" y="478"/>
                    </a:cubicBezTo>
                    <a:cubicBezTo>
                      <a:pt x="169" y="940"/>
                      <a:pt x="1" y="1528"/>
                      <a:pt x="261" y="1805"/>
                    </a:cubicBezTo>
                    <a:cubicBezTo>
                      <a:pt x="350" y="1891"/>
                      <a:pt x="474" y="1932"/>
                      <a:pt x="618" y="1932"/>
                    </a:cubicBezTo>
                    <a:cubicBezTo>
                      <a:pt x="910" y="1932"/>
                      <a:pt x="1282" y="1762"/>
                      <a:pt x="1597" y="1452"/>
                    </a:cubicBezTo>
                    <a:cubicBezTo>
                      <a:pt x="2067" y="990"/>
                      <a:pt x="2252" y="386"/>
                      <a:pt x="1975" y="125"/>
                    </a:cubicBezTo>
                    <a:cubicBezTo>
                      <a:pt x="1890" y="40"/>
                      <a:pt x="1769" y="0"/>
                      <a:pt x="1629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6" name="Google Shape;4076;p46"/>
              <p:cNvSpPr/>
              <p:nvPr/>
            </p:nvSpPr>
            <p:spPr>
              <a:xfrm>
                <a:off x="2542975" y="2156475"/>
                <a:ext cx="5357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045" extrusionOk="0">
                    <a:moveTo>
                      <a:pt x="1580" y="87"/>
                    </a:moveTo>
                    <a:cubicBezTo>
                      <a:pt x="1706" y="87"/>
                      <a:pt x="1823" y="129"/>
                      <a:pt x="1890" y="205"/>
                    </a:cubicBezTo>
                    <a:cubicBezTo>
                      <a:pt x="2008" y="314"/>
                      <a:pt x="2033" y="507"/>
                      <a:pt x="1966" y="734"/>
                    </a:cubicBezTo>
                    <a:cubicBezTo>
                      <a:pt x="1890" y="978"/>
                      <a:pt x="1739" y="1230"/>
                      <a:pt x="1512" y="1448"/>
                    </a:cubicBezTo>
                    <a:cubicBezTo>
                      <a:pt x="1294" y="1675"/>
                      <a:pt x="1033" y="1826"/>
                      <a:pt x="790" y="1893"/>
                    </a:cubicBezTo>
                    <a:cubicBezTo>
                      <a:pt x="712" y="1916"/>
                      <a:pt x="638" y="1928"/>
                      <a:pt x="570" y="1928"/>
                    </a:cubicBezTo>
                    <a:cubicBezTo>
                      <a:pt x="439" y="1928"/>
                      <a:pt x="329" y="1886"/>
                      <a:pt x="252" y="1809"/>
                    </a:cubicBezTo>
                    <a:cubicBezTo>
                      <a:pt x="143" y="1692"/>
                      <a:pt x="118" y="1507"/>
                      <a:pt x="185" y="1272"/>
                    </a:cubicBezTo>
                    <a:cubicBezTo>
                      <a:pt x="252" y="1036"/>
                      <a:pt x="412" y="784"/>
                      <a:pt x="630" y="558"/>
                    </a:cubicBezTo>
                    <a:cubicBezTo>
                      <a:pt x="857" y="339"/>
                      <a:pt x="1117" y="180"/>
                      <a:pt x="1361" y="121"/>
                    </a:cubicBezTo>
                    <a:cubicBezTo>
                      <a:pt x="1428" y="96"/>
                      <a:pt x="1504" y="87"/>
                      <a:pt x="1580" y="87"/>
                    </a:cubicBezTo>
                    <a:close/>
                    <a:moveTo>
                      <a:pt x="1575" y="0"/>
                    </a:moveTo>
                    <a:cubicBezTo>
                      <a:pt x="1498" y="0"/>
                      <a:pt x="1415" y="12"/>
                      <a:pt x="1327" y="37"/>
                    </a:cubicBezTo>
                    <a:cubicBezTo>
                      <a:pt x="1067" y="96"/>
                      <a:pt x="790" y="264"/>
                      <a:pt x="563" y="499"/>
                    </a:cubicBezTo>
                    <a:cubicBezTo>
                      <a:pt x="319" y="726"/>
                      <a:pt x="151" y="994"/>
                      <a:pt x="76" y="1255"/>
                    </a:cubicBezTo>
                    <a:cubicBezTo>
                      <a:pt x="0" y="1524"/>
                      <a:pt x="42" y="1750"/>
                      <a:pt x="185" y="1893"/>
                    </a:cubicBezTo>
                    <a:cubicBezTo>
                      <a:pt x="277" y="1986"/>
                      <a:pt x="412" y="2044"/>
                      <a:pt x="571" y="2044"/>
                    </a:cubicBezTo>
                    <a:cubicBezTo>
                      <a:pt x="647" y="2044"/>
                      <a:pt x="731" y="2019"/>
                      <a:pt x="823" y="2011"/>
                    </a:cubicBezTo>
                    <a:cubicBezTo>
                      <a:pt x="1084" y="1944"/>
                      <a:pt x="1353" y="1776"/>
                      <a:pt x="1588" y="1549"/>
                    </a:cubicBezTo>
                    <a:cubicBezTo>
                      <a:pt x="1832" y="1314"/>
                      <a:pt x="2000" y="1053"/>
                      <a:pt x="2075" y="793"/>
                    </a:cubicBezTo>
                    <a:cubicBezTo>
                      <a:pt x="2142" y="516"/>
                      <a:pt x="2100" y="297"/>
                      <a:pt x="1966" y="154"/>
                    </a:cubicBezTo>
                    <a:cubicBezTo>
                      <a:pt x="1870" y="52"/>
                      <a:pt x="1735" y="0"/>
                      <a:pt x="157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7" name="Google Shape;4077;p46"/>
              <p:cNvSpPr/>
              <p:nvPr/>
            </p:nvSpPr>
            <p:spPr>
              <a:xfrm>
                <a:off x="2551800" y="2166075"/>
                <a:ext cx="35300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53" extrusionOk="0">
                    <a:moveTo>
                      <a:pt x="1113" y="1"/>
                    </a:moveTo>
                    <a:cubicBezTo>
                      <a:pt x="932" y="1"/>
                      <a:pt x="673" y="130"/>
                      <a:pt x="445" y="358"/>
                    </a:cubicBezTo>
                    <a:cubicBezTo>
                      <a:pt x="134" y="669"/>
                      <a:pt x="0" y="1047"/>
                      <a:pt x="143" y="1198"/>
                    </a:cubicBezTo>
                    <a:cubicBezTo>
                      <a:pt x="182" y="1235"/>
                      <a:pt x="239" y="1253"/>
                      <a:pt x="307" y="1253"/>
                    </a:cubicBezTo>
                    <a:cubicBezTo>
                      <a:pt x="441" y="1253"/>
                      <a:pt x="620" y="1184"/>
                      <a:pt x="798" y="1056"/>
                    </a:cubicBezTo>
                    <a:lnTo>
                      <a:pt x="722" y="627"/>
                    </a:lnTo>
                    <a:lnTo>
                      <a:pt x="722" y="627"/>
                    </a:lnTo>
                    <a:lnTo>
                      <a:pt x="1109" y="753"/>
                    </a:lnTo>
                    <a:cubicBezTo>
                      <a:pt x="1327" y="484"/>
                      <a:pt x="1411" y="190"/>
                      <a:pt x="1285" y="64"/>
                    </a:cubicBezTo>
                    <a:cubicBezTo>
                      <a:pt x="1245" y="21"/>
                      <a:pt x="1185" y="1"/>
                      <a:pt x="111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8" name="Google Shape;4078;p46"/>
              <p:cNvSpPr/>
              <p:nvPr/>
            </p:nvSpPr>
            <p:spPr>
              <a:xfrm>
                <a:off x="2563750" y="2179875"/>
                <a:ext cx="559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937" extrusionOk="0">
                    <a:moveTo>
                      <a:pt x="1630" y="1"/>
                    </a:moveTo>
                    <a:cubicBezTo>
                      <a:pt x="1340" y="1"/>
                      <a:pt x="963" y="175"/>
                      <a:pt x="639" y="487"/>
                    </a:cubicBezTo>
                    <a:cubicBezTo>
                      <a:pt x="169" y="949"/>
                      <a:pt x="1" y="1545"/>
                      <a:pt x="261" y="1806"/>
                    </a:cubicBezTo>
                    <a:cubicBezTo>
                      <a:pt x="347" y="1894"/>
                      <a:pt x="470" y="1936"/>
                      <a:pt x="614" y="1936"/>
                    </a:cubicBezTo>
                    <a:cubicBezTo>
                      <a:pt x="906" y="1936"/>
                      <a:pt x="1282" y="1763"/>
                      <a:pt x="1597" y="1453"/>
                    </a:cubicBezTo>
                    <a:cubicBezTo>
                      <a:pt x="2067" y="982"/>
                      <a:pt x="2235" y="394"/>
                      <a:pt x="1975" y="126"/>
                    </a:cubicBezTo>
                    <a:cubicBezTo>
                      <a:pt x="1890" y="41"/>
                      <a:pt x="1770" y="1"/>
                      <a:pt x="1630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9" name="Google Shape;4079;p46"/>
              <p:cNvSpPr/>
              <p:nvPr/>
            </p:nvSpPr>
            <p:spPr>
              <a:xfrm>
                <a:off x="2561875" y="2178075"/>
                <a:ext cx="59250" cy="515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063" extrusionOk="0">
                    <a:moveTo>
                      <a:pt x="1697" y="114"/>
                    </a:moveTo>
                    <a:cubicBezTo>
                      <a:pt x="1823" y="114"/>
                      <a:pt x="1932" y="147"/>
                      <a:pt x="2008" y="231"/>
                    </a:cubicBezTo>
                    <a:cubicBezTo>
                      <a:pt x="2252" y="475"/>
                      <a:pt x="2084" y="1038"/>
                      <a:pt x="1630" y="1483"/>
                    </a:cubicBezTo>
                    <a:cubicBezTo>
                      <a:pt x="1321" y="1781"/>
                      <a:pt x="961" y="1954"/>
                      <a:pt x="686" y="1954"/>
                    </a:cubicBezTo>
                    <a:cubicBezTo>
                      <a:pt x="557" y="1954"/>
                      <a:pt x="447" y="1916"/>
                      <a:pt x="370" y="1836"/>
                    </a:cubicBezTo>
                    <a:cubicBezTo>
                      <a:pt x="126" y="1600"/>
                      <a:pt x="294" y="1029"/>
                      <a:pt x="748" y="592"/>
                    </a:cubicBezTo>
                    <a:cubicBezTo>
                      <a:pt x="1050" y="282"/>
                      <a:pt x="1420" y="114"/>
                      <a:pt x="1697" y="114"/>
                    </a:cubicBezTo>
                    <a:close/>
                    <a:moveTo>
                      <a:pt x="1695" y="0"/>
                    </a:moveTo>
                    <a:cubicBezTo>
                      <a:pt x="1390" y="0"/>
                      <a:pt x="1005" y="181"/>
                      <a:pt x="672" y="508"/>
                    </a:cubicBezTo>
                    <a:cubicBezTo>
                      <a:pt x="168" y="996"/>
                      <a:pt x="0" y="1617"/>
                      <a:pt x="294" y="1911"/>
                    </a:cubicBezTo>
                    <a:cubicBezTo>
                      <a:pt x="395" y="2004"/>
                      <a:pt x="529" y="2063"/>
                      <a:pt x="689" y="2063"/>
                    </a:cubicBezTo>
                    <a:cubicBezTo>
                      <a:pt x="992" y="2063"/>
                      <a:pt x="1378" y="1878"/>
                      <a:pt x="1706" y="1558"/>
                    </a:cubicBezTo>
                    <a:cubicBezTo>
                      <a:pt x="2210" y="1063"/>
                      <a:pt x="2369" y="441"/>
                      <a:pt x="2084" y="147"/>
                    </a:cubicBezTo>
                    <a:cubicBezTo>
                      <a:pt x="1987" y="48"/>
                      <a:pt x="1851" y="0"/>
                      <a:pt x="16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0" name="Google Shape;4080;p46"/>
              <p:cNvSpPr/>
              <p:nvPr/>
            </p:nvSpPr>
            <p:spPr>
              <a:xfrm>
                <a:off x="2573425" y="2188350"/>
                <a:ext cx="355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57" extrusionOk="0">
                    <a:moveTo>
                      <a:pt x="1121" y="0"/>
                    </a:moveTo>
                    <a:cubicBezTo>
                      <a:pt x="940" y="0"/>
                      <a:pt x="682" y="130"/>
                      <a:pt x="454" y="358"/>
                    </a:cubicBezTo>
                    <a:cubicBezTo>
                      <a:pt x="143" y="669"/>
                      <a:pt x="0" y="1047"/>
                      <a:pt x="151" y="1198"/>
                    </a:cubicBezTo>
                    <a:cubicBezTo>
                      <a:pt x="191" y="1238"/>
                      <a:pt x="249" y="1256"/>
                      <a:pt x="317" y="1256"/>
                    </a:cubicBezTo>
                    <a:cubicBezTo>
                      <a:pt x="450" y="1256"/>
                      <a:pt x="626" y="1186"/>
                      <a:pt x="798" y="1063"/>
                    </a:cubicBezTo>
                    <a:lnTo>
                      <a:pt x="731" y="627"/>
                    </a:lnTo>
                    <a:lnTo>
                      <a:pt x="1118" y="753"/>
                    </a:lnTo>
                    <a:cubicBezTo>
                      <a:pt x="1336" y="484"/>
                      <a:pt x="1420" y="190"/>
                      <a:pt x="1294" y="64"/>
                    </a:cubicBezTo>
                    <a:cubicBezTo>
                      <a:pt x="1253" y="21"/>
                      <a:pt x="1193" y="0"/>
                      <a:pt x="11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1" name="Google Shape;4081;p46"/>
              <p:cNvSpPr/>
              <p:nvPr/>
            </p:nvSpPr>
            <p:spPr>
              <a:xfrm>
                <a:off x="2529325" y="2209875"/>
                <a:ext cx="346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20" extrusionOk="0">
                    <a:moveTo>
                      <a:pt x="143" y="1"/>
                    </a:moveTo>
                    <a:cubicBezTo>
                      <a:pt x="109" y="1"/>
                      <a:pt x="84" y="9"/>
                      <a:pt x="76" y="43"/>
                    </a:cubicBezTo>
                    <a:cubicBezTo>
                      <a:pt x="0" y="412"/>
                      <a:pt x="109" y="791"/>
                      <a:pt x="353" y="1026"/>
                    </a:cubicBezTo>
                    <a:cubicBezTo>
                      <a:pt x="538" y="1219"/>
                      <a:pt x="815" y="1320"/>
                      <a:pt x="1109" y="1320"/>
                    </a:cubicBezTo>
                    <a:cubicBezTo>
                      <a:pt x="1176" y="1320"/>
                      <a:pt x="1252" y="1320"/>
                      <a:pt x="1336" y="1311"/>
                    </a:cubicBezTo>
                    <a:cubicBezTo>
                      <a:pt x="1369" y="1303"/>
                      <a:pt x="1386" y="1278"/>
                      <a:pt x="1378" y="1253"/>
                    </a:cubicBezTo>
                    <a:cubicBezTo>
                      <a:pt x="1371" y="1226"/>
                      <a:pt x="1355" y="1205"/>
                      <a:pt x="1331" y="1205"/>
                    </a:cubicBezTo>
                    <a:cubicBezTo>
                      <a:pt x="1325" y="1205"/>
                      <a:pt x="1318" y="1207"/>
                      <a:pt x="1311" y="1211"/>
                    </a:cubicBezTo>
                    <a:cubicBezTo>
                      <a:pt x="1244" y="1222"/>
                      <a:pt x="1178" y="1228"/>
                      <a:pt x="1112" y="1228"/>
                    </a:cubicBezTo>
                    <a:cubicBezTo>
                      <a:pt x="846" y="1228"/>
                      <a:pt x="595" y="1134"/>
                      <a:pt x="420" y="959"/>
                    </a:cubicBezTo>
                    <a:cubicBezTo>
                      <a:pt x="202" y="732"/>
                      <a:pt x="118" y="396"/>
                      <a:pt x="185" y="60"/>
                    </a:cubicBezTo>
                    <a:cubicBezTo>
                      <a:pt x="185" y="34"/>
                      <a:pt x="168" y="9"/>
                      <a:pt x="14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2" name="Google Shape;4082;p46"/>
              <p:cNvSpPr/>
              <p:nvPr/>
            </p:nvSpPr>
            <p:spPr>
              <a:xfrm>
                <a:off x="2560600" y="2233400"/>
                <a:ext cx="101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631" extrusionOk="0">
                    <a:moveTo>
                      <a:pt x="295" y="1"/>
                    </a:moveTo>
                    <a:cubicBezTo>
                      <a:pt x="194" y="1"/>
                      <a:pt x="85" y="76"/>
                      <a:pt x="43" y="169"/>
                    </a:cubicBezTo>
                    <a:cubicBezTo>
                      <a:pt x="1" y="270"/>
                      <a:pt x="9" y="396"/>
                      <a:pt x="76" y="480"/>
                    </a:cubicBezTo>
                    <a:cubicBezTo>
                      <a:pt x="127" y="564"/>
                      <a:pt x="219" y="622"/>
                      <a:pt x="337" y="631"/>
                    </a:cubicBezTo>
                    <a:cubicBezTo>
                      <a:pt x="362" y="631"/>
                      <a:pt x="379" y="614"/>
                      <a:pt x="387" y="580"/>
                    </a:cubicBezTo>
                    <a:cubicBezTo>
                      <a:pt x="404" y="547"/>
                      <a:pt x="379" y="522"/>
                      <a:pt x="345" y="522"/>
                    </a:cubicBezTo>
                    <a:cubicBezTo>
                      <a:pt x="278" y="505"/>
                      <a:pt x="211" y="463"/>
                      <a:pt x="169" y="412"/>
                    </a:cubicBezTo>
                    <a:cubicBezTo>
                      <a:pt x="127" y="354"/>
                      <a:pt x="118" y="278"/>
                      <a:pt x="152" y="211"/>
                    </a:cubicBezTo>
                    <a:cubicBezTo>
                      <a:pt x="177" y="152"/>
                      <a:pt x="244" y="110"/>
                      <a:pt x="303" y="110"/>
                    </a:cubicBezTo>
                    <a:cubicBezTo>
                      <a:pt x="337" y="110"/>
                      <a:pt x="362" y="85"/>
                      <a:pt x="362" y="60"/>
                    </a:cubicBezTo>
                    <a:cubicBezTo>
                      <a:pt x="362" y="26"/>
                      <a:pt x="337" y="1"/>
                      <a:pt x="30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3" name="Google Shape;4083;p46"/>
              <p:cNvSpPr/>
              <p:nvPr/>
            </p:nvSpPr>
            <p:spPr>
              <a:xfrm>
                <a:off x="2524700" y="2202950"/>
                <a:ext cx="151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71" extrusionOk="0">
                    <a:moveTo>
                      <a:pt x="42" y="1"/>
                    </a:moveTo>
                    <a:cubicBezTo>
                      <a:pt x="17" y="1"/>
                      <a:pt x="0" y="26"/>
                      <a:pt x="0" y="59"/>
                    </a:cubicBezTo>
                    <a:cubicBezTo>
                      <a:pt x="9" y="160"/>
                      <a:pt x="59" y="269"/>
                      <a:pt x="143" y="320"/>
                    </a:cubicBezTo>
                    <a:cubicBezTo>
                      <a:pt x="210" y="345"/>
                      <a:pt x="269" y="370"/>
                      <a:pt x="336" y="370"/>
                    </a:cubicBezTo>
                    <a:cubicBezTo>
                      <a:pt x="378" y="370"/>
                      <a:pt x="412" y="362"/>
                      <a:pt x="437" y="337"/>
                    </a:cubicBezTo>
                    <a:cubicBezTo>
                      <a:pt x="538" y="295"/>
                      <a:pt x="605" y="194"/>
                      <a:pt x="605" y="85"/>
                    </a:cubicBezTo>
                    <a:cubicBezTo>
                      <a:pt x="605" y="59"/>
                      <a:pt x="588" y="34"/>
                      <a:pt x="555" y="34"/>
                    </a:cubicBezTo>
                    <a:cubicBezTo>
                      <a:pt x="521" y="34"/>
                      <a:pt x="504" y="59"/>
                      <a:pt x="504" y="85"/>
                    </a:cubicBezTo>
                    <a:cubicBezTo>
                      <a:pt x="504" y="152"/>
                      <a:pt x="462" y="211"/>
                      <a:pt x="395" y="244"/>
                    </a:cubicBezTo>
                    <a:cubicBezTo>
                      <a:pt x="371" y="258"/>
                      <a:pt x="343" y="265"/>
                      <a:pt x="315" y="265"/>
                    </a:cubicBezTo>
                    <a:cubicBezTo>
                      <a:pt x="276" y="265"/>
                      <a:pt x="236" y="252"/>
                      <a:pt x="202" y="227"/>
                    </a:cubicBezTo>
                    <a:cubicBezTo>
                      <a:pt x="135" y="194"/>
                      <a:pt x="101" y="118"/>
                      <a:pt x="93" y="43"/>
                    </a:cubicBezTo>
                    <a:cubicBezTo>
                      <a:pt x="93" y="2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84" name="Google Shape;4084;p46"/>
          <p:cNvGrpSpPr/>
          <p:nvPr/>
        </p:nvGrpSpPr>
        <p:grpSpPr>
          <a:xfrm>
            <a:off x="7401716" y="1152854"/>
            <a:ext cx="643999" cy="700075"/>
            <a:chOff x="212566" y="58554"/>
            <a:chExt cx="643999" cy="700075"/>
          </a:xfrm>
        </p:grpSpPr>
        <p:sp>
          <p:nvSpPr>
            <p:cNvPr id="4085" name="Google Shape;4085;p46"/>
            <p:cNvSpPr/>
            <p:nvPr/>
          </p:nvSpPr>
          <p:spPr>
            <a:xfrm rot="1026650">
              <a:off x="294188" y="126729"/>
              <a:ext cx="483084" cy="564442"/>
            </a:xfrm>
            <a:custGeom>
              <a:avLst/>
              <a:gdLst/>
              <a:ahLst/>
              <a:cxnLst/>
              <a:rect l="l" t="t" r="r" b="b"/>
              <a:pathLst>
                <a:path w="4958" h="5793" extrusionOk="0">
                  <a:moveTo>
                    <a:pt x="2446" y="1"/>
                  </a:moveTo>
                  <a:cubicBezTo>
                    <a:pt x="2271" y="1"/>
                    <a:pt x="2093" y="22"/>
                    <a:pt x="1916" y="66"/>
                  </a:cubicBezTo>
                  <a:cubicBezTo>
                    <a:pt x="723" y="368"/>
                    <a:pt x="1" y="1578"/>
                    <a:pt x="345" y="2964"/>
                  </a:cubicBezTo>
                  <a:cubicBezTo>
                    <a:pt x="664" y="4174"/>
                    <a:pt x="1689" y="5115"/>
                    <a:pt x="2739" y="5140"/>
                  </a:cubicBezTo>
                  <a:cubicBezTo>
                    <a:pt x="2765" y="5207"/>
                    <a:pt x="2815" y="5266"/>
                    <a:pt x="2899" y="5308"/>
                  </a:cubicBezTo>
                  <a:cubicBezTo>
                    <a:pt x="2891" y="5325"/>
                    <a:pt x="2891" y="5333"/>
                    <a:pt x="2882" y="5358"/>
                  </a:cubicBezTo>
                  <a:cubicBezTo>
                    <a:pt x="2857" y="5409"/>
                    <a:pt x="2849" y="5459"/>
                    <a:pt x="2849" y="5518"/>
                  </a:cubicBezTo>
                  <a:cubicBezTo>
                    <a:pt x="2849" y="5577"/>
                    <a:pt x="2849" y="5652"/>
                    <a:pt x="2891" y="5703"/>
                  </a:cubicBezTo>
                  <a:cubicBezTo>
                    <a:pt x="2927" y="5763"/>
                    <a:pt x="2997" y="5793"/>
                    <a:pt x="3068" y="5793"/>
                  </a:cubicBezTo>
                  <a:cubicBezTo>
                    <a:pt x="3096" y="5793"/>
                    <a:pt x="3125" y="5788"/>
                    <a:pt x="3151" y="5778"/>
                  </a:cubicBezTo>
                  <a:cubicBezTo>
                    <a:pt x="3243" y="5745"/>
                    <a:pt x="3311" y="5652"/>
                    <a:pt x="3327" y="5560"/>
                  </a:cubicBezTo>
                  <a:cubicBezTo>
                    <a:pt x="3388" y="5673"/>
                    <a:pt x="3509" y="5739"/>
                    <a:pt x="3625" y="5739"/>
                  </a:cubicBezTo>
                  <a:cubicBezTo>
                    <a:pt x="3638" y="5739"/>
                    <a:pt x="3651" y="5738"/>
                    <a:pt x="3663" y="5736"/>
                  </a:cubicBezTo>
                  <a:cubicBezTo>
                    <a:pt x="3705" y="5728"/>
                    <a:pt x="3747" y="5711"/>
                    <a:pt x="3773" y="5669"/>
                  </a:cubicBezTo>
                  <a:cubicBezTo>
                    <a:pt x="3789" y="5644"/>
                    <a:pt x="3789" y="5602"/>
                    <a:pt x="3789" y="5560"/>
                  </a:cubicBezTo>
                  <a:cubicBezTo>
                    <a:pt x="3781" y="5434"/>
                    <a:pt x="3731" y="5316"/>
                    <a:pt x="3638" y="5224"/>
                  </a:cubicBezTo>
                  <a:cubicBezTo>
                    <a:pt x="3621" y="5199"/>
                    <a:pt x="3605" y="5190"/>
                    <a:pt x="3579" y="5182"/>
                  </a:cubicBezTo>
                  <a:cubicBezTo>
                    <a:pt x="3663" y="5098"/>
                    <a:pt x="3705" y="4997"/>
                    <a:pt x="3689" y="4905"/>
                  </a:cubicBezTo>
                  <a:cubicBezTo>
                    <a:pt x="3689" y="4896"/>
                    <a:pt x="3680" y="4888"/>
                    <a:pt x="3680" y="4888"/>
                  </a:cubicBezTo>
                  <a:cubicBezTo>
                    <a:pt x="4537" y="4342"/>
                    <a:pt x="4957" y="3065"/>
                    <a:pt x="4663" y="1880"/>
                  </a:cubicBezTo>
                  <a:cubicBezTo>
                    <a:pt x="4370" y="700"/>
                    <a:pt x="3449" y="1"/>
                    <a:pt x="2446" y="1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86" name="Google Shape;4086;p46"/>
            <p:cNvGrpSpPr/>
            <p:nvPr/>
          </p:nvGrpSpPr>
          <p:grpSpPr>
            <a:xfrm rot="1026650">
              <a:off x="286934" y="118576"/>
              <a:ext cx="495263" cy="580032"/>
              <a:chOff x="3924850" y="1468850"/>
              <a:chExt cx="127075" cy="148825"/>
            </a:xfrm>
          </p:grpSpPr>
          <p:sp>
            <p:nvSpPr>
              <p:cNvPr id="4087" name="Google Shape;4087;p46"/>
              <p:cNvSpPr/>
              <p:nvPr/>
            </p:nvSpPr>
            <p:spPr>
              <a:xfrm>
                <a:off x="3997925" y="1596925"/>
                <a:ext cx="23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57" extrusionOk="0">
                    <a:moveTo>
                      <a:pt x="379" y="0"/>
                    </a:moveTo>
                    <a:cubicBezTo>
                      <a:pt x="349" y="0"/>
                      <a:pt x="320" y="2"/>
                      <a:pt x="295" y="6"/>
                    </a:cubicBezTo>
                    <a:cubicBezTo>
                      <a:pt x="244" y="23"/>
                      <a:pt x="219" y="40"/>
                      <a:pt x="177" y="82"/>
                    </a:cubicBezTo>
                    <a:cubicBezTo>
                      <a:pt x="118" y="149"/>
                      <a:pt x="59" y="233"/>
                      <a:pt x="34" y="326"/>
                    </a:cubicBezTo>
                    <a:cubicBezTo>
                      <a:pt x="9" y="376"/>
                      <a:pt x="1" y="426"/>
                      <a:pt x="1" y="485"/>
                    </a:cubicBezTo>
                    <a:cubicBezTo>
                      <a:pt x="1" y="544"/>
                      <a:pt x="1" y="620"/>
                      <a:pt x="43" y="670"/>
                    </a:cubicBezTo>
                    <a:cubicBezTo>
                      <a:pt x="79" y="731"/>
                      <a:pt x="151" y="756"/>
                      <a:pt x="222" y="756"/>
                    </a:cubicBezTo>
                    <a:cubicBezTo>
                      <a:pt x="250" y="756"/>
                      <a:pt x="277" y="753"/>
                      <a:pt x="303" y="746"/>
                    </a:cubicBezTo>
                    <a:cubicBezTo>
                      <a:pt x="395" y="712"/>
                      <a:pt x="463" y="620"/>
                      <a:pt x="479" y="527"/>
                    </a:cubicBezTo>
                    <a:cubicBezTo>
                      <a:pt x="540" y="640"/>
                      <a:pt x="661" y="706"/>
                      <a:pt x="777" y="706"/>
                    </a:cubicBezTo>
                    <a:cubicBezTo>
                      <a:pt x="790" y="706"/>
                      <a:pt x="803" y="705"/>
                      <a:pt x="815" y="704"/>
                    </a:cubicBezTo>
                    <a:cubicBezTo>
                      <a:pt x="857" y="695"/>
                      <a:pt x="899" y="678"/>
                      <a:pt x="925" y="636"/>
                    </a:cubicBezTo>
                    <a:cubicBezTo>
                      <a:pt x="941" y="611"/>
                      <a:pt x="941" y="561"/>
                      <a:pt x="941" y="527"/>
                    </a:cubicBezTo>
                    <a:cubicBezTo>
                      <a:pt x="933" y="401"/>
                      <a:pt x="874" y="275"/>
                      <a:pt x="790" y="174"/>
                    </a:cubicBezTo>
                    <a:cubicBezTo>
                      <a:pt x="706" y="82"/>
                      <a:pt x="589" y="23"/>
                      <a:pt x="463" y="6"/>
                    </a:cubicBezTo>
                    <a:cubicBezTo>
                      <a:pt x="437" y="2"/>
                      <a:pt x="408" y="0"/>
                      <a:pt x="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8" name="Google Shape;4088;p46"/>
              <p:cNvSpPr/>
              <p:nvPr/>
            </p:nvSpPr>
            <p:spPr>
              <a:xfrm>
                <a:off x="3995200" y="1594900"/>
                <a:ext cx="288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911" extrusionOk="0">
                    <a:moveTo>
                      <a:pt x="454" y="188"/>
                    </a:moveTo>
                    <a:cubicBezTo>
                      <a:pt x="588" y="188"/>
                      <a:pt x="731" y="239"/>
                      <a:pt x="824" y="339"/>
                    </a:cubicBezTo>
                    <a:cubicBezTo>
                      <a:pt x="835" y="348"/>
                      <a:pt x="848" y="352"/>
                      <a:pt x="860" y="354"/>
                    </a:cubicBezTo>
                    <a:lnTo>
                      <a:pt x="860" y="354"/>
                    </a:lnTo>
                    <a:cubicBezTo>
                      <a:pt x="895" y="400"/>
                      <a:pt x="921" y="454"/>
                      <a:pt x="941" y="507"/>
                    </a:cubicBezTo>
                    <a:cubicBezTo>
                      <a:pt x="950" y="549"/>
                      <a:pt x="992" y="659"/>
                      <a:pt x="941" y="692"/>
                    </a:cubicBezTo>
                    <a:cubicBezTo>
                      <a:pt x="915" y="704"/>
                      <a:pt x="886" y="708"/>
                      <a:pt x="858" y="708"/>
                    </a:cubicBezTo>
                    <a:cubicBezTo>
                      <a:pt x="823" y="708"/>
                      <a:pt x="789" y="701"/>
                      <a:pt x="756" y="692"/>
                    </a:cubicBezTo>
                    <a:cubicBezTo>
                      <a:pt x="721" y="675"/>
                      <a:pt x="690" y="649"/>
                      <a:pt x="664" y="618"/>
                    </a:cubicBezTo>
                    <a:lnTo>
                      <a:pt x="664" y="618"/>
                    </a:lnTo>
                    <a:cubicBezTo>
                      <a:pt x="664" y="618"/>
                      <a:pt x="664" y="617"/>
                      <a:pt x="664" y="617"/>
                    </a:cubicBezTo>
                    <a:lnTo>
                      <a:pt x="664" y="617"/>
                    </a:lnTo>
                    <a:cubicBezTo>
                      <a:pt x="663" y="617"/>
                      <a:pt x="663" y="617"/>
                      <a:pt x="662" y="617"/>
                    </a:cubicBezTo>
                    <a:lnTo>
                      <a:pt x="662" y="617"/>
                    </a:lnTo>
                    <a:cubicBezTo>
                      <a:pt x="651" y="604"/>
                      <a:pt x="640" y="590"/>
                      <a:pt x="630" y="575"/>
                    </a:cubicBezTo>
                    <a:cubicBezTo>
                      <a:pt x="620" y="546"/>
                      <a:pt x="596" y="535"/>
                      <a:pt x="571" y="535"/>
                    </a:cubicBezTo>
                    <a:cubicBezTo>
                      <a:pt x="535" y="535"/>
                      <a:pt x="497" y="557"/>
                      <a:pt x="488" y="591"/>
                    </a:cubicBezTo>
                    <a:cubicBezTo>
                      <a:pt x="459" y="685"/>
                      <a:pt x="393" y="766"/>
                      <a:pt x="300" y="766"/>
                    </a:cubicBezTo>
                    <a:cubicBezTo>
                      <a:pt x="285" y="766"/>
                      <a:pt x="269" y="764"/>
                      <a:pt x="252" y="759"/>
                    </a:cubicBezTo>
                    <a:cubicBezTo>
                      <a:pt x="118" y="717"/>
                      <a:pt x="152" y="533"/>
                      <a:pt x="194" y="440"/>
                    </a:cubicBezTo>
                    <a:cubicBezTo>
                      <a:pt x="210" y="373"/>
                      <a:pt x="252" y="314"/>
                      <a:pt x="294" y="272"/>
                    </a:cubicBezTo>
                    <a:cubicBezTo>
                      <a:pt x="336" y="213"/>
                      <a:pt x="378" y="197"/>
                      <a:pt x="454" y="188"/>
                    </a:cubicBezTo>
                    <a:close/>
                    <a:moveTo>
                      <a:pt x="487" y="0"/>
                    </a:moveTo>
                    <a:cubicBezTo>
                      <a:pt x="424" y="0"/>
                      <a:pt x="363" y="11"/>
                      <a:pt x="311" y="37"/>
                    </a:cubicBezTo>
                    <a:cubicBezTo>
                      <a:pt x="244" y="71"/>
                      <a:pt x="194" y="129"/>
                      <a:pt x="152" y="197"/>
                    </a:cubicBezTo>
                    <a:cubicBezTo>
                      <a:pt x="59" y="323"/>
                      <a:pt x="0" y="499"/>
                      <a:pt x="26" y="659"/>
                    </a:cubicBezTo>
                    <a:cubicBezTo>
                      <a:pt x="42" y="801"/>
                      <a:pt x="160" y="911"/>
                      <a:pt x="320" y="911"/>
                    </a:cubicBezTo>
                    <a:cubicBezTo>
                      <a:pt x="441" y="911"/>
                      <a:pt x="545" y="841"/>
                      <a:pt x="609" y="741"/>
                    </a:cubicBezTo>
                    <a:lnTo>
                      <a:pt x="609" y="741"/>
                    </a:lnTo>
                    <a:cubicBezTo>
                      <a:pt x="683" y="808"/>
                      <a:pt x="782" y="853"/>
                      <a:pt x="879" y="853"/>
                    </a:cubicBezTo>
                    <a:cubicBezTo>
                      <a:pt x="936" y="853"/>
                      <a:pt x="992" y="837"/>
                      <a:pt x="1042" y="801"/>
                    </a:cubicBezTo>
                    <a:cubicBezTo>
                      <a:pt x="1151" y="734"/>
                      <a:pt x="1134" y="608"/>
                      <a:pt x="1118" y="499"/>
                    </a:cubicBezTo>
                    <a:cubicBezTo>
                      <a:pt x="1084" y="398"/>
                      <a:pt x="1034" y="289"/>
                      <a:pt x="950" y="205"/>
                    </a:cubicBezTo>
                    <a:cubicBezTo>
                      <a:pt x="840" y="87"/>
                      <a:pt x="698" y="29"/>
                      <a:pt x="546" y="3"/>
                    </a:cubicBezTo>
                    <a:cubicBezTo>
                      <a:pt x="527" y="1"/>
                      <a:pt x="507" y="0"/>
                      <a:pt x="48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9" name="Google Shape;4089;p46"/>
              <p:cNvSpPr/>
              <p:nvPr/>
            </p:nvSpPr>
            <p:spPr>
              <a:xfrm>
                <a:off x="3994150" y="1588200"/>
                <a:ext cx="2607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668" extrusionOk="0">
                    <a:moveTo>
                      <a:pt x="610" y="1"/>
                    </a:moveTo>
                    <a:cubicBezTo>
                      <a:pt x="557" y="1"/>
                      <a:pt x="502" y="7"/>
                      <a:pt x="446" y="19"/>
                    </a:cubicBezTo>
                    <a:cubicBezTo>
                      <a:pt x="185" y="95"/>
                      <a:pt x="0" y="288"/>
                      <a:pt x="42" y="456"/>
                    </a:cubicBezTo>
                    <a:cubicBezTo>
                      <a:pt x="74" y="584"/>
                      <a:pt x="227" y="668"/>
                      <a:pt x="417" y="668"/>
                    </a:cubicBezTo>
                    <a:cubicBezTo>
                      <a:pt x="477" y="668"/>
                      <a:pt x="540" y="659"/>
                      <a:pt x="605" y="641"/>
                    </a:cubicBezTo>
                    <a:cubicBezTo>
                      <a:pt x="866" y="565"/>
                      <a:pt x="1042" y="381"/>
                      <a:pt x="1000" y="213"/>
                    </a:cubicBezTo>
                    <a:cubicBezTo>
                      <a:pt x="961" y="81"/>
                      <a:pt x="802" y="1"/>
                      <a:pt x="610" y="1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0" name="Google Shape;4090;p46"/>
              <p:cNvSpPr/>
              <p:nvPr/>
            </p:nvSpPr>
            <p:spPr>
              <a:xfrm>
                <a:off x="3992475" y="1586375"/>
                <a:ext cx="294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24" extrusionOk="0">
                    <a:moveTo>
                      <a:pt x="689" y="160"/>
                    </a:moveTo>
                    <a:cubicBezTo>
                      <a:pt x="840" y="160"/>
                      <a:pt x="966" y="210"/>
                      <a:pt x="991" y="302"/>
                    </a:cubicBezTo>
                    <a:cubicBezTo>
                      <a:pt x="1017" y="378"/>
                      <a:pt x="966" y="454"/>
                      <a:pt x="933" y="487"/>
                    </a:cubicBezTo>
                    <a:cubicBezTo>
                      <a:pt x="865" y="554"/>
                      <a:pt x="773" y="613"/>
                      <a:pt x="655" y="638"/>
                    </a:cubicBezTo>
                    <a:cubicBezTo>
                      <a:pt x="596" y="657"/>
                      <a:pt x="538" y="665"/>
                      <a:pt x="483" y="665"/>
                    </a:cubicBezTo>
                    <a:cubicBezTo>
                      <a:pt x="336" y="665"/>
                      <a:pt x="218" y="604"/>
                      <a:pt x="193" y="512"/>
                    </a:cubicBezTo>
                    <a:cubicBezTo>
                      <a:pt x="177" y="445"/>
                      <a:pt x="227" y="370"/>
                      <a:pt x="261" y="336"/>
                    </a:cubicBezTo>
                    <a:cubicBezTo>
                      <a:pt x="319" y="260"/>
                      <a:pt x="420" y="210"/>
                      <a:pt x="529" y="176"/>
                    </a:cubicBezTo>
                    <a:cubicBezTo>
                      <a:pt x="588" y="168"/>
                      <a:pt x="639" y="160"/>
                      <a:pt x="689" y="160"/>
                    </a:cubicBezTo>
                    <a:close/>
                    <a:moveTo>
                      <a:pt x="694" y="0"/>
                    </a:moveTo>
                    <a:cubicBezTo>
                      <a:pt x="629" y="0"/>
                      <a:pt x="559" y="8"/>
                      <a:pt x="487" y="25"/>
                    </a:cubicBezTo>
                    <a:cubicBezTo>
                      <a:pt x="345" y="67"/>
                      <a:pt x="219" y="126"/>
                      <a:pt x="135" y="218"/>
                    </a:cubicBezTo>
                    <a:cubicBezTo>
                      <a:pt x="42" y="328"/>
                      <a:pt x="0" y="445"/>
                      <a:pt x="25" y="546"/>
                    </a:cubicBezTo>
                    <a:cubicBezTo>
                      <a:pt x="67" y="714"/>
                      <a:pt x="261" y="823"/>
                      <a:pt x="479" y="823"/>
                    </a:cubicBezTo>
                    <a:cubicBezTo>
                      <a:pt x="546" y="823"/>
                      <a:pt x="613" y="806"/>
                      <a:pt x="681" y="790"/>
                    </a:cubicBezTo>
                    <a:cubicBezTo>
                      <a:pt x="823" y="748"/>
                      <a:pt x="949" y="680"/>
                      <a:pt x="1033" y="588"/>
                    </a:cubicBezTo>
                    <a:cubicBezTo>
                      <a:pt x="1134" y="487"/>
                      <a:pt x="1176" y="370"/>
                      <a:pt x="1143" y="260"/>
                    </a:cubicBezTo>
                    <a:cubicBezTo>
                      <a:pt x="1104" y="97"/>
                      <a:pt x="923" y="0"/>
                      <a:pt x="69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1" name="Google Shape;4091;p46"/>
              <p:cNvSpPr/>
              <p:nvPr/>
            </p:nvSpPr>
            <p:spPr>
              <a:xfrm>
                <a:off x="3926950" y="1470850"/>
                <a:ext cx="124975" cy="128550"/>
              </a:xfrm>
              <a:custGeom>
                <a:avLst/>
                <a:gdLst/>
                <a:ahLst/>
                <a:cxnLst/>
                <a:rect l="l" t="t" r="r" b="b"/>
                <a:pathLst>
                  <a:path w="4999" h="5142" extrusionOk="0">
                    <a:moveTo>
                      <a:pt x="2452" y="0"/>
                    </a:moveTo>
                    <a:cubicBezTo>
                      <a:pt x="2275" y="0"/>
                      <a:pt x="2095" y="22"/>
                      <a:pt x="1916" y="68"/>
                    </a:cubicBezTo>
                    <a:cubicBezTo>
                      <a:pt x="714" y="362"/>
                      <a:pt x="0" y="1580"/>
                      <a:pt x="353" y="2966"/>
                    </a:cubicBezTo>
                    <a:cubicBezTo>
                      <a:pt x="658" y="4185"/>
                      <a:pt x="1706" y="5141"/>
                      <a:pt x="2764" y="5141"/>
                    </a:cubicBezTo>
                    <a:cubicBezTo>
                      <a:pt x="2902" y="5141"/>
                      <a:pt x="3039" y="5125"/>
                      <a:pt x="3176" y="5091"/>
                    </a:cubicBezTo>
                    <a:cubicBezTo>
                      <a:pt x="4360" y="4797"/>
                      <a:pt x="4999" y="3269"/>
                      <a:pt x="4654" y="1882"/>
                    </a:cubicBezTo>
                    <a:cubicBezTo>
                      <a:pt x="4362" y="705"/>
                      <a:pt x="3451" y="0"/>
                      <a:pt x="24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2" name="Google Shape;4092;p46"/>
              <p:cNvSpPr/>
              <p:nvPr/>
            </p:nvSpPr>
            <p:spPr>
              <a:xfrm>
                <a:off x="3924850" y="1468850"/>
                <a:ext cx="124775" cy="13245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5298" extrusionOk="0">
                    <a:moveTo>
                      <a:pt x="2520" y="156"/>
                    </a:moveTo>
                    <a:cubicBezTo>
                      <a:pt x="2924" y="156"/>
                      <a:pt x="3302" y="274"/>
                      <a:pt x="3629" y="484"/>
                    </a:cubicBezTo>
                    <a:cubicBezTo>
                      <a:pt x="4133" y="795"/>
                      <a:pt x="4494" y="1332"/>
                      <a:pt x="4654" y="1971"/>
                    </a:cubicBezTo>
                    <a:cubicBezTo>
                      <a:pt x="4822" y="2626"/>
                      <a:pt x="4763" y="3340"/>
                      <a:pt x="4494" y="3937"/>
                    </a:cubicBezTo>
                    <a:cubicBezTo>
                      <a:pt x="4234" y="4541"/>
                      <a:pt x="3780" y="4953"/>
                      <a:pt x="3234" y="5087"/>
                    </a:cubicBezTo>
                    <a:cubicBezTo>
                      <a:pt x="3104" y="5121"/>
                      <a:pt x="2970" y="5138"/>
                      <a:pt x="2836" y="5138"/>
                    </a:cubicBezTo>
                    <a:cubicBezTo>
                      <a:pt x="1842" y="5138"/>
                      <a:pt x="808" y="4242"/>
                      <a:pt x="504" y="3021"/>
                    </a:cubicBezTo>
                    <a:cubicBezTo>
                      <a:pt x="177" y="1719"/>
                      <a:pt x="823" y="509"/>
                      <a:pt x="2008" y="215"/>
                    </a:cubicBezTo>
                    <a:cubicBezTo>
                      <a:pt x="2176" y="173"/>
                      <a:pt x="2352" y="156"/>
                      <a:pt x="2520" y="156"/>
                    </a:cubicBezTo>
                    <a:close/>
                    <a:moveTo>
                      <a:pt x="2523" y="0"/>
                    </a:moveTo>
                    <a:cubicBezTo>
                      <a:pt x="2339" y="0"/>
                      <a:pt x="2152" y="24"/>
                      <a:pt x="1966" y="72"/>
                    </a:cubicBezTo>
                    <a:cubicBezTo>
                      <a:pt x="697" y="383"/>
                      <a:pt x="0" y="1677"/>
                      <a:pt x="353" y="3063"/>
                    </a:cubicBezTo>
                    <a:cubicBezTo>
                      <a:pt x="672" y="4357"/>
                      <a:pt x="1781" y="5297"/>
                      <a:pt x="2848" y="5297"/>
                    </a:cubicBezTo>
                    <a:cubicBezTo>
                      <a:pt x="2999" y="5297"/>
                      <a:pt x="3142" y="5289"/>
                      <a:pt x="3276" y="5247"/>
                    </a:cubicBezTo>
                    <a:cubicBezTo>
                      <a:pt x="3864" y="5104"/>
                      <a:pt x="4352" y="4659"/>
                      <a:pt x="4646" y="4012"/>
                    </a:cubicBezTo>
                    <a:cubicBezTo>
                      <a:pt x="4931" y="3382"/>
                      <a:pt x="4990" y="2634"/>
                      <a:pt x="4814" y="1937"/>
                    </a:cubicBezTo>
                    <a:cubicBezTo>
                      <a:pt x="4646" y="1257"/>
                      <a:pt x="4259" y="702"/>
                      <a:pt x="3722" y="358"/>
                    </a:cubicBezTo>
                    <a:cubicBezTo>
                      <a:pt x="3353" y="124"/>
                      <a:pt x="2944" y="0"/>
                      <a:pt x="252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93" name="Google Shape;4093;p46"/>
          <p:cNvGrpSpPr/>
          <p:nvPr/>
        </p:nvGrpSpPr>
        <p:grpSpPr>
          <a:xfrm>
            <a:off x="6766728" y="500811"/>
            <a:ext cx="440921" cy="471962"/>
            <a:chOff x="91678" y="863661"/>
            <a:chExt cx="440921" cy="471962"/>
          </a:xfrm>
        </p:grpSpPr>
        <p:sp>
          <p:nvSpPr>
            <p:cNvPr id="4094" name="Google Shape;4094;p46"/>
            <p:cNvSpPr/>
            <p:nvPr/>
          </p:nvSpPr>
          <p:spPr>
            <a:xfrm>
              <a:off x="91678" y="869256"/>
              <a:ext cx="425112" cy="460773"/>
            </a:xfrm>
            <a:custGeom>
              <a:avLst/>
              <a:gdLst/>
              <a:ahLst/>
              <a:cxnLst/>
              <a:rect l="l" t="t" r="r" b="b"/>
              <a:pathLst>
                <a:path w="5889" h="6383" extrusionOk="0">
                  <a:moveTo>
                    <a:pt x="2837" y="0"/>
                  </a:moveTo>
                  <a:cubicBezTo>
                    <a:pt x="2449" y="0"/>
                    <a:pt x="2059" y="94"/>
                    <a:pt x="1697" y="285"/>
                  </a:cubicBezTo>
                  <a:cubicBezTo>
                    <a:pt x="471" y="940"/>
                    <a:pt x="0" y="2469"/>
                    <a:pt x="765" y="3905"/>
                  </a:cubicBezTo>
                  <a:cubicBezTo>
                    <a:pt x="1355" y="4990"/>
                    <a:pt x="2470" y="5712"/>
                    <a:pt x="3519" y="5712"/>
                  </a:cubicBezTo>
                  <a:cubicBezTo>
                    <a:pt x="3664" y="5712"/>
                    <a:pt x="3808" y="5698"/>
                    <a:pt x="3948" y="5669"/>
                  </a:cubicBezTo>
                  <a:cubicBezTo>
                    <a:pt x="3999" y="5753"/>
                    <a:pt x="4100" y="5812"/>
                    <a:pt x="4226" y="5812"/>
                  </a:cubicBezTo>
                  <a:cubicBezTo>
                    <a:pt x="4217" y="5854"/>
                    <a:pt x="4209" y="5905"/>
                    <a:pt x="4200" y="5947"/>
                  </a:cubicBezTo>
                  <a:cubicBezTo>
                    <a:pt x="4184" y="6005"/>
                    <a:pt x="4200" y="6073"/>
                    <a:pt x="4209" y="6123"/>
                  </a:cubicBezTo>
                  <a:cubicBezTo>
                    <a:pt x="4217" y="6199"/>
                    <a:pt x="4251" y="6274"/>
                    <a:pt x="4301" y="6325"/>
                  </a:cubicBezTo>
                  <a:cubicBezTo>
                    <a:pt x="4345" y="6364"/>
                    <a:pt x="4401" y="6382"/>
                    <a:pt x="4457" y="6382"/>
                  </a:cubicBezTo>
                  <a:cubicBezTo>
                    <a:pt x="4510" y="6382"/>
                    <a:pt x="4563" y="6366"/>
                    <a:pt x="4604" y="6333"/>
                  </a:cubicBezTo>
                  <a:cubicBezTo>
                    <a:pt x="4705" y="6274"/>
                    <a:pt x="4747" y="6157"/>
                    <a:pt x="4747" y="6047"/>
                  </a:cubicBezTo>
                  <a:cubicBezTo>
                    <a:pt x="4813" y="6132"/>
                    <a:pt x="4928" y="6178"/>
                    <a:pt x="5040" y="6178"/>
                  </a:cubicBezTo>
                  <a:cubicBezTo>
                    <a:pt x="5083" y="6178"/>
                    <a:pt x="5127" y="6171"/>
                    <a:pt x="5167" y="6157"/>
                  </a:cubicBezTo>
                  <a:cubicBezTo>
                    <a:pt x="5209" y="6131"/>
                    <a:pt x="5251" y="6106"/>
                    <a:pt x="5267" y="6064"/>
                  </a:cubicBezTo>
                  <a:cubicBezTo>
                    <a:pt x="5276" y="6022"/>
                    <a:pt x="5267" y="5980"/>
                    <a:pt x="5259" y="5938"/>
                  </a:cubicBezTo>
                  <a:cubicBezTo>
                    <a:pt x="5209" y="5795"/>
                    <a:pt x="5108" y="5686"/>
                    <a:pt x="4999" y="5611"/>
                  </a:cubicBezTo>
                  <a:cubicBezTo>
                    <a:pt x="4957" y="5577"/>
                    <a:pt x="4898" y="5560"/>
                    <a:pt x="4839" y="5535"/>
                  </a:cubicBezTo>
                  <a:cubicBezTo>
                    <a:pt x="4931" y="5409"/>
                    <a:pt x="4965" y="5283"/>
                    <a:pt x="4923" y="5165"/>
                  </a:cubicBezTo>
                  <a:cubicBezTo>
                    <a:pt x="5763" y="4351"/>
                    <a:pt x="5889" y="2788"/>
                    <a:pt x="5225" y="1545"/>
                  </a:cubicBezTo>
                  <a:cubicBezTo>
                    <a:pt x="4687" y="533"/>
                    <a:pt x="3764" y="0"/>
                    <a:pt x="2837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95" name="Google Shape;4095;p46"/>
            <p:cNvGrpSpPr/>
            <p:nvPr/>
          </p:nvGrpSpPr>
          <p:grpSpPr>
            <a:xfrm>
              <a:off x="92905" y="863661"/>
              <a:ext cx="439694" cy="471962"/>
              <a:chOff x="3566575" y="1500700"/>
              <a:chExt cx="152275" cy="163450"/>
            </a:xfrm>
          </p:grpSpPr>
          <p:sp>
            <p:nvSpPr>
              <p:cNvPr id="4096" name="Google Shape;4096;p46"/>
              <p:cNvSpPr/>
              <p:nvPr/>
            </p:nvSpPr>
            <p:spPr>
              <a:xfrm>
                <a:off x="3670525" y="1639900"/>
                <a:ext cx="2732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99" extrusionOk="0">
                    <a:moveTo>
                      <a:pt x="449" y="0"/>
                    </a:moveTo>
                    <a:cubicBezTo>
                      <a:pt x="436" y="0"/>
                      <a:pt x="424" y="0"/>
                      <a:pt x="412" y="1"/>
                    </a:cubicBezTo>
                    <a:cubicBezTo>
                      <a:pt x="345" y="10"/>
                      <a:pt x="286" y="26"/>
                      <a:pt x="219" y="52"/>
                    </a:cubicBezTo>
                    <a:cubicBezTo>
                      <a:pt x="168" y="77"/>
                      <a:pt x="143" y="119"/>
                      <a:pt x="118" y="161"/>
                    </a:cubicBezTo>
                    <a:cubicBezTo>
                      <a:pt x="67" y="253"/>
                      <a:pt x="17" y="354"/>
                      <a:pt x="9" y="463"/>
                    </a:cubicBezTo>
                    <a:cubicBezTo>
                      <a:pt x="0" y="522"/>
                      <a:pt x="9" y="589"/>
                      <a:pt x="17" y="640"/>
                    </a:cubicBezTo>
                    <a:cubicBezTo>
                      <a:pt x="34" y="715"/>
                      <a:pt x="67" y="791"/>
                      <a:pt x="118" y="841"/>
                    </a:cubicBezTo>
                    <a:cubicBezTo>
                      <a:pt x="161" y="880"/>
                      <a:pt x="218" y="899"/>
                      <a:pt x="274" y="899"/>
                    </a:cubicBezTo>
                    <a:cubicBezTo>
                      <a:pt x="327" y="899"/>
                      <a:pt x="380" y="882"/>
                      <a:pt x="420" y="850"/>
                    </a:cubicBezTo>
                    <a:cubicBezTo>
                      <a:pt x="513" y="791"/>
                      <a:pt x="555" y="673"/>
                      <a:pt x="555" y="564"/>
                    </a:cubicBezTo>
                    <a:cubicBezTo>
                      <a:pt x="627" y="649"/>
                      <a:pt x="743" y="694"/>
                      <a:pt x="853" y="694"/>
                    </a:cubicBezTo>
                    <a:cubicBezTo>
                      <a:pt x="896" y="694"/>
                      <a:pt x="937" y="687"/>
                      <a:pt x="975" y="673"/>
                    </a:cubicBezTo>
                    <a:cubicBezTo>
                      <a:pt x="1017" y="648"/>
                      <a:pt x="1059" y="623"/>
                      <a:pt x="1084" y="581"/>
                    </a:cubicBezTo>
                    <a:cubicBezTo>
                      <a:pt x="1092" y="539"/>
                      <a:pt x="1084" y="497"/>
                      <a:pt x="1076" y="455"/>
                    </a:cubicBezTo>
                    <a:cubicBezTo>
                      <a:pt x="1042" y="295"/>
                      <a:pt x="950" y="178"/>
                      <a:pt x="824" y="102"/>
                    </a:cubicBezTo>
                    <a:cubicBezTo>
                      <a:pt x="716" y="40"/>
                      <a:pt x="580" y="0"/>
                      <a:pt x="4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7" name="Google Shape;4097;p46"/>
              <p:cNvSpPr/>
              <p:nvPr/>
            </p:nvSpPr>
            <p:spPr>
              <a:xfrm>
                <a:off x="3668200" y="1637925"/>
                <a:ext cx="323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049" extrusionOk="0">
                    <a:moveTo>
                      <a:pt x="550" y="142"/>
                    </a:moveTo>
                    <a:cubicBezTo>
                      <a:pt x="653" y="142"/>
                      <a:pt x="757" y="175"/>
                      <a:pt x="851" y="226"/>
                    </a:cubicBezTo>
                    <a:lnTo>
                      <a:pt x="851" y="226"/>
                    </a:lnTo>
                    <a:cubicBezTo>
                      <a:pt x="856" y="235"/>
                      <a:pt x="864" y="242"/>
                      <a:pt x="875" y="248"/>
                    </a:cubicBezTo>
                    <a:cubicBezTo>
                      <a:pt x="933" y="290"/>
                      <a:pt x="1001" y="357"/>
                      <a:pt x="1043" y="416"/>
                    </a:cubicBezTo>
                    <a:cubicBezTo>
                      <a:pt x="1068" y="467"/>
                      <a:pt x="1143" y="584"/>
                      <a:pt x="1093" y="635"/>
                    </a:cubicBezTo>
                    <a:cubicBezTo>
                      <a:pt x="1056" y="666"/>
                      <a:pt x="1000" y="683"/>
                      <a:pt x="946" y="683"/>
                    </a:cubicBezTo>
                    <a:cubicBezTo>
                      <a:pt x="927" y="683"/>
                      <a:pt x="909" y="681"/>
                      <a:pt x="891" y="677"/>
                    </a:cubicBezTo>
                    <a:cubicBezTo>
                      <a:pt x="816" y="668"/>
                      <a:pt x="757" y="626"/>
                      <a:pt x="715" y="576"/>
                    </a:cubicBezTo>
                    <a:cubicBezTo>
                      <a:pt x="702" y="560"/>
                      <a:pt x="684" y="553"/>
                      <a:pt x="665" y="553"/>
                    </a:cubicBezTo>
                    <a:cubicBezTo>
                      <a:pt x="624" y="553"/>
                      <a:pt x="581" y="586"/>
                      <a:pt x="581" y="626"/>
                    </a:cubicBezTo>
                    <a:cubicBezTo>
                      <a:pt x="581" y="743"/>
                      <a:pt x="509" y="881"/>
                      <a:pt x="378" y="881"/>
                    </a:cubicBezTo>
                    <a:cubicBezTo>
                      <a:pt x="367" y="881"/>
                      <a:pt x="357" y="880"/>
                      <a:pt x="345" y="878"/>
                    </a:cubicBezTo>
                    <a:cubicBezTo>
                      <a:pt x="186" y="870"/>
                      <a:pt x="169" y="643"/>
                      <a:pt x="186" y="534"/>
                    </a:cubicBezTo>
                    <a:cubicBezTo>
                      <a:pt x="194" y="450"/>
                      <a:pt x="219" y="374"/>
                      <a:pt x="261" y="299"/>
                    </a:cubicBezTo>
                    <a:cubicBezTo>
                      <a:pt x="303" y="223"/>
                      <a:pt x="337" y="198"/>
                      <a:pt x="413" y="164"/>
                    </a:cubicBezTo>
                    <a:cubicBezTo>
                      <a:pt x="457" y="149"/>
                      <a:pt x="504" y="142"/>
                      <a:pt x="550" y="142"/>
                    </a:cubicBezTo>
                    <a:close/>
                    <a:moveTo>
                      <a:pt x="541" y="0"/>
                    </a:moveTo>
                    <a:cubicBezTo>
                      <a:pt x="513" y="0"/>
                      <a:pt x="484" y="2"/>
                      <a:pt x="455" y="5"/>
                    </a:cubicBezTo>
                    <a:cubicBezTo>
                      <a:pt x="370" y="21"/>
                      <a:pt x="270" y="47"/>
                      <a:pt x="211" y="105"/>
                    </a:cubicBezTo>
                    <a:cubicBezTo>
                      <a:pt x="144" y="156"/>
                      <a:pt x="102" y="240"/>
                      <a:pt x="76" y="315"/>
                    </a:cubicBezTo>
                    <a:cubicBezTo>
                      <a:pt x="9" y="467"/>
                      <a:pt x="1" y="668"/>
                      <a:pt x="60" y="836"/>
                    </a:cubicBezTo>
                    <a:cubicBezTo>
                      <a:pt x="115" y="968"/>
                      <a:pt x="234" y="1049"/>
                      <a:pt x="359" y="1049"/>
                    </a:cubicBezTo>
                    <a:cubicBezTo>
                      <a:pt x="385" y="1049"/>
                      <a:pt x="412" y="1045"/>
                      <a:pt x="438" y="1038"/>
                    </a:cubicBezTo>
                    <a:cubicBezTo>
                      <a:pt x="569" y="1008"/>
                      <a:pt x="658" y="902"/>
                      <a:pt x="698" y="783"/>
                    </a:cubicBezTo>
                    <a:lnTo>
                      <a:pt x="698" y="783"/>
                    </a:lnTo>
                    <a:cubicBezTo>
                      <a:pt x="769" y="823"/>
                      <a:pt x="852" y="846"/>
                      <a:pt x="933" y="846"/>
                    </a:cubicBezTo>
                    <a:cubicBezTo>
                      <a:pt x="1032" y="846"/>
                      <a:pt x="1128" y="812"/>
                      <a:pt x="1194" y="735"/>
                    </a:cubicBezTo>
                    <a:cubicBezTo>
                      <a:pt x="1295" y="626"/>
                      <a:pt x="1236" y="483"/>
                      <a:pt x="1185" y="374"/>
                    </a:cubicBezTo>
                    <a:cubicBezTo>
                      <a:pt x="1144" y="276"/>
                      <a:pt x="1064" y="186"/>
                      <a:pt x="967" y="119"/>
                    </a:cubicBezTo>
                    <a:lnTo>
                      <a:pt x="967" y="119"/>
                    </a:lnTo>
                    <a:cubicBezTo>
                      <a:pt x="964" y="117"/>
                      <a:pt x="961" y="115"/>
                      <a:pt x="959" y="114"/>
                    </a:cubicBezTo>
                    <a:lnTo>
                      <a:pt x="959" y="114"/>
                    </a:lnTo>
                    <a:cubicBezTo>
                      <a:pt x="959" y="114"/>
                      <a:pt x="959" y="114"/>
                      <a:pt x="959" y="114"/>
                    </a:cubicBezTo>
                    <a:cubicBezTo>
                      <a:pt x="832" y="36"/>
                      <a:pt x="688" y="0"/>
                      <a:pt x="54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8" name="Google Shape;4098;p46"/>
              <p:cNvSpPr/>
              <p:nvPr/>
            </p:nvSpPr>
            <p:spPr>
              <a:xfrm>
                <a:off x="3662125" y="1627500"/>
                <a:ext cx="29425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23" extrusionOk="0">
                    <a:moveTo>
                      <a:pt x="784" y="0"/>
                    </a:moveTo>
                    <a:cubicBezTo>
                      <a:pt x="671" y="0"/>
                      <a:pt x="541" y="34"/>
                      <a:pt x="420" y="102"/>
                    </a:cubicBezTo>
                    <a:cubicBezTo>
                      <a:pt x="151" y="237"/>
                      <a:pt x="0" y="497"/>
                      <a:pt x="93" y="674"/>
                    </a:cubicBezTo>
                    <a:cubicBezTo>
                      <a:pt x="150" y="770"/>
                      <a:pt x="272" y="822"/>
                      <a:pt x="416" y="822"/>
                    </a:cubicBezTo>
                    <a:cubicBezTo>
                      <a:pt x="522" y="822"/>
                      <a:pt x="642" y="793"/>
                      <a:pt x="756" y="732"/>
                    </a:cubicBezTo>
                    <a:cubicBezTo>
                      <a:pt x="1034" y="590"/>
                      <a:pt x="1176" y="329"/>
                      <a:pt x="1084" y="153"/>
                    </a:cubicBezTo>
                    <a:cubicBezTo>
                      <a:pt x="1038" y="51"/>
                      <a:pt x="923" y="0"/>
                      <a:pt x="784" y="0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9" name="Google Shape;4099;p46"/>
              <p:cNvSpPr/>
              <p:nvPr/>
            </p:nvSpPr>
            <p:spPr>
              <a:xfrm>
                <a:off x="3660025" y="1625750"/>
                <a:ext cx="338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979" extrusionOk="0">
                    <a:moveTo>
                      <a:pt x="908" y="147"/>
                    </a:moveTo>
                    <a:cubicBezTo>
                      <a:pt x="958" y="147"/>
                      <a:pt x="1059" y="172"/>
                      <a:pt x="1101" y="248"/>
                    </a:cubicBezTo>
                    <a:cubicBezTo>
                      <a:pt x="1176" y="391"/>
                      <a:pt x="1042" y="601"/>
                      <a:pt x="807" y="727"/>
                    </a:cubicBezTo>
                    <a:cubicBezTo>
                      <a:pt x="702" y="785"/>
                      <a:pt x="593" y="812"/>
                      <a:pt x="497" y="812"/>
                    </a:cubicBezTo>
                    <a:cubicBezTo>
                      <a:pt x="385" y="812"/>
                      <a:pt x="293" y="774"/>
                      <a:pt x="252" y="702"/>
                    </a:cubicBezTo>
                    <a:cubicBezTo>
                      <a:pt x="177" y="567"/>
                      <a:pt x="319" y="357"/>
                      <a:pt x="546" y="231"/>
                    </a:cubicBezTo>
                    <a:cubicBezTo>
                      <a:pt x="655" y="181"/>
                      <a:pt x="756" y="147"/>
                      <a:pt x="866" y="147"/>
                    </a:cubicBezTo>
                    <a:close/>
                    <a:moveTo>
                      <a:pt x="855" y="1"/>
                    </a:moveTo>
                    <a:cubicBezTo>
                      <a:pt x="735" y="1"/>
                      <a:pt x="600" y="41"/>
                      <a:pt x="471" y="105"/>
                    </a:cubicBezTo>
                    <a:cubicBezTo>
                      <a:pt x="160" y="273"/>
                      <a:pt x="0" y="567"/>
                      <a:pt x="118" y="786"/>
                    </a:cubicBezTo>
                    <a:cubicBezTo>
                      <a:pt x="177" y="912"/>
                      <a:pt x="328" y="979"/>
                      <a:pt x="496" y="979"/>
                    </a:cubicBezTo>
                    <a:cubicBezTo>
                      <a:pt x="613" y="979"/>
                      <a:pt x="748" y="937"/>
                      <a:pt x="882" y="870"/>
                    </a:cubicBezTo>
                    <a:cubicBezTo>
                      <a:pt x="1202" y="702"/>
                      <a:pt x="1353" y="407"/>
                      <a:pt x="1244" y="189"/>
                    </a:cubicBezTo>
                    <a:cubicBezTo>
                      <a:pt x="1185" y="88"/>
                      <a:pt x="1076" y="13"/>
                      <a:pt x="916" y="4"/>
                    </a:cubicBezTo>
                    <a:cubicBezTo>
                      <a:pt x="896" y="2"/>
                      <a:pt x="876" y="1"/>
                      <a:pt x="85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0" name="Google Shape;4100;p46"/>
              <p:cNvSpPr/>
              <p:nvPr/>
            </p:nvSpPr>
            <p:spPr>
              <a:xfrm>
                <a:off x="3566575" y="1502300"/>
                <a:ext cx="149550" cy="143100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724" extrusionOk="0">
                    <a:moveTo>
                      <a:pt x="2843" y="0"/>
                    </a:moveTo>
                    <a:cubicBezTo>
                      <a:pt x="2456" y="0"/>
                      <a:pt x="2068" y="95"/>
                      <a:pt x="1705" y="288"/>
                    </a:cubicBezTo>
                    <a:cubicBezTo>
                      <a:pt x="462" y="935"/>
                      <a:pt x="0" y="2473"/>
                      <a:pt x="764" y="3909"/>
                    </a:cubicBezTo>
                    <a:cubicBezTo>
                      <a:pt x="1339" y="5001"/>
                      <a:pt x="2467" y="5724"/>
                      <a:pt x="3514" y="5724"/>
                    </a:cubicBezTo>
                    <a:cubicBezTo>
                      <a:pt x="3844" y="5724"/>
                      <a:pt x="4166" y="5652"/>
                      <a:pt x="4461" y="5497"/>
                    </a:cubicBezTo>
                    <a:cubicBezTo>
                      <a:pt x="5696" y="4841"/>
                      <a:pt x="5981" y="2985"/>
                      <a:pt x="5217" y="1549"/>
                    </a:cubicBezTo>
                    <a:cubicBezTo>
                      <a:pt x="4678" y="537"/>
                      <a:pt x="3765" y="0"/>
                      <a:pt x="2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1" name="Google Shape;4101;p46"/>
              <p:cNvSpPr/>
              <p:nvPr/>
            </p:nvSpPr>
            <p:spPr>
              <a:xfrm>
                <a:off x="3572025" y="1500700"/>
                <a:ext cx="14682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5873" h="5872" extrusionOk="0">
                    <a:moveTo>
                      <a:pt x="2613" y="151"/>
                    </a:moveTo>
                    <a:cubicBezTo>
                      <a:pt x="3529" y="151"/>
                      <a:pt x="4428" y="688"/>
                      <a:pt x="4923" y="1663"/>
                    </a:cubicBezTo>
                    <a:cubicBezTo>
                      <a:pt x="5696" y="3099"/>
                      <a:pt x="5360" y="4897"/>
                      <a:pt x="4201" y="5510"/>
                    </a:cubicBezTo>
                    <a:cubicBezTo>
                      <a:pt x="3925" y="5656"/>
                      <a:pt x="3618" y="5725"/>
                      <a:pt x="3300" y="5725"/>
                    </a:cubicBezTo>
                    <a:cubicBezTo>
                      <a:pt x="2301" y="5725"/>
                      <a:pt x="1194" y="5046"/>
                      <a:pt x="614" y="3956"/>
                    </a:cubicBezTo>
                    <a:cubicBezTo>
                      <a:pt x="252" y="3293"/>
                      <a:pt x="160" y="2553"/>
                      <a:pt x="336" y="1907"/>
                    </a:cubicBezTo>
                    <a:cubicBezTo>
                      <a:pt x="504" y="1268"/>
                      <a:pt x="925" y="747"/>
                      <a:pt x="1513" y="436"/>
                    </a:cubicBezTo>
                    <a:cubicBezTo>
                      <a:pt x="1874" y="243"/>
                      <a:pt x="2243" y="151"/>
                      <a:pt x="2613" y="151"/>
                    </a:cubicBezTo>
                    <a:close/>
                    <a:moveTo>
                      <a:pt x="2622" y="0"/>
                    </a:moveTo>
                    <a:cubicBezTo>
                      <a:pt x="2221" y="0"/>
                      <a:pt x="1814" y="98"/>
                      <a:pt x="1429" y="302"/>
                    </a:cubicBezTo>
                    <a:cubicBezTo>
                      <a:pt x="807" y="621"/>
                      <a:pt x="370" y="1184"/>
                      <a:pt x="177" y="1865"/>
                    </a:cubicBezTo>
                    <a:cubicBezTo>
                      <a:pt x="0" y="2553"/>
                      <a:pt x="93" y="3326"/>
                      <a:pt x="471" y="4023"/>
                    </a:cubicBezTo>
                    <a:cubicBezTo>
                      <a:pt x="1076" y="5157"/>
                      <a:pt x="2243" y="5872"/>
                      <a:pt x="3302" y="5872"/>
                    </a:cubicBezTo>
                    <a:cubicBezTo>
                      <a:pt x="3646" y="5872"/>
                      <a:pt x="3982" y="5804"/>
                      <a:pt x="4276" y="5653"/>
                    </a:cubicBezTo>
                    <a:cubicBezTo>
                      <a:pt x="5494" y="5006"/>
                      <a:pt x="5872" y="3099"/>
                      <a:pt x="5066" y="1587"/>
                    </a:cubicBezTo>
                    <a:cubicBezTo>
                      <a:pt x="4531" y="571"/>
                      <a:pt x="3593" y="0"/>
                      <a:pt x="262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02" name="Google Shape;4102;p46"/>
          <p:cNvGrpSpPr/>
          <p:nvPr/>
        </p:nvGrpSpPr>
        <p:grpSpPr>
          <a:xfrm>
            <a:off x="7953524" y="4058792"/>
            <a:ext cx="595141" cy="595141"/>
            <a:chOff x="7783249" y="4744567"/>
            <a:chExt cx="595141" cy="595141"/>
          </a:xfrm>
        </p:grpSpPr>
        <p:sp>
          <p:nvSpPr>
            <p:cNvPr id="4103" name="Google Shape;4103;p46"/>
            <p:cNvSpPr/>
            <p:nvPr/>
          </p:nvSpPr>
          <p:spPr>
            <a:xfrm rot="6737705">
              <a:off x="7859070" y="4819893"/>
              <a:ext cx="443741" cy="443663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104" name="Google Shape;4104;p46"/>
            <p:cNvGrpSpPr/>
            <p:nvPr/>
          </p:nvGrpSpPr>
          <p:grpSpPr>
            <a:xfrm rot="6737705">
              <a:off x="7852730" y="4814048"/>
              <a:ext cx="456180" cy="456180"/>
              <a:chOff x="2068350" y="1631725"/>
              <a:chExt cx="145775" cy="145775"/>
            </a:xfrm>
          </p:grpSpPr>
          <p:sp>
            <p:nvSpPr>
              <p:cNvPr id="4105" name="Google Shape;4105;p46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6" name="Google Shape;4106;p46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46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46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46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46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46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46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46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46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46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6" name="Google Shape;4116;p46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7" name="Google Shape;4117;p46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46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46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46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46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46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46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46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25" name="Google Shape;4125;p46"/>
          <p:cNvGrpSpPr/>
          <p:nvPr/>
        </p:nvGrpSpPr>
        <p:grpSpPr>
          <a:xfrm flipH="1">
            <a:off x="6150007" y="1048794"/>
            <a:ext cx="525081" cy="458843"/>
            <a:chOff x="8111487" y="-62123"/>
            <a:chExt cx="777323" cy="679365"/>
          </a:xfrm>
        </p:grpSpPr>
        <p:sp>
          <p:nvSpPr>
            <p:cNvPr id="4126" name="Google Shape;4126;p46"/>
            <p:cNvSpPr/>
            <p:nvPr/>
          </p:nvSpPr>
          <p:spPr>
            <a:xfrm rot="-571511">
              <a:off x="8166395" y="1396"/>
              <a:ext cx="667423" cy="552249"/>
            </a:xfrm>
            <a:custGeom>
              <a:avLst/>
              <a:gdLst/>
              <a:ahLst/>
              <a:cxnLst/>
              <a:rect l="l" t="t" r="r" b="b"/>
              <a:pathLst>
                <a:path w="3193" h="2642" extrusionOk="0">
                  <a:moveTo>
                    <a:pt x="8" y="1383"/>
                  </a:moveTo>
                  <a:cubicBezTo>
                    <a:pt x="11" y="1383"/>
                    <a:pt x="13" y="1385"/>
                    <a:pt x="17" y="1389"/>
                  </a:cubicBezTo>
                  <a:cubicBezTo>
                    <a:pt x="14" y="1386"/>
                    <a:pt x="11" y="1384"/>
                    <a:pt x="8" y="1383"/>
                  </a:cubicBezTo>
                  <a:lnTo>
                    <a:pt x="8" y="1383"/>
                  </a:lnTo>
                  <a:cubicBezTo>
                    <a:pt x="8" y="1383"/>
                    <a:pt x="8" y="1383"/>
                    <a:pt x="8" y="1383"/>
                  </a:cubicBezTo>
                  <a:close/>
                  <a:moveTo>
                    <a:pt x="1139" y="0"/>
                  </a:moveTo>
                  <a:cubicBezTo>
                    <a:pt x="1086" y="0"/>
                    <a:pt x="1034" y="7"/>
                    <a:pt x="983" y="20"/>
                  </a:cubicBezTo>
                  <a:cubicBezTo>
                    <a:pt x="723" y="79"/>
                    <a:pt x="487" y="280"/>
                    <a:pt x="336" y="532"/>
                  </a:cubicBezTo>
                  <a:cubicBezTo>
                    <a:pt x="178" y="782"/>
                    <a:pt x="69" y="1081"/>
                    <a:pt x="2" y="1381"/>
                  </a:cubicBezTo>
                  <a:lnTo>
                    <a:pt x="2" y="1381"/>
                  </a:lnTo>
                  <a:cubicBezTo>
                    <a:pt x="1" y="1381"/>
                    <a:pt x="0" y="1381"/>
                    <a:pt x="0" y="1381"/>
                  </a:cubicBezTo>
                  <a:lnTo>
                    <a:pt x="0" y="1381"/>
                  </a:lnTo>
                  <a:cubicBezTo>
                    <a:pt x="1" y="1382"/>
                    <a:pt x="1" y="1382"/>
                    <a:pt x="1" y="1383"/>
                  </a:cubicBezTo>
                  <a:lnTo>
                    <a:pt x="1" y="1383"/>
                  </a:lnTo>
                  <a:cubicBezTo>
                    <a:pt x="1" y="1385"/>
                    <a:pt x="1" y="1387"/>
                    <a:pt x="0" y="1389"/>
                  </a:cubicBezTo>
                  <a:cubicBezTo>
                    <a:pt x="1" y="1388"/>
                    <a:pt x="2" y="1387"/>
                    <a:pt x="3" y="1386"/>
                  </a:cubicBezTo>
                  <a:lnTo>
                    <a:pt x="3" y="1386"/>
                  </a:lnTo>
                  <a:cubicBezTo>
                    <a:pt x="179" y="1729"/>
                    <a:pt x="397" y="2079"/>
                    <a:pt x="714" y="2313"/>
                  </a:cubicBezTo>
                  <a:cubicBezTo>
                    <a:pt x="971" y="2515"/>
                    <a:pt x="1297" y="2641"/>
                    <a:pt x="1620" y="2641"/>
                  </a:cubicBezTo>
                  <a:cubicBezTo>
                    <a:pt x="1688" y="2641"/>
                    <a:pt x="1756" y="2636"/>
                    <a:pt x="1823" y="2624"/>
                  </a:cubicBezTo>
                  <a:cubicBezTo>
                    <a:pt x="2117" y="2565"/>
                    <a:pt x="2377" y="2397"/>
                    <a:pt x="2604" y="2187"/>
                  </a:cubicBezTo>
                  <a:cubicBezTo>
                    <a:pt x="2814" y="1977"/>
                    <a:pt x="3033" y="1700"/>
                    <a:pt x="3192" y="1448"/>
                  </a:cubicBezTo>
                  <a:cubicBezTo>
                    <a:pt x="3159" y="1179"/>
                    <a:pt x="3125" y="927"/>
                    <a:pt x="3041" y="675"/>
                  </a:cubicBezTo>
                  <a:cubicBezTo>
                    <a:pt x="2957" y="440"/>
                    <a:pt x="2823" y="213"/>
                    <a:pt x="2629" y="87"/>
                  </a:cubicBezTo>
                  <a:cubicBezTo>
                    <a:pt x="2534" y="30"/>
                    <a:pt x="2428" y="3"/>
                    <a:pt x="2321" y="3"/>
                  </a:cubicBezTo>
                  <a:cubicBezTo>
                    <a:pt x="2099" y="3"/>
                    <a:pt x="1870" y="116"/>
                    <a:pt x="1705" y="297"/>
                  </a:cubicBezTo>
                  <a:cubicBezTo>
                    <a:pt x="1570" y="108"/>
                    <a:pt x="1354" y="0"/>
                    <a:pt x="1139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127" name="Google Shape;4127;p46"/>
            <p:cNvGrpSpPr/>
            <p:nvPr/>
          </p:nvGrpSpPr>
          <p:grpSpPr>
            <a:xfrm rot="-571511">
              <a:off x="8154105" y="-8807"/>
              <a:ext cx="692088" cy="572734"/>
              <a:chOff x="1198900" y="1683800"/>
              <a:chExt cx="82775" cy="68500"/>
            </a:xfrm>
          </p:grpSpPr>
          <p:sp>
            <p:nvSpPr>
              <p:cNvPr id="4128" name="Google Shape;4128;p46"/>
              <p:cNvSpPr/>
              <p:nvPr/>
            </p:nvSpPr>
            <p:spPr>
              <a:xfrm>
                <a:off x="1200375" y="1698500"/>
                <a:ext cx="79825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522" extrusionOk="0">
                    <a:moveTo>
                      <a:pt x="1598" y="1"/>
                    </a:moveTo>
                    <a:cubicBezTo>
                      <a:pt x="1009" y="1"/>
                      <a:pt x="390" y="319"/>
                      <a:pt x="0" y="858"/>
                    </a:cubicBezTo>
                    <a:cubicBezTo>
                      <a:pt x="8" y="858"/>
                      <a:pt x="101" y="933"/>
                      <a:pt x="252" y="1017"/>
                    </a:cubicBezTo>
                    <a:cubicBezTo>
                      <a:pt x="571" y="1210"/>
                      <a:pt x="1134" y="1505"/>
                      <a:pt x="1521" y="1521"/>
                    </a:cubicBezTo>
                    <a:cubicBezTo>
                      <a:pt x="1532" y="1522"/>
                      <a:pt x="1544" y="1522"/>
                      <a:pt x="1555" y="1522"/>
                    </a:cubicBezTo>
                    <a:cubicBezTo>
                      <a:pt x="1984" y="1522"/>
                      <a:pt x="2464" y="1372"/>
                      <a:pt x="2865" y="1135"/>
                    </a:cubicBezTo>
                    <a:cubicBezTo>
                      <a:pt x="2982" y="1059"/>
                      <a:pt x="3091" y="984"/>
                      <a:pt x="3192" y="900"/>
                    </a:cubicBezTo>
                    <a:cubicBezTo>
                      <a:pt x="2814" y="345"/>
                      <a:pt x="2235" y="1"/>
                      <a:pt x="1621" y="1"/>
                    </a:cubicBezTo>
                    <a:cubicBezTo>
                      <a:pt x="1614" y="1"/>
                      <a:pt x="1606" y="1"/>
                      <a:pt x="159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46"/>
              <p:cNvSpPr/>
              <p:nvPr/>
            </p:nvSpPr>
            <p:spPr>
              <a:xfrm>
                <a:off x="1199325" y="1696825"/>
                <a:ext cx="8235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1631" extrusionOk="0">
                    <a:moveTo>
                      <a:pt x="1664" y="110"/>
                    </a:moveTo>
                    <a:cubicBezTo>
                      <a:pt x="1672" y="110"/>
                      <a:pt x="1680" y="110"/>
                      <a:pt x="1689" y="110"/>
                    </a:cubicBezTo>
                    <a:cubicBezTo>
                      <a:pt x="2251" y="118"/>
                      <a:pt x="2797" y="421"/>
                      <a:pt x="3175" y="958"/>
                    </a:cubicBezTo>
                    <a:lnTo>
                      <a:pt x="2898" y="1151"/>
                    </a:lnTo>
                    <a:cubicBezTo>
                      <a:pt x="2486" y="1397"/>
                      <a:pt x="2036" y="1531"/>
                      <a:pt x="1648" y="1531"/>
                    </a:cubicBezTo>
                    <a:cubicBezTo>
                      <a:pt x="1625" y="1531"/>
                      <a:pt x="1602" y="1530"/>
                      <a:pt x="1579" y="1529"/>
                    </a:cubicBezTo>
                    <a:cubicBezTo>
                      <a:pt x="1201" y="1504"/>
                      <a:pt x="639" y="1202"/>
                      <a:pt x="336" y="1025"/>
                    </a:cubicBezTo>
                    <a:cubicBezTo>
                      <a:pt x="260" y="975"/>
                      <a:pt x="185" y="941"/>
                      <a:pt x="126" y="899"/>
                    </a:cubicBezTo>
                    <a:cubicBezTo>
                      <a:pt x="499" y="411"/>
                      <a:pt x="1076" y="110"/>
                      <a:pt x="1664" y="110"/>
                    </a:cubicBezTo>
                    <a:close/>
                    <a:moveTo>
                      <a:pt x="1657" y="0"/>
                    </a:moveTo>
                    <a:cubicBezTo>
                      <a:pt x="1034" y="0"/>
                      <a:pt x="398" y="335"/>
                      <a:pt x="8" y="883"/>
                    </a:cubicBezTo>
                    <a:cubicBezTo>
                      <a:pt x="0" y="899"/>
                      <a:pt x="0" y="908"/>
                      <a:pt x="0" y="916"/>
                    </a:cubicBezTo>
                    <a:cubicBezTo>
                      <a:pt x="0" y="925"/>
                      <a:pt x="8" y="950"/>
                      <a:pt x="25" y="958"/>
                    </a:cubicBezTo>
                    <a:cubicBezTo>
                      <a:pt x="101" y="1009"/>
                      <a:pt x="185" y="1067"/>
                      <a:pt x="277" y="1118"/>
                    </a:cubicBezTo>
                    <a:cubicBezTo>
                      <a:pt x="588" y="1303"/>
                      <a:pt x="1176" y="1605"/>
                      <a:pt x="1571" y="1630"/>
                    </a:cubicBezTo>
                    <a:lnTo>
                      <a:pt x="1647" y="1630"/>
                    </a:lnTo>
                    <a:cubicBezTo>
                      <a:pt x="2058" y="1630"/>
                      <a:pt x="2520" y="1496"/>
                      <a:pt x="2949" y="1244"/>
                    </a:cubicBezTo>
                    <a:cubicBezTo>
                      <a:pt x="3066" y="1168"/>
                      <a:pt x="3167" y="1093"/>
                      <a:pt x="3276" y="1009"/>
                    </a:cubicBezTo>
                    <a:cubicBezTo>
                      <a:pt x="3293" y="992"/>
                      <a:pt x="3293" y="958"/>
                      <a:pt x="3285" y="941"/>
                    </a:cubicBezTo>
                    <a:cubicBezTo>
                      <a:pt x="2881" y="362"/>
                      <a:pt x="2293" y="17"/>
                      <a:pt x="1680" y="1"/>
                    </a:cubicBezTo>
                    <a:cubicBezTo>
                      <a:pt x="1672" y="1"/>
                      <a:pt x="1665" y="0"/>
                      <a:pt x="16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46"/>
              <p:cNvSpPr/>
              <p:nvPr/>
            </p:nvSpPr>
            <p:spPr>
              <a:xfrm>
                <a:off x="1224100" y="1695275"/>
                <a:ext cx="164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525" extrusionOk="0">
                    <a:moveTo>
                      <a:pt x="433" y="0"/>
                    </a:moveTo>
                    <a:cubicBezTo>
                      <a:pt x="280" y="0"/>
                      <a:pt x="124" y="49"/>
                      <a:pt x="0" y="138"/>
                    </a:cubicBezTo>
                    <a:cubicBezTo>
                      <a:pt x="42" y="264"/>
                      <a:pt x="68" y="399"/>
                      <a:pt x="76" y="525"/>
                    </a:cubicBezTo>
                    <a:cubicBezTo>
                      <a:pt x="269" y="474"/>
                      <a:pt x="462" y="457"/>
                      <a:pt x="656" y="457"/>
                    </a:cubicBezTo>
                    <a:cubicBezTo>
                      <a:pt x="647" y="306"/>
                      <a:pt x="647" y="172"/>
                      <a:pt x="656" y="37"/>
                    </a:cubicBezTo>
                    <a:cubicBezTo>
                      <a:pt x="586" y="12"/>
                      <a:pt x="510" y="0"/>
                      <a:pt x="433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46"/>
              <p:cNvSpPr/>
              <p:nvPr/>
            </p:nvSpPr>
            <p:spPr>
              <a:xfrm>
                <a:off x="1222825" y="1693675"/>
                <a:ext cx="1892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648" extrusionOk="0">
                    <a:moveTo>
                      <a:pt x="498" y="109"/>
                    </a:moveTo>
                    <a:cubicBezTo>
                      <a:pt x="552" y="109"/>
                      <a:pt x="605" y="115"/>
                      <a:pt x="656" y="127"/>
                    </a:cubicBezTo>
                    <a:cubicBezTo>
                      <a:pt x="639" y="236"/>
                      <a:pt x="639" y="345"/>
                      <a:pt x="656" y="454"/>
                    </a:cubicBezTo>
                    <a:cubicBezTo>
                      <a:pt x="497" y="454"/>
                      <a:pt x="337" y="471"/>
                      <a:pt x="177" y="513"/>
                    </a:cubicBezTo>
                    <a:cubicBezTo>
                      <a:pt x="169" y="421"/>
                      <a:pt x="152" y="320"/>
                      <a:pt x="127" y="227"/>
                    </a:cubicBezTo>
                    <a:cubicBezTo>
                      <a:pt x="224" y="149"/>
                      <a:pt x="361" y="109"/>
                      <a:pt x="498" y="109"/>
                    </a:cubicBezTo>
                    <a:close/>
                    <a:moveTo>
                      <a:pt x="480" y="0"/>
                    </a:moveTo>
                    <a:cubicBezTo>
                      <a:pt x="316" y="0"/>
                      <a:pt x="151" y="54"/>
                      <a:pt x="35" y="160"/>
                    </a:cubicBezTo>
                    <a:cubicBezTo>
                      <a:pt x="9" y="169"/>
                      <a:pt x="1" y="194"/>
                      <a:pt x="9" y="211"/>
                    </a:cubicBezTo>
                    <a:cubicBezTo>
                      <a:pt x="51" y="337"/>
                      <a:pt x="77" y="463"/>
                      <a:pt x="85" y="589"/>
                    </a:cubicBezTo>
                    <a:cubicBezTo>
                      <a:pt x="85" y="614"/>
                      <a:pt x="93" y="622"/>
                      <a:pt x="110" y="631"/>
                    </a:cubicBezTo>
                    <a:cubicBezTo>
                      <a:pt x="119" y="647"/>
                      <a:pt x="127" y="647"/>
                      <a:pt x="135" y="647"/>
                    </a:cubicBezTo>
                    <a:lnTo>
                      <a:pt x="152" y="647"/>
                    </a:lnTo>
                    <a:cubicBezTo>
                      <a:pt x="329" y="589"/>
                      <a:pt x="513" y="572"/>
                      <a:pt x="707" y="572"/>
                    </a:cubicBezTo>
                    <a:cubicBezTo>
                      <a:pt x="723" y="572"/>
                      <a:pt x="740" y="555"/>
                      <a:pt x="749" y="547"/>
                    </a:cubicBezTo>
                    <a:cubicBezTo>
                      <a:pt x="757" y="538"/>
                      <a:pt x="757" y="513"/>
                      <a:pt x="757" y="505"/>
                    </a:cubicBezTo>
                    <a:cubicBezTo>
                      <a:pt x="749" y="370"/>
                      <a:pt x="749" y="236"/>
                      <a:pt x="757" y="93"/>
                    </a:cubicBezTo>
                    <a:cubicBezTo>
                      <a:pt x="757" y="76"/>
                      <a:pt x="749" y="51"/>
                      <a:pt x="723" y="43"/>
                    </a:cubicBezTo>
                    <a:cubicBezTo>
                      <a:pt x="647" y="14"/>
                      <a:pt x="564" y="0"/>
                      <a:pt x="48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46"/>
              <p:cNvSpPr/>
              <p:nvPr/>
            </p:nvSpPr>
            <p:spPr>
              <a:xfrm>
                <a:off x="1241950" y="1695375"/>
                <a:ext cx="1725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13" extrusionOk="0">
                    <a:moveTo>
                      <a:pt x="313" y="1"/>
                    </a:moveTo>
                    <a:cubicBezTo>
                      <a:pt x="218" y="1"/>
                      <a:pt x="121" y="20"/>
                      <a:pt x="34" y="59"/>
                    </a:cubicBezTo>
                    <a:cubicBezTo>
                      <a:pt x="34" y="185"/>
                      <a:pt x="26" y="319"/>
                      <a:pt x="0" y="445"/>
                    </a:cubicBezTo>
                    <a:cubicBezTo>
                      <a:pt x="26" y="444"/>
                      <a:pt x="51" y="443"/>
                      <a:pt x="77" y="443"/>
                    </a:cubicBezTo>
                    <a:cubicBezTo>
                      <a:pt x="251" y="443"/>
                      <a:pt x="419" y="468"/>
                      <a:pt x="580" y="512"/>
                    </a:cubicBezTo>
                    <a:cubicBezTo>
                      <a:pt x="614" y="378"/>
                      <a:pt x="647" y="252"/>
                      <a:pt x="689" y="117"/>
                    </a:cubicBezTo>
                    <a:cubicBezTo>
                      <a:pt x="581" y="39"/>
                      <a:pt x="448" y="1"/>
                      <a:pt x="313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46"/>
              <p:cNvSpPr/>
              <p:nvPr/>
            </p:nvSpPr>
            <p:spPr>
              <a:xfrm>
                <a:off x="1241100" y="1693875"/>
                <a:ext cx="202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623" extrusionOk="0">
                    <a:moveTo>
                      <a:pt x="350" y="108"/>
                    </a:moveTo>
                    <a:cubicBezTo>
                      <a:pt x="463" y="108"/>
                      <a:pt x="574" y="139"/>
                      <a:pt x="664" y="194"/>
                    </a:cubicBezTo>
                    <a:cubicBezTo>
                      <a:pt x="622" y="303"/>
                      <a:pt x="606" y="404"/>
                      <a:pt x="580" y="513"/>
                    </a:cubicBezTo>
                    <a:cubicBezTo>
                      <a:pt x="438" y="480"/>
                      <a:pt x="278" y="455"/>
                      <a:pt x="118" y="455"/>
                    </a:cubicBezTo>
                    <a:lnTo>
                      <a:pt x="110" y="455"/>
                    </a:lnTo>
                    <a:cubicBezTo>
                      <a:pt x="118" y="354"/>
                      <a:pt x="127" y="261"/>
                      <a:pt x="127" y="152"/>
                    </a:cubicBezTo>
                    <a:cubicBezTo>
                      <a:pt x="198" y="122"/>
                      <a:pt x="274" y="108"/>
                      <a:pt x="350" y="108"/>
                    </a:cubicBezTo>
                    <a:close/>
                    <a:moveTo>
                      <a:pt x="362" y="0"/>
                    </a:moveTo>
                    <a:cubicBezTo>
                      <a:pt x="258" y="0"/>
                      <a:pt x="156" y="23"/>
                      <a:pt x="68" y="68"/>
                    </a:cubicBezTo>
                    <a:cubicBezTo>
                      <a:pt x="51" y="77"/>
                      <a:pt x="34" y="102"/>
                      <a:pt x="34" y="119"/>
                    </a:cubicBezTo>
                    <a:cubicBezTo>
                      <a:pt x="34" y="245"/>
                      <a:pt x="26" y="371"/>
                      <a:pt x="1" y="497"/>
                    </a:cubicBezTo>
                    <a:cubicBezTo>
                      <a:pt x="1" y="505"/>
                      <a:pt x="1" y="530"/>
                      <a:pt x="18" y="539"/>
                    </a:cubicBezTo>
                    <a:cubicBezTo>
                      <a:pt x="26" y="547"/>
                      <a:pt x="43" y="564"/>
                      <a:pt x="60" y="564"/>
                    </a:cubicBezTo>
                    <a:cubicBezTo>
                      <a:pt x="98" y="560"/>
                      <a:pt x="137" y="559"/>
                      <a:pt x="176" y="559"/>
                    </a:cubicBezTo>
                    <a:cubicBezTo>
                      <a:pt x="324" y="559"/>
                      <a:pt x="474" y="583"/>
                      <a:pt x="614" y="623"/>
                    </a:cubicBezTo>
                    <a:lnTo>
                      <a:pt x="681" y="623"/>
                    </a:lnTo>
                    <a:cubicBezTo>
                      <a:pt x="690" y="623"/>
                      <a:pt x="698" y="606"/>
                      <a:pt x="698" y="589"/>
                    </a:cubicBezTo>
                    <a:cubicBezTo>
                      <a:pt x="723" y="455"/>
                      <a:pt x="748" y="320"/>
                      <a:pt x="790" y="194"/>
                    </a:cubicBezTo>
                    <a:cubicBezTo>
                      <a:pt x="807" y="169"/>
                      <a:pt x="790" y="144"/>
                      <a:pt x="774" y="127"/>
                    </a:cubicBezTo>
                    <a:cubicBezTo>
                      <a:pt x="656" y="44"/>
                      <a:pt x="507" y="0"/>
                      <a:pt x="36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p46"/>
              <p:cNvSpPr/>
              <p:nvPr/>
            </p:nvSpPr>
            <p:spPr>
              <a:xfrm>
                <a:off x="1200375" y="1684875"/>
                <a:ext cx="79825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445" extrusionOk="0">
                    <a:moveTo>
                      <a:pt x="1131" y="0"/>
                    </a:moveTo>
                    <a:cubicBezTo>
                      <a:pt x="1081" y="0"/>
                      <a:pt x="1031" y="6"/>
                      <a:pt x="983" y="17"/>
                    </a:cubicBezTo>
                    <a:cubicBezTo>
                      <a:pt x="723" y="84"/>
                      <a:pt x="487" y="285"/>
                      <a:pt x="336" y="537"/>
                    </a:cubicBezTo>
                    <a:cubicBezTo>
                      <a:pt x="168" y="789"/>
                      <a:pt x="67" y="1092"/>
                      <a:pt x="0" y="1394"/>
                    </a:cubicBezTo>
                    <a:cubicBezTo>
                      <a:pt x="385" y="862"/>
                      <a:pt x="986" y="537"/>
                      <a:pt x="1577" y="537"/>
                    </a:cubicBezTo>
                    <a:cubicBezTo>
                      <a:pt x="1592" y="537"/>
                      <a:pt x="1607" y="537"/>
                      <a:pt x="1621" y="537"/>
                    </a:cubicBezTo>
                    <a:cubicBezTo>
                      <a:pt x="2235" y="546"/>
                      <a:pt x="2797" y="890"/>
                      <a:pt x="3192" y="1445"/>
                    </a:cubicBezTo>
                    <a:cubicBezTo>
                      <a:pt x="3159" y="1184"/>
                      <a:pt x="3125" y="924"/>
                      <a:pt x="3041" y="680"/>
                    </a:cubicBezTo>
                    <a:cubicBezTo>
                      <a:pt x="2957" y="437"/>
                      <a:pt x="2823" y="218"/>
                      <a:pt x="2629" y="92"/>
                    </a:cubicBezTo>
                    <a:cubicBezTo>
                      <a:pt x="2534" y="35"/>
                      <a:pt x="2428" y="8"/>
                      <a:pt x="2321" y="8"/>
                    </a:cubicBezTo>
                    <a:cubicBezTo>
                      <a:pt x="2099" y="8"/>
                      <a:pt x="1870" y="121"/>
                      <a:pt x="1705" y="302"/>
                    </a:cubicBezTo>
                    <a:cubicBezTo>
                      <a:pt x="1569" y="104"/>
                      <a:pt x="1348" y="0"/>
                      <a:pt x="11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46"/>
              <p:cNvSpPr/>
              <p:nvPr/>
            </p:nvSpPr>
            <p:spPr>
              <a:xfrm>
                <a:off x="1198900" y="1683800"/>
                <a:ext cx="8235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1547" extrusionOk="0">
                    <a:moveTo>
                      <a:pt x="1201" y="116"/>
                    </a:moveTo>
                    <a:cubicBezTo>
                      <a:pt x="1404" y="116"/>
                      <a:pt x="1599" y="220"/>
                      <a:pt x="1714" y="396"/>
                    </a:cubicBezTo>
                    <a:cubicBezTo>
                      <a:pt x="1722" y="412"/>
                      <a:pt x="1739" y="421"/>
                      <a:pt x="1756" y="421"/>
                    </a:cubicBezTo>
                    <a:cubicBezTo>
                      <a:pt x="1764" y="421"/>
                      <a:pt x="1790" y="412"/>
                      <a:pt x="1798" y="396"/>
                    </a:cubicBezTo>
                    <a:cubicBezTo>
                      <a:pt x="1958" y="219"/>
                      <a:pt x="2173" y="122"/>
                      <a:pt x="2373" y="122"/>
                    </a:cubicBezTo>
                    <a:cubicBezTo>
                      <a:pt x="2477" y="122"/>
                      <a:pt x="2577" y="148"/>
                      <a:pt x="2663" y="202"/>
                    </a:cubicBezTo>
                    <a:cubicBezTo>
                      <a:pt x="2814" y="295"/>
                      <a:pt x="2966" y="488"/>
                      <a:pt x="3050" y="757"/>
                    </a:cubicBezTo>
                    <a:cubicBezTo>
                      <a:pt x="3108" y="925"/>
                      <a:pt x="3142" y="1110"/>
                      <a:pt x="3176" y="1303"/>
                    </a:cubicBezTo>
                    <a:cubicBezTo>
                      <a:pt x="2789" y="816"/>
                      <a:pt x="2252" y="538"/>
                      <a:pt x="1697" y="522"/>
                    </a:cubicBezTo>
                    <a:lnTo>
                      <a:pt x="1664" y="522"/>
                    </a:lnTo>
                    <a:cubicBezTo>
                      <a:pt x="1118" y="522"/>
                      <a:pt x="572" y="774"/>
                      <a:pt x="168" y="1236"/>
                    </a:cubicBezTo>
                    <a:cubicBezTo>
                      <a:pt x="244" y="1000"/>
                      <a:pt x="328" y="799"/>
                      <a:pt x="437" y="631"/>
                    </a:cubicBezTo>
                    <a:cubicBezTo>
                      <a:pt x="605" y="370"/>
                      <a:pt x="824" y="186"/>
                      <a:pt x="1050" y="135"/>
                    </a:cubicBezTo>
                    <a:cubicBezTo>
                      <a:pt x="1100" y="122"/>
                      <a:pt x="1151" y="116"/>
                      <a:pt x="1201" y="116"/>
                    </a:cubicBezTo>
                    <a:close/>
                    <a:moveTo>
                      <a:pt x="1186" y="0"/>
                    </a:moveTo>
                    <a:cubicBezTo>
                      <a:pt x="1132" y="0"/>
                      <a:pt x="1078" y="6"/>
                      <a:pt x="1025" y="18"/>
                    </a:cubicBezTo>
                    <a:cubicBezTo>
                      <a:pt x="773" y="85"/>
                      <a:pt x="521" y="270"/>
                      <a:pt x="336" y="555"/>
                    </a:cubicBezTo>
                    <a:cubicBezTo>
                      <a:pt x="202" y="774"/>
                      <a:pt x="84" y="1059"/>
                      <a:pt x="0" y="1429"/>
                    </a:cubicBezTo>
                    <a:cubicBezTo>
                      <a:pt x="0" y="1462"/>
                      <a:pt x="17" y="1479"/>
                      <a:pt x="34" y="1488"/>
                    </a:cubicBezTo>
                    <a:cubicBezTo>
                      <a:pt x="41" y="1490"/>
                      <a:pt x="47" y="1491"/>
                      <a:pt x="54" y="1491"/>
                    </a:cubicBezTo>
                    <a:cubicBezTo>
                      <a:pt x="72" y="1491"/>
                      <a:pt x="89" y="1483"/>
                      <a:pt x="101" y="1471"/>
                    </a:cubicBezTo>
                    <a:cubicBezTo>
                      <a:pt x="474" y="948"/>
                      <a:pt x="1068" y="631"/>
                      <a:pt x="1657" y="631"/>
                    </a:cubicBezTo>
                    <a:cubicBezTo>
                      <a:pt x="1665" y="631"/>
                      <a:pt x="1673" y="631"/>
                      <a:pt x="1680" y="631"/>
                    </a:cubicBezTo>
                    <a:cubicBezTo>
                      <a:pt x="2268" y="639"/>
                      <a:pt x="2831" y="967"/>
                      <a:pt x="3209" y="1521"/>
                    </a:cubicBezTo>
                    <a:cubicBezTo>
                      <a:pt x="3218" y="1530"/>
                      <a:pt x="3226" y="1546"/>
                      <a:pt x="3251" y="1546"/>
                    </a:cubicBezTo>
                    <a:lnTo>
                      <a:pt x="3260" y="1538"/>
                    </a:lnTo>
                    <a:cubicBezTo>
                      <a:pt x="3276" y="1530"/>
                      <a:pt x="3293" y="1513"/>
                      <a:pt x="3293" y="1488"/>
                    </a:cubicBezTo>
                    <a:cubicBezTo>
                      <a:pt x="3260" y="1252"/>
                      <a:pt x="3218" y="975"/>
                      <a:pt x="3134" y="723"/>
                    </a:cubicBezTo>
                    <a:cubicBezTo>
                      <a:pt x="3066" y="522"/>
                      <a:pt x="2932" y="253"/>
                      <a:pt x="2705" y="102"/>
                    </a:cubicBezTo>
                    <a:cubicBezTo>
                      <a:pt x="2604" y="37"/>
                      <a:pt x="2487" y="6"/>
                      <a:pt x="2366" y="6"/>
                    </a:cubicBezTo>
                    <a:cubicBezTo>
                      <a:pt x="2155" y="6"/>
                      <a:pt x="1932" y="99"/>
                      <a:pt x="1756" y="270"/>
                    </a:cubicBezTo>
                    <a:cubicBezTo>
                      <a:pt x="1614" y="94"/>
                      <a:pt x="1403" y="0"/>
                      <a:pt x="118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46"/>
              <p:cNvSpPr/>
              <p:nvPr/>
            </p:nvSpPr>
            <p:spPr>
              <a:xfrm>
                <a:off x="1200375" y="1719500"/>
                <a:ext cx="7982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25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6" y="345"/>
                      <a:pt x="395" y="690"/>
                      <a:pt x="714" y="933"/>
                    </a:cubicBezTo>
                    <a:cubicBezTo>
                      <a:pt x="966" y="1131"/>
                      <a:pt x="1285" y="1257"/>
                      <a:pt x="1603" y="1257"/>
                    </a:cubicBezTo>
                    <a:cubicBezTo>
                      <a:pt x="1676" y="1257"/>
                      <a:pt x="1750" y="1250"/>
                      <a:pt x="1823" y="1236"/>
                    </a:cubicBezTo>
                    <a:cubicBezTo>
                      <a:pt x="2117" y="1185"/>
                      <a:pt x="2394" y="1017"/>
                      <a:pt x="2604" y="807"/>
                    </a:cubicBezTo>
                    <a:cubicBezTo>
                      <a:pt x="2814" y="597"/>
                      <a:pt x="3033" y="312"/>
                      <a:pt x="3192" y="60"/>
                    </a:cubicBezTo>
                    <a:lnTo>
                      <a:pt x="3192" y="60"/>
                    </a:lnTo>
                    <a:cubicBezTo>
                      <a:pt x="2774" y="405"/>
                      <a:pt x="2157" y="666"/>
                      <a:pt x="1597" y="666"/>
                    </a:cubicBezTo>
                    <a:cubicBezTo>
                      <a:pt x="1571" y="666"/>
                      <a:pt x="1546" y="666"/>
                      <a:pt x="1521" y="665"/>
                    </a:cubicBezTo>
                    <a:cubicBezTo>
                      <a:pt x="966" y="639"/>
                      <a:pt x="25" y="1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7" name="Google Shape;4137;p46"/>
              <p:cNvSpPr/>
              <p:nvPr/>
            </p:nvSpPr>
            <p:spPr>
              <a:xfrm>
                <a:off x="1198900" y="1717975"/>
                <a:ext cx="82550" cy="34325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373" extrusionOk="0">
                    <a:moveTo>
                      <a:pt x="202" y="221"/>
                    </a:moveTo>
                    <a:lnTo>
                      <a:pt x="202" y="221"/>
                    </a:lnTo>
                    <a:cubicBezTo>
                      <a:pt x="504" y="406"/>
                      <a:pt x="1151" y="759"/>
                      <a:pt x="1580" y="784"/>
                    </a:cubicBezTo>
                    <a:cubicBezTo>
                      <a:pt x="1600" y="785"/>
                      <a:pt x="1621" y="785"/>
                      <a:pt x="1642" y="785"/>
                    </a:cubicBezTo>
                    <a:cubicBezTo>
                      <a:pt x="2083" y="785"/>
                      <a:pt x="2600" y="620"/>
                      <a:pt x="3024" y="339"/>
                    </a:cubicBezTo>
                    <a:lnTo>
                      <a:pt x="3024" y="339"/>
                    </a:lnTo>
                    <a:cubicBezTo>
                      <a:pt x="2890" y="532"/>
                      <a:pt x="2756" y="709"/>
                      <a:pt x="2621" y="835"/>
                    </a:cubicBezTo>
                    <a:cubicBezTo>
                      <a:pt x="2386" y="1070"/>
                      <a:pt x="2134" y="1204"/>
                      <a:pt x="1874" y="1255"/>
                    </a:cubicBezTo>
                    <a:cubicBezTo>
                      <a:pt x="1807" y="1268"/>
                      <a:pt x="1738" y="1274"/>
                      <a:pt x="1668" y="1274"/>
                    </a:cubicBezTo>
                    <a:cubicBezTo>
                      <a:pt x="1378" y="1274"/>
                      <a:pt x="1069" y="1164"/>
                      <a:pt x="798" y="961"/>
                    </a:cubicBezTo>
                    <a:cubicBezTo>
                      <a:pt x="546" y="768"/>
                      <a:pt x="362" y="490"/>
                      <a:pt x="202" y="221"/>
                    </a:cubicBezTo>
                    <a:close/>
                    <a:moveTo>
                      <a:pt x="55" y="1"/>
                    </a:moveTo>
                    <a:cubicBezTo>
                      <a:pt x="44" y="1"/>
                      <a:pt x="34" y="7"/>
                      <a:pt x="25" y="20"/>
                    </a:cubicBezTo>
                    <a:cubicBezTo>
                      <a:pt x="0" y="28"/>
                      <a:pt x="0" y="62"/>
                      <a:pt x="17" y="79"/>
                    </a:cubicBezTo>
                    <a:cubicBezTo>
                      <a:pt x="185" y="415"/>
                      <a:pt x="404" y="784"/>
                      <a:pt x="740" y="1036"/>
                    </a:cubicBezTo>
                    <a:cubicBezTo>
                      <a:pt x="1034" y="1255"/>
                      <a:pt x="1361" y="1372"/>
                      <a:pt x="1672" y="1372"/>
                    </a:cubicBezTo>
                    <a:cubicBezTo>
                      <a:pt x="1748" y="1372"/>
                      <a:pt x="1823" y="1372"/>
                      <a:pt x="1890" y="1339"/>
                    </a:cubicBezTo>
                    <a:cubicBezTo>
                      <a:pt x="2168" y="1288"/>
                      <a:pt x="2453" y="1129"/>
                      <a:pt x="2688" y="894"/>
                    </a:cubicBezTo>
                    <a:cubicBezTo>
                      <a:pt x="2890" y="700"/>
                      <a:pt x="3100" y="423"/>
                      <a:pt x="3293" y="129"/>
                    </a:cubicBezTo>
                    <a:cubicBezTo>
                      <a:pt x="3302" y="112"/>
                      <a:pt x="3302" y="95"/>
                      <a:pt x="3276" y="70"/>
                    </a:cubicBezTo>
                    <a:cubicBezTo>
                      <a:pt x="3272" y="58"/>
                      <a:pt x="3262" y="51"/>
                      <a:pt x="3250" y="51"/>
                    </a:cubicBezTo>
                    <a:cubicBezTo>
                      <a:pt x="3239" y="51"/>
                      <a:pt x="3226" y="58"/>
                      <a:pt x="3218" y="70"/>
                    </a:cubicBezTo>
                    <a:cubicBezTo>
                      <a:pt x="2770" y="438"/>
                      <a:pt x="2163" y="669"/>
                      <a:pt x="1664" y="669"/>
                    </a:cubicBezTo>
                    <a:cubicBezTo>
                      <a:pt x="1638" y="669"/>
                      <a:pt x="1613" y="668"/>
                      <a:pt x="1588" y="667"/>
                    </a:cubicBezTo>
                    <a:cubicBezTo>
                      <a:pt x="1050" y="650"/>
                      <a:pt x="126" y="37"/>
                      <a:pt x="84" y="20"/>
                    </a:cubicBezTo>
                    <a:cubicBezTo>
                      <a:pt x="76" y="7"/>
                      <a:pt x="65" y="1"/>
                      <a:pt x="5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8" name="Google Shape;4138;p46"/>
              <p:cNvSpPr/>
              <p:nvPr/>
            </p:nvSpPr>
            <p:spPr>
              <a:xfrm>
                <a:off x="1206875" y="1717625"/>
                <a:ext cx="6535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749" extrusionOk="0">
                    <a:moveTo>
                      <a:pt x="1234" y="0"/>
                    </a:moveTo>
                    <a:cubicBezTo>
                      <a:pt x="816" y="0"/>
                      <a:pt x="395" y="84"/>
                      <a:pt x="0" y="244"/>
                    </a:cubicBezTo>
                    <a:cubicBezTo>
                      <a:pt x="328" y="429"/>
                      <a:pt x="883" y="723"/>
                      <a:pt x="1269" y="748"/>
                    </a:cubicBezTo>
                    <a:cubicBezTo>
                      <a:pt x="1280" y="748"/>
                      <a:pt x="1291" y="748"/>
                      <a:pt x="1303" y="748"/>
                    </a:cubicBezTo>
                    <a:cubicBezTo>
                      <a:pt x="1739" y="748"/>
                      <a:pt x="2212" y="591"/>
                      <a:pt x="2613" y="353"/>
                    </a:cubicBezTo>
                    <a:cubicBezTo>
                      <a:pt x="2344" y="177"/>
                      <a:pt x="2017" y="76"/>
                      <a:pt x="1689" y="34"/>
                    </a:cubicBezTo>
                    <a:cubicBezTo>
                      <a:pt x="1539" y="11"/>
                      <a:pt x="1387" y="0"/>
                      <a:pt x="1234" y="0"/>
                    </a:cubicBezTo>
                    <a:close/>
                  </a:path>
                </a:pathLst>
              </a:custGeom>
              <a:solidFill>
                <a:srgbClr val="FF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p46"/>
              <p:cNvSpPr/>
              <p:nvPr/>
            </p:nvSpPr>
            <p:spPr>
              <a:xfrm>
                <a:off x="1205625" y="1716325"/>
                <a:ext cx="682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851" extrusionOk="0">
                    <a:moveTo>
                      <a:pt x="1281" y="104"/>
                    </a:moveTo>
                    <a:cubicBezTo>
                      <a:pt x="1430" y="104"/>
                      <a:pt x="1580" y="115"/>
                      <a:pt x="1731" y="136"/>
                    </a:cubicBezTo>
                    <a:cubicBezTo>
                      <a:pt x="2058" y="178"/>
                      <a:pt x="2327" y="271"/>
                      <a:pt x="2562" y="405"/>
                    </a:cubicBezTo>
                    <a:cubicBezTo>
                      <a:pt x="2175" y="626"/>
                      <a:pt x="1751" y="751"/>
                      <a:pt x="1387" y="751"/>
                    </a:cubicBezTo>
                    <a:cubicBezTo>
                      <a:pt x="1364" y="751"/>
                      <a:pt x="1341" y="750"/>
                      <a:pt x="1319" y="749"/>
                    </a:cubicBezTo>
                    <a:cubicBezTo>
                      <a:pt x="975" y="733"/>
                      <a:pt x="479" y="481"/>
                      <a:pt x="168" y="304"/>
                    </a:cubicBezTo>
                    <a:cubicBezTo>
                      <a:pt x="529" y="172"/>
                      <a:pt x="903" y="104"/>
                      <a:pt x="1281" y="104"/>
                    </a:cubicBezTo>
                    <a:close/>
                    <a:moveTo>
                      <a:pt x="1279" y="1"/>
                    </a:moveTo>
                    <a:cubicBezTo>
                      <a:pt x="855" y="1"/>
                      <a:pt x="438" y="81"/>
                      <a:pt x="42" y="245"/>
                    </a:cubicBezTo>
                    <a:cubicBezTo>
                      <a:pt x="17" y="245"/>
                      <a:pt x="8" y="262"/>
                      <a:pt x="8" y="287"/>
                    </a:cubicBezTo>
                    <a:cubicBezTo>
                      <a:pt x="0" y="304"/>
                      <a:pt x="8" y="329"/>
                      <a:pt x="25" y="338"/>
                    </a:cubicBezTo>
                    <a:cubicBezTo>
                      <a:pt x="336" y="523"/>
                      <a:pt x="924" y="825"/>
                      <a:pt x="1319" y="850"/>
                    </a:cubicBezTo>
                    <a:lnTo>
                      <a:pt x="1395" y="850"/>
                    </a:lnTo>
                    <a:cubicBezTo>
                      <a:pt x="1806" y="850"/>
                      <a:pt x="2268" y="716"/>
                      <a:pt x="2705" y="464"/>
                    </a:cubicBezTo>
                    <a:cubicBezTo>
                      <a:pt x="2713" y="447"/>
                      <a:pt x="2730" y="439"/>
                      <a:pt x="2730" y="422"/>
                    </a:cubicBezTo>
                    <a:cubicBezTo>
                      <a:pt x="2730" y="405"/>
                      <a:pt x="2713" y="388"/>
                      <a:pt x="2705" y="380"/>
                    </a:cubicBezTo>
                    <a:cubicBezTo>
                      <a:pt x="2453" y="203"/>
                      <a:pt x="2142" y="86"/>
                      <a:pt x="1764" y="35"/>
                    </a:cubicBezTo>
                    <a:cubicBezTo>
                      <a:pt x="1602" y="12"/>
                      <a:pt x="1440" y="1"/>
                      <a:pt x="127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3117396" y="296344"/>
            <a:ext cx="1117614" cy="1091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13E"/>
              </a:buClr>
              <a:buSzPts val="6000"/>
              <a:buFont typeface="Arial"/>
              <a:buNone/>
              <a:tabLst/>
              <a:defRPr/>
            </a:pPr>
            <a:r>
              <a:rPr kumimoji="0" lang="en" sz="6000" b="1" i="0" u="none" strike="noStrike" kern="0" cap="none" spc="600" normalizeH="0" baseline="0" noProof="0" dirty="0">
                <a:ln>
                  <a:noFill/>
                </a:ln>
                <a:solidFill>
                  <a:srgbClr val="FF8477">
                    <a:lumMod val="75000"/>
                  </a:srgbClr>
                </a:solidFill>
                <a:effectLst/>
                <a:uLnTx/>
                <a:uFillTx/>
                <a:latin typeface="Rammetto One"/>
                <a:cs typeface="Arial"/>
                <a:sym typeface="Rammetto One"/>
              </a:rPr>
              <a:t>58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2691759" y="1147795"/>
            <a:ext cx="420263" cy="59072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762DDE6-A652-45E1-81C2-3AB04DB38737}"/>
              </a:ext>
            </a:extLst>
          </p:cNvPr>
          <p:cNvGrpSpPr/>
          <p:nvPr/>
        </p:nvGrpSpPr>
        <p:grpSpPr>
          <a:xfrm>
            <a:off x="1823685" y="1763016"/>
            <a:ext cx="3682998" cy="851297"/>
            <a:chOff x="3326666" y="2574679"/>
            <a:chExt cx="3326617" cy="851297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6F6B2EF-29CE-40BF-81E1-C7C851906E92}"/>
                </a:ext>
              </a:extLst>
            </p:cNvPr>
            <p:cNvSpPr/>
            <p:nvPr/>
          </p:nvSpPr>
          <p:spPr>
            <a:xfrm>
              <a:off x="3326666" y="2574679"/>
              <a:ext cx="1627471" cy="851297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17213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Puluh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17213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(kiri sa)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1DBEC184-7ABD-4104-A377-A8FF24464DC4}"/>
                </a:ext>
              </a:extLst>
            </p:cNvPr>
            <p:cNvSpPr/>
            <p:nvPr/>
          </p:nvSpPr>
          <p:spPr>
            <a:xfrm>
              <a:off x="5025812" y="2574679"/>
              <a:ext cx="1627471" cy="850392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EE8110"/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Sa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EE8110"/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(kanan puluh)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0226F00-D65B-4BC7-BB3F-3EB3BEF5AAF1}"/>
              </a:ext>
            </a:extLst>
          </p:cNvPr>
          <p:cNvGrpSpPr>
            <a:grpSpLocks/>
          </p:cNvGrpSpPr>
          <p:nvPr/>
        </p:nvGrpSpPr>
        <p:grpSpPr>
          <a:xfrm>
            <a:off x="1850981" y="2698446"/>
            <a:ext cx="3653078" cy="1736648"/>
            <a:chOff x="3326666" y="2574678"/>
            <a:chExt cx="3326617" cy="462659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11ACF08-1C91-44CD-9A4F-74DA49632E8A}"/>
                </a:ext>
              </a:extLst>
            </p:cNvPr>
            <p:cNvSpPr/>
            <p:nvPr/>
          </p:nvSpPr>
          <p:spPr>
            <a:xfrm>
              <a:off x="3326666" y="2574678"/>
              <a:ext cx="1627471" cy="462659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7213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5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6BF93553-CB51-4D8B-83AB-1C0778E39F47}"/>
                </a:ext>
              </a:extLst>
            </p:cNvPr>
            <p:cNvSpPr/>
            <p:nvPr/>
          </p:nvSpPr>
          <p:spPr>
            <a:xfrm>
              <a:off x="5025812" y="2574679"/>
              <a:ext cx="1627471" cy="46265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EE8110"/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8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608C06D-CD42-4784-AAA9-1B4316AAC622}"/>
              </a:ext>
            </a:extLst>
          </p:cNvPr>
          <p:cNvSpPr/>
          <p:nvPr/>
        </p:nvSpPr>
        <p:spPr>
          <a:xfrm>
            <a:off x="2981300" y="543008"/>
            <a:ext cx="694186" cy="694186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7ACBC2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FC84E5D-55E8-46A4-AE03-ED5B87FD3203}"/>
              </a:ext>
            </a:extLst>
          </p:cNvPr>
          <p:cNvSpPr/>
          <p:nvPr/>
        </p:nvSpPr>
        <p:spPr>
          <a:xfrm>
            <a:off x="3602679" y="543008"/>
            <a:ext cx="694186" cy="69418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7ACBC2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1E3B1A5-498E-44D2-A561-1B76B4127751}"/>
              </a:ext>
            </a:extLst>
          </p:cNvPr>
          <p:cNvCxnSpPr>
            <a:cxnSpLocks/>
          </p:cNvCxnSpPr>
          <p:nvPr/>
        </p:nvCxnSpPr>
        <p:spPr>
          <a:xfrm>
            <a:off x="4200663" y="1147795"/>
            <a:ext cx="420263" cy="590728"/>
          </a:xfrm>
          <a:prstGeom prst="straightConnector1">
            <a:avLst/>
          </a:prstGeom>
          <a:ln w="19050">
            <a:solidFill>
              <a:srgbClr val="EE81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6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2" name="Google Shape;4042;p46"/>
          <p:cNvGrpSpPr/>
          <p:nvPr/>
        </p:nvGrpSpPr>
        <p:grpSpPr>
          <a:xfrm rot="-3328369">
            <a:off x="5949123" y="1953917"/>
            <a:ext cx="2211707" cy="2104485"/>
            <a:chOff x="2481425" y="3721800"/>
            <a:chExt cx="304750" cy="289975"/>
          </a:xfrm>
        </p:grpSpPr>
        <p:sp>
          <p:nvSpPr>
            <p:cNvPr id="4043" name="Google Shape;4043;p46"/>
            <p:cNvSpPr/>
            <p:nvPr/>
          </p:nvSpPr>
          <p:spPr>
            <a:xfrm>
              <a:off x="2483325" y="3722850"/>
              <a:ext cx="300750" cy="287875"/>
            </a:xfrm>
            <a:custGeom>
              <a:avLst/>
              <a:gdLst/>
              <a:ahLst/>
              <a:cxnLst/>
              <a:rect l="l" t="t" r="r" b="b"/>
              <a:pathLst>
                <a:path w="12030" h="11515" extrusionOk="0">
                  <a:moveTo>
                    <a:pt x="6477" y="5148"/>
                  </a:moveTo>
                  <a:cubicBezTo>
                    <a:pt x="6435" y="5182"/>
                    <a:pt x="6393" y="5215"/>
                    <a:pt x="6351" y="5257"/>
                  </a:cubicBezTo>
                  <a:lnTo>
                    <a:pt x="6368" y="5232"/>
                  </a:lnTo>
                  <a:cubicBezTo>
                    <a:pt x="6402" y="5207"/>
                    <a:pt x="6435" y="5173"/>
                    <a:pt x="6477" y="5148"/>
                  </a:cubicBezTo>
                  <a:close/>
                  <a:moveTo>
                    <a:pt x="10256" y="1"/>
                  </a:moveTo>
                  <a:cubicBezTo>
                    <a:pt x="9936" y="1"/>
                    <a:pt x="9598" y="253"/>
                    <a:pt x="9384" y="763"/>
                  </a:cubicBezTo>
                  <a:cubicBezTo>
                    <a:pt x="9317" y="906"/>
                    <a:pt x="9266" y="1074"/>
                    <a:pt x="9233" y="1233"/>
                  </a:cubicBezTo>
                  <a:cubicBezTo>
                    <a:pt x="9140" y="1107"/>
                    <a:pt x="9023" y="981"/>
                    <a:pt x="8897" y="864"/>
                  </a:cubicBezTo>
                  <a:cubicBezTo>
                    <a:pt x="8606" y="606"/>
                    <a:pt x="8318" y="489"/>
                    <a:pt x="8072" y="489"/>
                  </a:cubicBezTo>
                  <a:cubicBezTo>
                    <a:pt x="7877" y="489"/>
                    <a:pt x="7709" y="562"/>
                    <a:pt x="7586" y="696"/>
                  </a:cubicBezTo>
                  <a:cubicBezTo>
                    <a:pt x="7309" y="1007"/>
                    <a:pt x="7401" y="1519"/>
                    <a:pt x="7922" y="1981"/>
                  </a:cubicBezTo>
                  <a:cubicBezTo>
                    <a:pt x="8048" y="2082"/>
                    <a:pt x="8183" y="2191"/>
                    <a:pt x="8325" y="2267"/>
                  </a:cubicBezTo>
                  <a:cubicBezTo>
                    <a:pt x="8166" y="2317"/>
                    <a:pt x="8015" y="2393"/>
                    <a:pt x="7872" y="2477"/>
                  </a:cubicBezTo>
                  <a:cubicBezTo>
                    <a:pt x="7275" y="2829"/>
                    <a:pt x="7090" y="3317"/>
                    <a:pt x="7300" y="3670"/>
                  </a:cubicBezTo>
                  <a:cubicBezTo>
                    <a:pt x="7416" y="3866"/>
                    <a:pt x="7629" y="3978"/>
                    <a:pt x="7897" y="3978"/>
                  </a:cubicBezTo>
                  <a:cubicBezTo>
                    <a:pt x="8075" y="3978"/>
                    <a:pt x="8278" y="3928"/>
                    <a:pt x="8493" y="3821"/>
                  </a:cubicBezTo>
                  <a:lnTo>
                    <a:pt x="8493" y="3821"/>
                  </a:lnTo>
                  <a:cubicBezTo>
                    <a:pt x="8426" y="3922"/>
                    <a:pt x="8334" y="4014"/>
                    <a:pt x="8225" y="4090"/>
                  </a:cubicBezTo>
                  <a:cubicBezTo>
                    <a:pt x="7847" y="4342"/>
                    <a:pt x="7326" y="4249"/>
                    <a:pt x="6906" y="4325"/>
                  </a:cubicBezTo>
                  <a:cubicBezTo>
                    <a:pt x="6435" y="4409"/>
                    <a:pt x="6015" y="4678"/>
                    <a:pt x="5721" y="5056"/>
                  </a:cubicBezTo>
                  <a:cubicBezTo>
                    <a:pt x="4654" y="4072"/>
                    <a:pt x="3633" y="3448"/>
                    <a:pt x="3119" y="3448"/>
                  </a:cubicBezTo>
                  <a:cubicBezTo>
                    <a:pt x="3010" y="3448"/>
                    <a:pt x="2924" y="3476"/>
                    <a:pt x="2865" y="3535"/>
                  </a:cubicBezTo>
                  <a:cubicBezTo>
                    <a:pt x="2840" y="3552"/>
                    <a:pt x="2823" y="3577"/>
                    <a:pt x="2806" y="3611"/>
                  </a:cubicBezTo>
                  <a:lnTo>
                    <a:pt x="2369" y="4241"/>
                  </a:lnTo>
                  <a:cubicBezTo>
                    <a:pt x="2269" y="4333"/>
                    <a:pt x="2252" y="4493"/>
                    <a:pt x="2302" y="4711"/>
                  </a:cubicBezTo>
                  <a:lnTo>
                    <a:pt x="337" y="6820"/>
                  </a:lnTo>
                  <a:cubicBezTo>
                    <a:pt x="0" y="7147"/>
                    <a:pt x="757" y="8449"/>
                    <a:pt x="2008" y="9718"/>
                  </a:cubicBezTo>
                  <a:cubicBezTo>
                    <a:pt x="3067" y="10790"/>
                    <a:pt x="4155" y="11515"/>
                    <a:pt x="4659" y="11515"/>
                  </a:cubicBezTo>
                  <a:cubicBezTo>
                    <a:pt x="4751" y="11515"/>
                    <a:pt x="4823" y="11491"/>
                    <a:pt x="4873" y="11440"/>
                  </a:cubicBezTo>
                  <a:lnTo>
                    <a:pt x="7015" y="9508"/>
                  </a:lnTo>
                  <a:cubicBezTo>
                    <a:pt x="7098" y="9528"/>
                    <a:pt x="7174" y="9538"/>
                    <a:pt x="7243" y="9538"/>
                  </a:cubicBezTo>
                  <a:cubicBezTo>
                    <a:pt x="7347" y="9538"/>
                    <a:pt x="7433" y="9513"/>
                    <a:pt x="7494" y="9457"/>
                  </a:cubicBezTo>
                  <a:lnTo>
                    <a:pt x="8124" y="9029"/>
                  </a:lnTo>
                  <a:cubicBezTo>
                    <a:pt x="8149" y="9012"/>
                    <a:pt x="8174" y="8995"/>
                    <a:pt x="8191" y="8970"/>
                  </a:cubicBezTo>
                  <a:cubicBezTo>
                    <a:pt x="8586" y="8592"/>
                    <a:pt x="7704" y="7063"/>
                    <a:pt x="6234" y="5568"/>
                  </a:cubicBezTo>
                  <a:lnTo>
                    <a:pt x="6150" y="5484"/>
                  </a:lnTo>
                  <a:lnTo>
                    <a:pt x="6301" y="5299"/>
                  </a:lnTo>
                  <a:cubicBezTo>
                    <a:pt x="6922" y="5459"/>
                    <a:pt x="7494" y="5879"/>
                    <a:pt x="8124" y="5938"/>
                  </a:cubicBezTo>
                  <a:cubicBezTo>
                    <a:pt x="8182" y="5943"/>
                    <a:pt x="8240" y="5946"/>
                    <a:pt x="8298" y="5946"/>
                  </a:cubicBezTo>
                  <a:cubicBezTo>
                    <a:pt x="8743" y="5946"/>
                    <a:pt x="9182" y="5783"/>
                    <a:pt x="9569" y="5560"/>
                  </a:cubicBezTo>
                  <a:cubicBezTo>
                    <a:pt x="9258" y="5140"/>
                    <a:pt x="8796" y="4846"/>
                    <a:pt x="8275" y="4728"/>
                  </a:cubicBezTo>
                  <a:cubicBezTo>
                    <a:pt x="8485" y="4644"/>
                    <a:pt x="8687" y="4535"/>
                    <a:pt x="8846" y="4342"/>
                  </a:cubicBezTo>
                  <a:cubicBezTo>
                    <a:pt x="8939" y="4224"/>
                    <a:pt x="9014" y="4115"/>
                    <a:pt x="9073" y="3972"/>
                  </a:cubicBezTo>
                  <a:cubicBezTo>
                    <a:pt x="9216" y="4572"/>
                    <a:pt x="9559" y="4884"/>
                    <a:pt x="9906" y="4884"/>
                  </a:cubicBezTo>
                  <a:cubicBezTo>
                    <a:pt x="9948" y="4884"/>
                    <a:pt x="9989" y="4880"/>
                    <a:pt x="10031" y="4871"/>
                  </a:cubicBezTo>
                  <a:cubicBezTo>
                    <a:pt x="10434" y="4770"/>
                    <a:pt x="10669" y="4325"/>
                    <a:pt x="10518" y="3636"/>
                  </a:cubicBezTo>
                  <a:cubicBezTo>
                    <a:pt x="10484" y="3485"/>
                    <a:pt x="10417" y="3317"/>
                    <a:pt x="10358" y="3166"/>
                  </a:cubicBezTo>
                  <a:lnTo>
                    <a:pt x="10358" y="3166"/>
                  </a:lnTo>
                  <a:cubicBezTo>
                    <a:pt x="10518" y="3216"/>
                    <a:pt x="10686" y="3250"/>
                    <a:pt x="10837" y="3258"/>
                  </a:cubicBezTo>
                  <a:cubicBezTo>
                    <a:pt x="10904" y="3264"/>
                    <a:pt x="10969" y="3267"/>
                    <a:pt x="11031" y="3267"/>
                  </a:cubicBezTo>
                  <a:cubicBezTo>
                    <a:pt x="11613" y="3267"/>
                    <a:pt x="11966" y="2992"/>
                    <a:pt x="11996" y="2619"/>
                  </a:cubicBezTo>
                  <a:cubicBezTo>
                    <a:pt x="12030" y="2208"/>
                    <a:pt x="11702" y="1847"/>
                    <a:pt x="10997" y="1771"/>
                  </a:cubicBezTo>
                  <a:cubicBezTo>
                    <a:pt x="10927" y="1768"/>
                    <a:pt x="10858" y="1766"/>
                    <a:pt x="10789" y="1766"/>
                  </a:cubicBezTo>
                  <a:cubicBezTo>
                    <a:pt x="10692" y="1766"/>
                    <a:pt x="10598" y="1770"/>
                    <a:pt x="10509" y="1779"/>
                  </a:cubicBezTo>
                  <a:cubicBezTo>
                    <a:pt x="10602" y="1645"/>
                    <a:pt x="10686" y="1494"/>
                    <a:pt x="10745" y="1351"/>
                  </a:cubicBezTo>
                  <a:cubicBezTo>
                    <a:pt x="11022" y="713"/>
                    <a:pt x="10871" y="217"/>
                    <a:pt x="10493" y="49"/>
                  </a:cubicBezTo>
                  <a:cubicBezTo>
                    <a:pt x="10416" y="17"/>
                    <a:pt x="10337" y="1"/>
                    <a:pt x="10256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44" name="Google Shape;4044;p46"/>
            <p:cNvGrpSpPr/>
            <p:nvPr/>
          </p:nvGrpSpPr>
          <p:grpSpPr>
            <a:xfrm>
              <a:off x="2481425" y="3721800"/>
              <a:ext cx="304750" cy="289975"/>
              <a:chOff x="2481425" y="1999750"/>
              <a:chExt cx="304750" cy="289975"/>
            </a:xfrm>
          </p:grpSpPr>
          <p:sp>
            <p:nvSpPr>
              <p:cNvPr id="4045" name="Google Shape;4045;p46"/>
              <p:cNvSpPr/>
              <p:nvPr/>
            </p:nvSpPr>
            <p:spPr>
              <a:xfrm>
                <a:off x="2483950" y="2114750"/>
                <a:ext cx="178750" cy="173675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6947" extrusionOk="0">
                    <a:moveTo>
                      <a:pt x="2428" y="0"/>
                    </a:moveTo>
                    <a:lnTo>
                      <a:pt x="337" y="2252"/>
                    </a:lnTo>
                    <a:cubicBezTo>
                      <a:pt x="1" y="2579"/>
                      <a:pt x="757" y="3881"/>
                      <a:pt x="2008" y="5150"/>
                    </a:cubicBezTo>
                    <a:cubicBezTo>
                      <a:pt x="3067" y="6223"/>
                      <a:pt x="4149" y="6947"/>
                      <a:pt x="4656" y="6947"/>
                    </a:cubicBezTo>
                    <a:cubicBezTo>
                      <a:pt x="4749" y="6947"/>
                      <a:pt x="4822" y="6923"/>
                      <a:pt x="4873" y="6872"/>
                    </a:cubicBezTo>
                    <a:lnTo>
                      <a:pt x="7149" y="4822"/>
                    </a:lnTo>
                    <a:lnTo>
                      <a:pt x="5839" y="3478"/>
                    </a:lnTo>
                    <a:cubicBezTo>
                      <a:pt x="5570" y="3125"/>
                      <a:pt x="5243" y="2731"/>
                      <a:pt x="4865" y="2344"/>
                    </a:cubicBezTo>
                    <a:cubicBezTo>
                      <a:pt x="4487" y="1958"/>
                      <a:pt x="4109" y="1622"/>
                      <a:pt x="3747" y="1345"/>
                    </a:cubicBezTo>
                    <a:lnTo>
                      <a:pt x="24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6" name="Google Shape;4046;p46"/>
              <p:cNvSpPr/>
              <p:nvPr/>
            </p:nvSpPr>
            <p:spPr>
              <a:xfrm>
                <a:off x="2481425" y="2113500"/>
                <a:ext cx="182950" cy="176225"/>
              </a:xfrm>
              <a:custGeom>
                <a:avLst/>
                <a:gdLst/>
                <a:ahLst/>
                <a:cxnLst/>
                <a:rect l="l" t="t" r="r" b="b"/>
                <a:pathLst>
                  <a:path w="7318" h="7049" extrusionOk="0">
                    <a:moveTo>
                      <a:pt x="2529" y="134"/>
                    </a:moveTo>
                    <a:lnTo>
                      <a:pt x="3806" y="1437"/>
                    </a:lnTo>
                    <a:cubicBezTo>
                      <a:pt x="4184" y="1731"/>
                      <a:pt x="4554" y="2058"/>
                      <a:pt x="4924" y="2436"/>
                    </a:cubicBezTo>
                    <a:cubicBezTo>
                      <a:pt x="5285" y="2806"/>
                      <a:pt x="5612" y="3184"/>
                      <a:pt x="5898" y="3562"/>
                    </a:cubicBezTo>
                    <a:lnTo>
                      <a:pt x="5898" y="3570"/>
                    </a:lnTo>
                    <a:lnTo>
                      <a:pt x="7175" y="4872"/>
                    </a:lnTo>
                    <a:lnTo>
                      <a:pt x="4940" y="6888"/>
                    </a:lnTo>
                    <a:cubicBezTo>
                      <a:pt x="4900" y="6927"/>
                      <a:pt x="4840" y="6946"/>
                      <a:pt x="4763" y="6946"/>
                    </a:cubicBezTo>
                    <a:cubicBezTo>
                      <a:pt x="4317" y="6946"/>
                      <a:pt x="3289" y="6318"/>
                      <a:pt x="2151" y="5166"/>
                    </a:cubicBezTo>
                    <a:cubicBezTo>
                      <a:pt x="816" y="3814"/>
                      <a:pt x="211" y="2613"/>
                      <a:pt x="480" y="2344"/>
                    </a:cubicBezTo>
                    <a:lnTo>
                      <a:pt x="2529" y="134"/>
                    </a:lnTo>
                    <a:close/>
                    <a:moveTo>
                      <a:pt x="2529" y="0"/>
                    </a:moveTo>
                    <a:cubicBezTo>
                      <a:pt x="2504" y="0"/>
                      <a:pt x="2496" y="8"/>
                      <a:pt x="2487" y="25"/>
                    </a:cubicBezTo>
                    <a:lnTo>
                      <a:pt x="396" y="2268"/>
                    </a:lnTo>
                    <a:cubicBezTo>
                      <a:pt x="1" y="2655"/>
                      <a:pt x="933" y="4083"/>
                      <a:pt x="2067" y="5242"/>
                    </a:cubicBezTo>
                    <a:cubicBezTo>
                      <a:pt x="3025" y="6208"/>
                      <a:pt x="4176" y="7048"/>
                      <a:pt x="4756" y="7048"/>
                    </a:cubicBezTo>
                    <a:cubicBezTo>
                      <a:pt x="4856" y="7048"/>
                      <a:pt x="4957" y="7014"/>
                      <a:pt x="5016" y="6947"/>
                    </a:cubicBezTo>
                    <a:lnTo>
                      <a:pt x="7292" y="4906"/>
                    </a:lnTo>
                    <a:cubicBezTo>
                      <a:pt x="7309" y="4889"/>
                      <a:pt x="7318" y="4872"/>
                      <a:pt x="7318" y="4864"/>
                    </a:cubicBezTo>
                    <a:cubicBezTo>
                      <a:pt x="7318" y="4839"/>
                      <a:pt x="7318" y="4830"/>
                      <a:pt x="7309" y="4822"/>
                    </a:cubicBezTo>
                    <a:lnTo>
                      <a:pt x="5990" y="3486"/>
                    </a:lnTo>
                    <a:cubicBezTo>
                      <a:pt x="5713" y="3108"/>
                      <a:pt x="5377" y="2730"/>
                      <a:pt x="5008" y="2352"/>
                    </a:cubicBezTo>
                    <a:cubicBezTo>
                      <a:pt x="4638" y="1974"/>
                      <a:pt x="4260" y="1638"/>
                      <a:pt x="3890" y="1353"/>
                    </a:cubicBezTo>
                    <a:lnTo>
                      <a:pt x="2571" y="8"/>
                    </a:lnTo>
                    <a:cubicBezTo>
                      <a:pt x="2555" y="8"/>
                      <a:pt x="2538" y="0"/>
                      <a:pt x="252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7" name="Google Shape;4047;p46"/>
              <p:cNvSpPr/>
              <p:nvPr/>
            </p:nvSpPr>
            <p:spPr>
              <a:xfrm>
                <a:off x="2533525" y="2089125"/>
                <a:ext cx="155425" cy="150200"/>
              </a:xfrm>
              <a:custGeom>
                <a:avLst/>
                <a:gdLst/>
                <a:ahLst/>
                <a:cxnLst/>
                <a:rect l="l" t="t" r="r" b="b"/>
                <a:pathLst>
                  <a:path w="6217" h="6008" extrusionOk="0">
                    <a:moveTo>
                      <a:pt x="874" y="1"/>
                    </a:moveTo>
                    <a:lnTo>
                      <a:pt x="378" y="706"/>
                    </a:lnTo>
                    <a:cubicBezTo>
                      <a:pt x="0" y="1067"/>
                      <a:pt x="857" y="2529"/>
                      <a:pt x="2268" y="3982"/>
                    </a:cubicBezTo>
                    <a:cubicBezTo>
                      <a:pt x="3468" y="5196"/>
                      <a:pt x="4685" y="6008"/>
                      <a:pt x="5262" y="6008"/>
                    </a:cubicBezTo>
                    <a:cubicBezTo>
                      <a:pt x="5368" y="6008"/>
                      <a:pt x="5452" y="5980"/>
                      <a:pt x="5511" y="5923"/>
                    </a:cubicBezTo>
                    <a:lnTo>
                      <a:pt x="6217" y="5436"/>
                    </a:lnTo>
                    <a:lnTo>
                      <a:pt x="4730" y="3915"/>
                    </a:lnTo>
                    <a:cubicBezTo>
                      <a:pt x="4427" y="3504"/>
                      <a:pt x="4049" y="3075"/>
                      <a:pt x="3629" y="2638"/>
                    </a:cubicBezTo>
                    <a:cubicBezTo>
                      <a:pt x="3192" y="2202"/>
                      <a:pt x="2764" y="1815"/>
                      <a:pt x="2369" y="1513"/>
                    </a:cubicBezTo>
                    <a:lnTo>
                      <a:pt x="8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8" name="Google Shape;4048;p46"/>
              <p:cNvSpPr/>
              <p:nvPr/>
            </p:nvSpPr>
            <p:spPr>
              <a:xfrm>
                <a:off x="2531200" y="2087450"/>
                <a:ext cx="159425" cy="152900"/>
              </a:xfrm>
              <a:custGeom>
                <a:avLst/>
                <a:gdLst/>
                <a:ahLst/>
                <a:cxnLst/>
                <a:rect l="l" t="t" r="r" b="b"/>
                <a:pathLst>
                  <a:path w="6377" h="6116" extrusionOk="0">
                    <a:moveTo>
                      <a:pt x="975" y="143"/>
                    </a:moveTo>
                    <a:lnTo>
                      <a:pt x="2420" y="1613"/>
                    </a:lnTo>
                    <a:cubicBezTo>
                      <a:pt x="2823" y="1933"/>
                      <a:pt x="3260" y="2311"/>
                      <a:pt x="3663" y="2731"/>
                    </a:cubicBezTo>
                    <a:cubicBezTo>
                      <a:pt x="4075" y="3142"/>
                      <a:pt x="4453" y="3587"/>
                      <a:pt x="4772" y="4007"/>
                    </a:cubicBezTo>
                    <a:lnTo>
                      <a:pt x="4772" y="4016"/>
                    </a:lnTo>
                    <a:lnTo>
                      <a:pt x="6217" y="5486"/>
                    </a:lnTo>
                    <a:lnTo>
                      <a:pt x="5553" y="5940"/>
                    </a:lnTo>
                    <a:cubicBezTo>
                      <a:pt x="5509" y="5984"/>
                      <a:pt x="5440" y="6006"/>
                      <a:pt x="5351" y="6006"/>
                    </a:cubicBezTo>
                    <a:cubicBezTo>
                      <a:pt x="5135" y="6006"/>
                      <a:pt x="4798" y="5878"/>
                      <a:pt x="4394" y="5629"/>
                    </a:cubicBezTo>
                    <a:cubicBezTo>
                      <a:pt x="3789" y="5267"/>
                      <a:pt x="3075" y="4688"/>
                      <a:pt x="2395" y="3991"/>
                    </a:cubicBezTo>
                    <a:cubicBezTo>
                      <a:pt x="883" y="2462"/>
                      <a:pt x="202" y="1109"/>
                      <a:pt x="513" y="790"/>
                    </a:cubicBezTo>
                    <a:lnTo>
                      <a:pt x="975" y="143"/>
                    </a:lnTo>
                    <a:close/>
                    <a:moveTo>
                      <a:pt x="967" y="0"/>
                    </a:moveTo>
                    <a:cubicBezTo>
                      <a:pt x="950" y="0"/>
                      <a:pt x="933" y="17"/>
                      <a:pt x="925" y="26"/>
                    </a:cubicBezTo>
                    <a:lnTo>
                      <a:pt x="446" y="714"/>
                    </a:lnTo>
                    <a:cubicBezTo>
                      <a:pt x="1" y="1160"/>
                      <a:pt x="1051" y="2764"/>
                      <a:pt x="2336" y="4066"/>
                    </a:cubicBezTo>
                    <a:cubicBezTo>
                      <a:pt x="3017" y="4772"/>
                      <a:pt x="3731" y="5360"/>
                      <a:pt x="4352" y="5730"/>
                    </a:cubicBezTo>
                    <a:cubicBezTo>
                      <a:pt x="4671" y="5923"/>
                      <a:pt x="5066" y="6116"/>
                      <a:pt x="5360" y="6116"/>
                    </a:cubicBezTo>
                    <a:cubicBezTo>
                      <a:pt x="5461" y="6116"/>
                      <a:pt x="5553" y="6082"/>
                      <a:pt x="5637" y="6007"/>
                    </a:cubicBezTo>
                    <a:lnTo>
                      <a:pt x="6343" y="5528"/>
                    </a:lnTo>
                    <a:cubicBezTo>
                      <a:pt x="6352" y="5519"/>
                      <a:pt x="6368" y="5494"/>
                      <a:pt x="6368" y="5486"/>
                    </a:cubicBezTo>
                    <a:cubicBezTo>
                      <a:pt x="6377" y="5477"/>
                      <a:pt x="6368" y="5452"/>
                      <a:pt x="6352" y="5444"/>
                    </a:cubicBezTo>
                    <a:lnTo>
                      <a:pt x="4873" y="3932"/>
                    </a:lnTo>
                    <a:cubicBezTo>
                      <a:pt x="4545" y="3503"/>
                      <a:pt x="4184" y="3067"/>
                      <a:pt x="3764" y="2647"/>
                    </a:cubicBezTo>
                    <a:cubicBezTo>
                      <a:pt x="3344" y="2227"/>
                      <a:pt x="2924" y="1849"/>
                      <a:pt x="2504" y="1529"/>
                    </a:cubicBezTo>
                    <a:lnTo>
                      <a:pt x="1009" y="17"/>
                    </a:lnTo>
                    <a:cubicBezTo>
                      <a:pt x="1000" y="0"/>
                      <a:pt x="975" y="0"/>
                      <a:pt x="96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9" name="Google Shape;4049;p46"/>
              <p:cNvSpPr/>
              <p:nvPr/>
            </p:nvSpPr>
            <p:spPr>
              <a:xfrm>
                <a:off x="2545500" y="2086775"/>
                <a:ext cx="153100" cy="140275"/>
              </a:xfrm>
              <a:custGeom>
                <a:avLst/>
                <a:gdLst/>
                <a:ahLst/>
                <a:cxnLst/>
                <a:rect l="l" t="t" r="r" b="b"/>
                <a:pathLst>
                  <a:path w="6124" h="5611" extrusionOk="0">
                    <a:moveTo>
                      <a:pt x="648" y="0"/>
                    </a:moveTo>
                    <a:cubicBezTo>
                      <a:pt x="540" y="0"/>
                      <a:pt x="454" y="28"/>
                      <a:pt x="395" y="86"/>
                    </a:cubicBezTo>
                    <a:cubicBezTo>
                      <a:pt x="0" y="473"/>
                      <a:pt x="882" y="1993"/>
                      <a:pt x="2361" y="3497"/>
                    </a:cubicBezTo>
                    <a:cubicBezTo>
                      <a:pt x="3609" y="4766"/>
                      <a:pt x="4880" y="5610"/>
                      <a:pt x="5479" y="5610"/>
                    </a:cubicBezTo>
                    <a:cubicBezTo>
                      <a:pt x="5590" y="5610"/>
                      <a:pt x="5677" y="5582"/>
                      <a:pt x="5738" y="5521"/>
                    </a:cubicBezTo>
                    <a:cubicBezTo>
                      <a:pt x="6124" y="5143"/>
                      <a:pt x="5242" y="3614"/>
                      <a:pt x="3772" y="2111"/>
                    </a:cubicBezTo>
                    <a:cubicBezTo>
                      <a:pt x="2520" y="845"/>
                      <a:pt x="1245" y="0"/>
                      <a:pt x="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0" name="Google Shape;4050;p46"/>
              <p:cNvSpPr/>
              <p:nvPr/>
            </p:nvSpPr>
            <p:spPr>
              <a:xfrm>
                <a:off x="2548000" y="2085725"/>
                <a:ext cx="153350" cy="142450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5698" extrusionOk="0">
                    <a:moveTo>
                      <a:pt x="555" y="95"/>
                    </a:moveTo>
                    <a:cubicBezTo>
                      <a:pt x="782" y="95"/>
                      <a:pt x="1126" y="229"/>
                      <a:pt x="1555" y="473"/>
                    </a:cubicBezTo>
                    <a:cubicBezTo>
                      <a:pt x="2185" y="851"/>
                      <a:pt x="2916" y="1455"/>
                      <a:pt x="3630" y="2186"/>
                    </a:cubicBezTo>
                    <a:cubicBezTo>
                      <a:pt x="5209" y="3782"/>
                      <a:pt x="5923" y="5194"/>
                      <a:pt x="5596" y="5513"/>
                    </a:cubicBezTo>
                    <a:cubicBezTo>
                      <a:pt x="5547" y="5564"/>
                      <a:pt x="5473" y="5589"/>
                      <a:pt x="5375" y="5589"/>
                    </a:cubicBezTo>
                    <a:cubicBezTo>
                      <a:pt x="4844" y="5589"/>
                      <a:pt x="3630" y="4846"/>
                      <a:pt x="2303" y="3497"/>
                    </a:cubicBezTo>
                    <a:cubicBezTo>
                      <a:pt x="1597" y="2774"/>
                      <a:pt x="1000" y="2027"/>
                      <a:pt x="631" y="1388"/>
                    </a:cubicBezTo>
                    <a:cubicBezTo>
                      <a:pt x="278" y="775"/>
                      <a:pt x="169" y="338"/>
                      <a:pt x="337" y="170"/>
                    </a:cubicBezTo>
                    <a:cubicBezTo>
                      <a:pt x="387" y="111"/>
                      <a:pt x="463" y="95"/>
                      <a:pt x="555" y="95"/>
                    </a:cubicBezTo>
                    <a:close/>
                    <a:moveTo>
                      <a:pt x="552" y="0"/>
                    </a:moveTo>
                    <a:cubicBezTo>
                      <a:pt x="434" y="0"/>
                      <a:pt x="334" y="31"/>
                      <a:pt x="261" y="103"/>
                    </a:cubicBezTo>
                    <a:cubicBezTo>
                      <a:pt x="1" y="355"/>
                      <a:pt x="261" y="977"/>
                      <a:pt x="538" y="1447"/>
                    </a:cubicBezTo>
                    <a:cubicBezTo>
                      <a:pt x="916" y="2094"/>
                      <a:pt x="1513" y="2858"/>
                      <a:pt x="2227" y="3581"/>
                    </a:cubicBezTo>
                    <a:cubicBezTo>
                      <a:pt x="3353" y="4723"/>
                      <a:pt x="4705" y="5698"/>
                      <a:pt x="5377" y="5698"/>
                    </a:cubicBezTo>
                    <a:cubicBezTo>
                      <a:pt x="5503" y="5698"/>
                      <a:pt x="5596" y="5673"/>
                      <a:pt x="5671" y="5605"/>
                    </a:cubicBezTo>
                    <a:cubicBezTo>
                      <a:pt x="6133" y="5143"/>
                      <a:pt x="5041" y="3472"/>
                      <a:pt x="3705" y="2119"/>
                    </a:cubicBezTo>
                    <a:cubicBezTo>
                      <a:pt x="2991" y="1397"/>
                      <a:pt x="2244" y="783"/>
                      <a:pt x="1605" y="397"/>
                    </a:cubicBezTo>
                    <a:cubicBezTo>
                      <a:pt x="1272" y="203"/>
                      <a:pt x="855" y="0"/>
                      <a:pt x="55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1" name="Google Shape;4051;p46"/>
              <p:cNvSpPr/>
              <p:nvPr/>
            </p:nvSpPr>
            <p:spPr>
              <a:xfrm>
                <a:off x="2570700" y="2104800"/>
                <a:ext cx="10837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4164" extrusionOk="0">
                    <a:moveTo>
                      <a:pt x="248" y="0"/>
                    </a:moveTo>
                    <a:cubicBezTo>
                      <a:pt x="168" y="0"/>
                      <a:pt x="104" y="20"/>
                      <a:pt x="59" y="62"/>
                    </a:cubicBezTo>
                    <a:cubicBezTo>
                      <a:pt x="17" y="121"/>
                      <a:pt x="0" y="180"/>
                      <a:pt x="0" y="272"/>
                    </a:cubicBezTo>
                    <a:cubicBezTo>
                      <a:pt x="8" y="726"/>
                      <a:pt x="613" y="1675"/>
                      <a:pt x="1529" y="2599"/>
                    </a:cubicBezTo>
                    <a:cubicBezTo>
                      <a:pt x="2445" y="3523"/>
                      <a:pt x="3377" y="4137"/>
                      <a:pt x="3831" y="4162"/>
                    </a:cubicBezTo>
                    <a:cubicBezTo>
                      <a:pt x="3845" y="4163"/>
                      <a:pt x="3859" y="4164"/>
                      <a:pt x="3873" y="4164"/>
                    </a:cubicBezTo>
                    <a:cubicBezTo>
                      <a:pt x="3944" y="4164"/>
                      <a:pt x="3998" y="4144"/>
                      <a:pt x="4041" y="4095"/>
                    </a:cubicBezTo>
                    <a:cubicBezTo>
                      <a:pt x="4335" y="3817"/>
                      <a:pt x="3679" y="2683"/>
                      <a:pt x="2571" y="1566"/>
                    </a:cubicBezTo>
                    <a:cubicBezTo>
                      <a:pt x="1645" y="626"/>
                      <a:pt x="695" y="0"/>
                      <a:pt x="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2" name="Google Shape;4052;p46"/>
              <p:cNvSpPr/>
              <p:nvPr/>
            </p:nvSpPr>
            <p:spPr>
              <a:xfrm>
                <a:off x="2569425" y="2103400"/>
                <a:ext cx="10860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4344" h="4277" extrusionOk="0">
                    <a:moveTo>
                      <a:pt x="311" y="110"/>
                    </a:moveTo>
                    <a:cubicBezTo>
                      <a:pt x="480" y="110"/>
                      <a:pt x="732" y="202"/>
                      <a:pt x="1042" y="396"/>
                    </a:cubicBezTo>
                    <a:cubicBezTo>
                      <a:pt x="1504" y="681"/>
                      <a:pt x="2067" y="1127"/>
                      <a:pt x="2588" y="1664"/>
                    </a:cubicBezTo>
                    <a:cubicBezTo>
                      <a:pt x="3117" y="2202"/>
                      <a:pt x="3554" y="2756"/>
                      <a:pt x="3831" y="3227"/>
                    </a:cubicBezTo>
                    <a:cubicBezTo>
                      <a:pt x="4083" y="3672"/>
                      <a:pt x="4167" y="4008"/>
                      <a:pt x="4050" y="4117"/>
                    </a:cubicBezTo>
                    <a:cubicBezTo>
                      <a:pt x="4016" y="4159"/>
                      <a:pt x="3957" y="4176"/>
                      <a:pt x="3882" y="4176"/>
                    </a:cubicBezTo>
                    <a:cubicBezTo>
                      <a:pt x="3428" y="4151"/>
                      <a:pt x="2496" y="3512"/>
                      <a:pt x="1614" y="2622"/>
                    </a:cubicBezTo>
                    <a:cubicBezTo>
                      <a:pt x="732" y="1731"/>
                      <a:pt x="110" y="782"/>
                      <a:pt x="101" y="328"/>
                    </a:cubicBezTo>
                    <a:cubicBezTo>
                      <a:pt x="101" y="261"/>
                      <a:pt x="110" y="194"/>
                      <a:pt x="152" y="160"/>
                    </a:cubicBezTo>
                    <a:cubicBezTo>
                      <a:pt x="194" y="135"/>
                      <a:pt x="244" y="110"/>
                      <a:pt x="311" y="110"/>
                    </a:cubicBezTo>
                    <a:close/>
                    <a:moveTo>
                      <a:pt x="306" y="0"/>
                    </a:moveTo>
                    <a:cubicBezTo>
                      <a:pt x="217" y="0"/>
                      <a:pt x="141" y="23"/>
                      <a:pt x="85" y="76"/>
                    </a:cubicBezTo>
                    <a:cubicBezTo>
                      <a:pt x="26" y="144"/>
                      <a:pt x="1" y="228"/>
                      <a:pt x="1" y="328"/>
                    </a:cubicBezTo>
                    <a:cubicBezTo>
                      <a:pt x="17" y="816"/>
                      <a:pt x="631" y="1773"/>
                      <a:pt x="1546" y="2697"/>
                    </a:cubicBezTo>
                    <a:cubicBezTo>
                      <a:pt x="2462" y="3630"/>
                      <a:pt x="3394" y="4260"/>
                      <a:pt x="3882" y="4277"/>
                    </a:cubicBezTo>
                    <a:lnTo>
                      <a:pt x="3898" y="4277"/>
                    </a:lnTo>
                    <a:cubicBezTo>
                      <a:pt x="3999" y="4277"/>
                      <a:pt x="4083" y="4251"/>
                      <a:pt x="4134" y="4184"/>
                    </a:cubicBezTo>
                    <a:cubicBezTo>
                      <a:pt x="4344" y="3983"/>
                      <a:pt x="4134" y="3521"/>
                      <a:pt x="3932" y="3168"/>
                    </a:cubicBezTo>
                    <a:cubicBezTo>
                      <a:pt x="3646" y="2681"/>
                      <a:pt x="3210" y="2126"/>
                      <a:pt x="2672" y="1580"/>
                    </a:cubicBezTo>
                    <a:cubicBezTo>
                      <a:pt x="2143" y="1043"/>
                      <a:pt x="1580" y="580"/>
                      <a:pt x="1110" y="303"/>
                    </a:cubicBezTo>
                    <a:cubicBezTo>
                      <a:pt x="849" y="152"/>
                      <a:pt x="536" y="0"/>
                      <a:pt x="30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3" name="Google Shape;4053;p46"/>
              <p:cNvSpPr/>
              <p:nvPr/>
            </p:nvSpPr>
            <p:spPr>
              <a:xfrm>
                <a:off x="2570700" y="2112025"/>
                <a:ext cx="95775" cy="97050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88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" y="445"/>
                      <a:pt x="613" y="1395"/>
                      <a:pt x="1529" y="2319"/>
                    </a:cubicBezTo>
                    <a:cubicBezTo>
                      <a:pt x="2445" y="3243"/>
                      <a:pt x="3377" y="3864"/>
                      <a:pt x="3831" y="3881"/>
                    </a:cubicBezTo>
                    <a:cubicBezTo>
                      <a:pt x="3822" y="3419"/>
                      <a:pt x="3209" y="2487"/>
                      <a:pt x="2293" y="1563"/>
                    </a:cubicBezTo>
                    <a:cubicBezTo>
                      <a:pt x="1386" y="639"/>
                      <a:pt x="445" y="17"/>
                      <a:pt x="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4" name="Google Shape;4054;p46"/>
              <p:cNvSpPr/>
              <p:nvPr/>
            </p:nvSpPr>
            <p:spPr>
              <a:xfrm>
                <a:off x="2569650" y="2110350"/>
                <a:ext cx="98100" cy="99975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3999" extrusionOk="0">
                    <a:moveTo>
                      <a:pt x="101" y="109"/>
                    </a:moveTo>
                    <a:lnTo>
                      <a:pt x="101" y="109"/>
                    </a:lnTo>
                    <a:cubicBezTo>
                      <a:pt x="571" y="176"/>
                      <a:pt x="1453" y="798"/>
                      <a:pt x="2310" y="1647"/>
                    </a:cubicBezTo>
                    <a:cubicBezTo>
                      <a:pt x="3159" y="2503"/>
                      <a:pt x="3755" y="3402"/>
                      <a:pt x="3822" y="3873"/>
                    </a:cubicBezTo>
                    <a:cubicBezTo>
                      <a:pt x="3343" y="3814"/>
                      <a:pt x="2453" y="3192"/>
                      <a:pt x="1613" y="2335"/>
                    </a:cubicBezTo>
                    <a:cubicBezTo>
                      <a:pt x="765" y="1479"/>
                      <a:pt x="168" y="580"/>
                      <a:pt x="101" y="109"/>
                    </a:cubicBezTo>
                    <a:close/>
                    <a:moveTo>
                      <a:pt x="0" y="0"/>
                    </a:moveTo>
                    <a:lnTo>
                      <a:pt x="0" y="50"/>
                    </a:lnTo>
                    <a:cubicBezTo>
                      <a:pt x="8" y="538"/>
                      <a:pt x="630" y="1495"/>
                      <a:pt x="1537" y="2419"/>
                    </a:cubicBezTo>
                    <a:cubicBezTo>
                      <a:pt x="2453" y="3352"/>
                      <a:pt x="3385" y="3982"/>
                      <a:pt x="3873" y="3999"/>
                    </a:cubicBezTo>
                    <a:lnTo>
                      <a:pt x="3923" y="3999"/>
                    </a:lnTo>
                    <a:lnTo>
                      <a:pt x="3923" y="3948"/>
                    </a:lnTo>
                    <a:cubicBezTo>
                      <a:pt x="3915" y="3469"/>
                      <a:pt x="3293" y="2512"/>
                      <a:pt x="2377" y="1588"/>
                    </a:cubicBezTo>
                    <a:cubicBezTo>
                      <a:pt x="1470" y="655"/>
                      <a:pt x="529" y="25"/>
                      <a:pt x="5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5" name="Google Shape;4055;p46"/>
              <p:cNvSpPr/>
              <p:nvPr/>
            </p:nvSpPr>
            <p:spPr>
              <a:xfrm>
                <a:off x="2641475" y="2117500"/>
                <a:ext cx="81700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1269" extrusionOk="0">
                    <a:moveTo>
                      <a:pt x="1516" y="1"/>
                    </a:moveTo>
                    <a:cubicBezTo>
                      <a:pt x="964" y="1"/>
                      <a:pt x="403" y="217"/>
                      <a:pt x="0" y="605"/>
                    </a:cubicBezTo>
                    <a:cubicBezTo>
                      <a:pt x="622" y="756"/>
                      <a:pt x="1184" y="1184"/>
                      <a:pt x="1815" y="1260"/>
                    </a:cubicBezTo>
                    <a:cubicBezTo>
                      <a:pt x="1873" y="1266"/>
                      <a:pt x="1931" y="1268"/>
                      <a:pt x="1989" y="1268"/>
                    </a:cubicBezTo>
                    <a:cubicBezTo>
                      <a:pt x="2434" y="1268"/>
                      <a:pt x="2874" y="1105"/>
                      <a:pt x="3268" y="882"/>
                    </a:cubicBezTo>
                    <a:cubicBezTo>
                      <a:pt x="2898" y="386"/>
                      <a:pt x="2310" y="58"/>
                      <a:pt x="1689" y="8"/>
                    </a:cubicBezTo>
                    <a:cubicBezTo>
                      <a:pt x="1631" y="3"/>
                      <a:pt x="1574" y="1"/>
                      <a:pt x="1516" y="1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6" name="Google Shape;4056;p46"/>
              <p:cNvSpPr/>
              <p:nvPr/>
            </p:nvSpPr>
            <p:spPr>
              <a:xfrm>
                <a:off x="2640200" y="2116000"/>
                <a:ext cx="840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1371" extrusionOk="0">
                    <a:moveTo>
                      <a:pt x="1585" y="105"/>
                    </a:moveTo>
                    <a:cubicBezTo>
                      <a:pt x="1634" y="105"/>
                      <a:pt x="1683" y="106"/>
                      <a:pt x="1731" y="110"/>
                    </a:cubicBezTo>
                    <a:cubicBezTo>
                      <a:pt x="2319" y="152"/>
                      <a:pt x="2865" y="454"/>
                      <a:pt x="3235" y="908"/>
                    </a:cubicBezTo>
                    <a:cubicBezTo>
                      <a:pt x="2827" y="1134"/>
                      <a:pt x="2412" y="1252"/>
                      <a:pt x="2035" y="1252"/>
                    </a:cubicBezTo>
                    <a:cubicBezTo>
                      <a:pt x="1978" y="1252"/>
                      <a:pt x="1921" y="1250"/>
                      <a:pt x="1866" y="1244"/>
                    </a:cubicBezTo>
                    <a:cubicBezTo>
                      <a:pt x="1521" y="1211"/>
                      <a:pt x="1177" y="1059"/>
                      <a:pt x="849" y="908"/>
                    </a:cubicBezTo>
                    <a:cubicBezTo>
                      <a:pt x="631" y="816"/>
                      <a:pt x="395" y="707"/>
                      <a:pt x="160" y="639"/>
                    </a:cubicBezTo>
                    <a:cubicBezTo>
                      <a:pt x="551" y="302"/>
                      <a:pt x="1075" y="105"/>
                      <a:pt x="1585" y="105"/>
                    </a:cubicBezTo>
                    <a:close/>
                    <a:moveTo>
                      <a:pt x="1547" y="0"/>
                    </a:moveTo>
                    <a:cubicBezTo>
                      <a:pt x="980" y="0"/>
                      <a:pt x="417" y="230"/>
                      <a:pt x="9" y="623"/>
                    </a:cubicBezTo>
                    <a:cubicBezTo>
                      <a:pt x="1" y="639"/>
                      <a:pt x="1" y="656"/>
                      <a:pt x="1" y="681"/>
                    </a:cubicBezTo>
                    <a:cubicBezTo>
                      <a:pt x="9" y="698"/>
                      <a:pt x="17" y="723"/>
                      <a:pt x="43" y="723"/>
                    </a:cubicBezTo>
                    <a:cubicBezTo>
                      <a:pt x="295" y="782"/>
                      <a:pt x="555" y="900"/>
                      <a:pt x="807" y="1017"/>
                    </a:cubicBezTo>
                    <a:cubicBezTo>
                      <a:pt x="1143" y="1160"/>
                      <a:pt x="1488" y="1320"/>
                      <a:pt x="1857" y="1362"/>
                    </a:cubicBezTo>
                    <a:cubicBezTo>
                      <a:pt x="1924" y="1370"/>
                      <a:pt x="1983" y="1370"/>
                      <a:pt x="2050" y="1370"/>
                    </a:cubicBezTo>
                    <a:cubicBezTo>
                      <a:pt x="2454" y="1370"/>
                      <a:pt x="2899" y="1236"/>
                      <a:pt x="3336" y="975"/>
                    </a:cubicBezTo>
                    <a:cubicBezTo>
                      <a:pt x="3352" y="975"/>
                      <a:pt x="3361" y="950"/>
                      <a:pt x="3361" y="942"/>
                    </a:cubicBezTo>
                    <a:cubicBezTo>
                      <a:pt x="3361" y="933"/>
                      <a:pt x="3361" y="908"/>
                      <a:pt x="3352" y="900"/>
                    </a:cubicBezTo>
                    <a:cubicBezTo>
                      <a:pt x="2974" y="396"/>
                      <a:pt x="2370" y="60"/>
                      <a:pt x="1740" y="9"/>
                    </a:cubicBezTo>
                    <a:cubicBezTo>
                      <a:pt x="1675" y="3"/>
                      <a:pt x="1611" y="0"/>
                      <a:pt x="15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7" name="Google Shape;4057;p46"/>
              <p:cNvSpPr/>
              <p:nvPr/>
            </p:nvSpPr>
            <p:spPr>
              <a:xfrm>
                <a:off x="2640825" y="2127575"/>
                <a:ext cx="6745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353" extrusionOk="0">
                    <a:moveTo>
                      <a:pt x="1115" y="1"/>
                    </a:moveTo>
                    <a:cubicBezTo>
                      <a:pt x="761" y="1"/>
                      <a:pt x="407" y="39"/>
                      <a:pt x="60" y="118"/>
                    </a:cubicBezTo>
                    <a:cubicBezTo>
                      <a:pt x="26" y="134"/>
                      <a:pt x="1" y="151"/>
                      <a:pt x="18" y="185"/>
                    </a:cubicBezTo>
                    <a:cubicBezTo>
                      <a:pt x="25" y="207"/>
                      <a:pt x="45" y="228"/>
                      <a:pt x="66" y="228"/>
                    </a:cubicBezTo>
                    <a:cubicBezTo>
                      <a:pt x="70" y="228"/>
                      <a:pt x="73" y="228"/>
                      <a:pt x="76" y="227"/>
                    </a:cubicBezTo>
                    <a:cubicBezTo>
                      <a:pt x="421" y="147"/>
                      <a:pt x="774" y="108"/>
                      <a:pt x="1126" y="108"/>
                    </a:cubicBezTo>
                    <a:cubicBezTo>
                      <a:pt x="1631" y="108"/>
                      <a:pt x="2137" y="189"/>
                      <a:pt x="2622" y="353"/>
                    </a:cubicBezTo>
                    <a:lnTo>
                      <a:pt x="2639" y="353"/>
                    </a:lnTo>
                    <a:cubicBezTo>
                      <a:pt x="2672" y="353"/>
                      <a:pt x="2697" y="344"/>
                      <a:pt x="2681" y="311"/>
                    </a:cubicBezTo>
                    <a:cubicBezTo>
                      <a:pt x="2689" y="286"/>
                      <a:pt x="2681" y="260"/>
                      <a:pt x="2655" y="244"/>
                    </a:cubicBezTo>
                    <a:cubicBezTo>
                      <a:pt x="2156" y="84"/>
                      <a:pt x="1635" y="1"/>
                      <a:pt x="111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8" name="Google Shape;4058;p46"/>
              <p:cNvSpPr/>
              <p:nvPr/>
            </p:nvSpPr>
            <p:spPr>
              <a:xfrm>
                <a:off x="2615850" y="2070375"/>
                <a:ext cx="10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3802" extrusionOk="0">
                    <a:moveTo>
                      <a:pt x="3643" y="0"/>
                    </a:moveTo>
                    <a:cubicBezTo>
                      <a:pt x="3469" y="0"/>
                      <a:pt x="3285" y="143"/>
                      <a:pt x="3335" y="364"/>
                    </a:cubicBezTo>
                    <a:cubicBezTo>
                      <a:pt x="3419" y="717"/>
                      <a:pt x="3251" y="1103"/>
                      <a:pt x="2957" y="1305"/>
                    </a:cubicBezTo>
                    <a:cubicBezTo>
                      <a:pt x="2579" y="1557"/>
                      <a:pt x="2058" y="1465"/>
                      <a:pt x="1638" y="1540"/>
                    </a:cubicBezTo>
                    <a:cubicBezTo>
                      <a:pt x="714" y="1691"/>
                      <a:pt x="0" y="2590"/>
                      <a:pt x="17" y="3514"/>
                    </a:cubicBezTo>
                    <a:cubicBezTo>
                      <a:pt x="21" y="3704"/>
                      <a:pt x="172" y="3801"/>
                      <a:pt x="320" y="3801"/>
                    </a:cubicBezTo>
                    <a:cubicBezTo>
                      <a:pt x="466" y="3801"/>
                      <a:pt x="609" y="3707"/>
                      <a:pt x="605" y="3514"/>
                    </a:cubicBezTo>
                    <a:cubicBezTo>
                      <a:pt x="597" y="3103"/>
                      <a:pt x="773" y="2725"/>
                      <a:pt x="1075" y="2439"/>
                    </a:cubicBezTo>
                    <a:cubicBezTo>
                      <a:pt x="1411" y="2120"/>
                      <a:pt x="1815" y="2078"/>
                      <a:pt x="2251" y="2061"/>
                    </a:cubicBezTo>
                    <a:cubicBezTo>
                      <a:pt x="2747" y="2044"/>
                      <a:pt x="3234" y="1935"/>
                      <a:pt x="3570" y="1540"/>
                    </a:cubicBezTo>
                    <a:cubicBezTo>
                      <a:pt x="3881" y="1171"/>
                      <a:pt x="4007" y="683"/>
                      <a:pt x="3906" y="213"/>
                    </a:cubicBezTo>
                    <a:cubicBezTo>
                      <a:pt x="3873" y="65"/>
                      <a:pt x="3760" y="0"/>
                      <a:pt x="3643" y="0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9" name="Google Shape;4059;p46"/>
              <p:cNvSpPr/>
              <p:nvPr/>
            </p:nvSpPr>
            <p:spPr>
              <a:xfrm>
                <a:off x="2614150" y="2069175"/>
                <a:ext cx="1029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4118" h="3899" extrusionOk="0">
                    <a:moveTo>
                      <a:pt x="3781" y="93"/>
                    </a:moveTo>
                    <a:cubicBezTo>
                      <a:pt x="3823" y="110"/>
                      <a:pt x="3899" y="152"/>
                      <a:pt x="3916" y="261"/>
                    </a:cubicBezTo>
                    <a:cubicBezTo>
                      <a:pt x="4025" y="698"/>
                      <a:pt x="3899" y="1160"/>
                      <a:pt x="3596" y="1529"/>
                    </a:cubicBezTo>
                    <a:cubicBezTo>
                      <a:pt x="3244" y="1941"/>
                      <a:pt x="2756" y="2025"/>
                      <a:pt x="2311" y="2042"/>
                    </a:cubicBezTo>
                    <a:cubicBezTo>
                      <a:pt x="1857" y="2067"/>
                      <a:pt x="1454" y="2117"/>
                      <a:pt x="1101" y="2437"/>
                    </a:cubicBezTo>
                    <a:cubicBezTo>
                      <a:pt x="791" y="2739"/>
                      <a:pt x="614" y="3126"/>
                      <a:pt x="623" y="3546"/>
                    </a:cubicBezTo>
                    <a:cubicBezTo>
                      <a:pt x="623" y="3705"/>
                      <a:pt x="505" y="3781"/>
                      <a:pt x="387" y="3781"/>
                    </a:cubicBezTo>
                    <a:lnTo>
                      <a:pt x="379" y="3781"/>
                    </a:lnTo>
                    <a:cubicBezTo>
                      <a:pt x="253" y="3781"/>
                      <a:pt x="127" y="3705"/>
                      <a:pt x="127" y="3546"/>
                    </a:cubicBezTo>
                    <a:cubicBezTo>
                      <a:pt x="119" y="2638"/>
                      <a:pt x="824" y="1773"/>
                      <a:pt x="1706" y="1630"/>
                    </a:cubicBezTo>
                    <a:cubicBezTo>
                      <a:pt x="1841" y="1605"/>
                      <a:pt x="1975" y="1605"/>
                      <a:pt x="2135" y="1597"/>
                    </a:cubicBezTo>
                    <a:cubicBezTo>
                      <a:pt x="2446" y="1588"/>
                      <a:pt x="2782" y="1571"/>
                      <a:pt x="3050" y="1395"/>
                    </a:cubicBezTo>
                    <a:cubicBezTo>
                      <a:pt x="3370" y="1185"/>
                      <a:pt x="3538" y="773"/>
                      <a:pt x="3454" y="395"/>
                    </a:cubicBezTo>
                    <a:cubicBezTo>
                      <a:pt x="3437" y="311"/>
                      <a:pt x="3454" y="227"/>
                      <a:pt x="3521" y="177"/>
                    </a:cubicBezTo>
                    <a:cubicBezTo>
                      <a:pt x="3571" y="127"/>
                      <a:pt x="3647" y="101"/>
                      <a:pt x="3706" y="101"/>
                    </a:cubicBezTo>
                    <a:cubicBezTo>
                      <a:pt x="3731" y="101"/>
                      <a:pt x="3764" y="101"/>
                      <a:pt x="3781" y="93"/>
                    </a:cubicBezTo>
                    <a:close/>
                    <a:moveTo>
                      <a:pt x="3701" y="1"/>
                    </a:moveTo>
                    <a:cubicBezTo>
                      <a:pt x="3604" y="1"/>
                      <a:pt x="3504" y="40"/>
                      <a:pt x="3437" y="101"/>
                    </a:cubicBezTo>
                    <a:cubicBezTo>
                      <a:pt x="3353" y="185"/>
                      <a:pt x="3311" y="303"/>
                      <a:pt x="3344" y="429"/>
                    </a:cubicBezTo>
                    <a:cubicBezTo>
                      <a:pt x="3412" y="765"/>
                      <a:pt x="3269" y="1135"/>
                      <a:pt x="2983" y="1319"/>
                    </a:cubicBezTo>
                    <a:cubicBezTo>
                      <a:pt x="2740" y="1479"/>
                      <a:pt x="2429" y="1487"/>
                      <a:pt x="2126" y="1504"/>
                    </a:cubicBezTo>
                    <a:cubicBezTo>
                      <a:pt x="1975" y="1504"/>
                      <a:pt x="1832" y="1513"/>
                      <a:pt x="1681" y="1529"/>
                    </a:cubicBezTo>
                    <a:cubicBezTo>
                      <a:pt x="749" y="1689"/>
                      <a:pt x="1" y="2588"/>
                      <a:pt x="26" y="3562"/>
                    </a:cubicBezTo>
                    <a:cubicBezTo>
                      <a:pt x="35" y="3781"/>
                      <a:pt x="203" y="3898"/>
                      <a:pt x="379" y="3898"/>
                    </a:cubicBezTo>
                    <a:cubicBezTo>
                      <a:pt x="555" y="3898"/>
                      <a:pt x="723" y="3789"/>
                      <a:pt x="715" y="3571"/>
                    </a:cubicBezTo>
                    <a:cubicBezTo>
                      <a:pt x="707" y="3184"/>
                      <a:pt x="875" y="2815"/>
                      <a:pt x="1169" y="2538"/>
                    </a:cubicBezTo>
                    <a:cubicBezTo>
                      <a:pt x="1479" y="2243"/>
                      <a:pt x="1857" y="2193"/>
                      <a:pt x="2311" y="2176"/>
                    </a:cubicBezTo>
                    <a:cubicBezTo>
                      <a:pt x="2740" y="2151"/>
                      <a:pt x="3302" y="2067"/>
                      <a:pt x="3664" y="1630"/>
                    </a:cubicBezTo>
                    <a:cubicBezTo>
                      <a:pt x="3991" y="1235"/>
                      <a:pt x="4117" y="748"/>
                      <a:pt x="4016" y="261"/>
                    </a:cubicBezTo>
                    <a:cubicBezTo>
                      <a:pt x="3991" y="135"/>
                      <a:pt x="3907" y="51"/>
                      <a:pt x="3806" y="17"/>
                    </a:cubicBezTo>
                    <a:cubicBezTo>
                      <a:pt x="3773" y="6"/>
                      <a:pt x="3737" y="1"/>
                      <a:pt x="370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0" name="Google Shape;4060;p46"/>
              <p:cNvSpPr/>
              <p:nvPr/>
            </p:nvSpPr>
            <p:spPr>
              <a:xfrm>
                <a:off x="2623400" y="2051125"/>
                <a:ext cx="4455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916" extrusionOk="0">
                    <a:moveTo>
                      <a:pt x="1706" y="0"/>
                    </a:moveTo>
                    <a:cubicBezTo>
                      <a:pt x="1109" y="143"/>
                      <a:pt x="597" y="571"/>
                      <a:pt x="311" y="1117"/>
                    </a:cubicBezTo>
                    <a:cubicBezTo>
                      <a:pt x="34" y="1663"/>
                      <a:pt x="1" y="2335"/>
                      <a:pt x="227" y="2915"/>
                    </a:cubicBezTo>
                    <a:cubicBezTo>
                      <a:pt x="605" y="2403"/>
                      <a:pt x="1219" y="2041"/>
                      <a:pt x="1513" y="1487"/>
                    </a:cubicBezTo>
                    <a:cubicBezTo>
                      <a:pt x="1748" y="1033"/>
                      <a:pt x="1781" y="504"/>
                      <a:pt x="1706" y="0"/>
                    </a:cubicBezTo>
                    <a:close/>
                  </a:path>
                </a:pathLst>
              </a:custGeom>
              <a:solidFill>
                <a:srgbClr val="80A6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1" name="Google Shape;4061;p46"/>
              <p:cNvSpPr/>
              <p:nvPr/>
            </p:nvSpPr>
            <p:spPr>
              <a:xfrm>
                <a:off x="2622150" y="2049650"/>
                <a:ext cx="4727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3025" extrusionOk="0">
                    <a:moveTo>
                      <a:pt x="1722" y="118"/>
                    </a:moveTo>
                    <a:lnTo>
                      <a:pt x="1722" y="118"/>
                    </a:lnTo>
                    <a:cubicBezTo>
                      <a:pt x="1781" y="664"/>
                      <a:pt x="1722" y="1151"/>
                      <a:pt x="1512" y="1504"/>
                    </a:cubicBezTo>
                    <a:cubicBezTo>
                      <a:pt x="1344" y="1823"/>
                      <a:pt x="1067" y="2067"/>
                      <a:pt x="807" y="2319"/>
                    </a:cubicBezTo>
                    <a:cubicBezTo>
                      <a:pt x="630" y="2487"/>
                      <a:pt x="445" y="2663"/>
                      <a:pt x="294" y="2856"/>
                    </a:cubicBezTo>
                    <a:cubicBezTo>
                      <a:pt x="109" y="2327"/>
                      <a:pt x="143" y="1714"/>
                      <a:pt x="403" y="1202"/>
                    </a:cubicBezTo>
                    <a:cubicBezTo>
                      <a:pt x="681" y="689"/>
                      <a:pt x="1159" y="286"/>
                      <a:pt x="1722" y="118"/>
                    </a:cubicBezTo>
                    <a:close/>
                    <a:moveTo>
                      <a:pt x="1739" y="0"/>
                    </a:moveTo>
                    <a:cubicBezTo>
                      <a:pt x="1126" y="160"/>
                      <a:pt x="597" y="588"/>
                      <a:pt x="311" y="1160"/>
                    </a:cubicBezTo>
                    <a:cubicBezTo>
                      <a:pt x="25" y="1722"/>
                      <a:pt x="0" y="2411"/>
                      <a:pt x="227" y="2999"/>
                    </a:cubicBezTo>
                    <a:cubicBezTo>
                      <a:pt x="235" y="3016"/>
                      <a:pt x="261" y="3024"/>
                      <a:pt x="277" y="3024"/>
                    </a:cubicBezTo>
                    <a:cubicBezTo>
                      <a:pt x="303" y="3024"/>
                      <a:pt x="311" y="3024"/>
                      <a:pt x="303" y="3008"/>
                    </a:cubicBezTo>
                    <a:cubicBezTo>
                      <a:pt x="462" y="2798"/>
                      <a:pt x="672" y="2596"/>
                      <a:pt x="865" y="2411"/>
                    </a:cubicBezTo>
                    <a:cubicBezTo>
                      <a:pt x="1143" y="2159"/>
                      <a:pt x="1411" y="1890"/>
                      <a:pt x="1596" y="1571"/>
                    </a:cubicBezTo>
                    <a:cubicBezTo>
                      <a:pt x="1815" y="1160"/>
                      <a:pt x="1890" y="630"/>
                      <a:pt x="1806" y="42"/>
                    </a:cubicBezTo>
                    <a:cubicBezTo>
                      <a:pt x="1806" y="34"/>
                      <a:pt x="1789" y="26"/>
                      <a:pt x="1781" y="17"/>
                    </a:cubicBezTo>
                    <a:cubicBezTo>
                      <a:pt x="1773" y="0"/>
                      <a:pt x="1747" y="0"/>
                      <a:pt x="173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2" name="Google Shape;4062;p46"/>
              <p:cNvSpPr/>
              <p:nvPr/>
            </p:nvSpPr>
            <p:spPr>
              <a:xfrm>
                <a:off x="2627825" y="2063175"/>
                <a:ext cx="29625" cy="60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2434" extrusionOk="0">
                    <a:moveTo>
                      <a:pt x="1140" y="0"/>
                    </a:moveTo>
                    <a:cubicBezTo>
                      <a:pt x="1124" y="0"/>
                      <a:pt x="1108" y="6"/>
                      <a:pt x="1092" y="22"/>
                    </a:cubicBezTo>
                    <a:cubicBezTo>
                      <a:pt x="529" y="694"/>
                      <a:pt x="151" y="1501"/>
                      <a:pt x="0" y="2374"/>
                    </a:cubicBezTo>
                    <a:cubicBezTo>
                      <a:pt x="0" y="2399"/>
                      <a:pt x="8" y="2425"/>
                      <a:pt x="50" y="2433"/>
                    </a:cubicBezTo>
                    <a:cubicBezTo>
                      <a:pt x="76" y="2433"/>
                      <a:pt x="109" y="2416"/>
                      <a:pt x="109" y="2391"/>
                    </a:cubicBezTo>
                    <a:cubicBezTo>
                      <a:pt x="244" y="1534"/>
                      <a:pt x="622" y="745"/>
                      <a:pt x="1176" y="81"/>
                    </a:cubicBezTo>
                    <a:cubicBezTo>
                      <a:pt x="1184" y="64"/>
                      <a:pt x="1184" y="31"/>
                      <a:pt x="1168" y="5"/>
                    </a:cubicBezTo>
                    <a:cubicBezTo>
                      <a:pt x="1158" y="2"/>
                      <a:pt x="1149" y="0"/>
                      <a:pt x="11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3" name="Google Shape;4063;p46"/>
              <p:cNvSpPr/>
              <p:nvPr/>
            </p:nvSpPr>
            <p:spPr>
              <a:xfrm>
                <a:off x="2706775" y="2059925"/>
                <a:ext cx="441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496" extrusionOk="0">
                    <a:moveTo>
                      <a:pt x="648" y="1"/>
                    </a:moveTo>
                    <a:cubicBezTo>
                      <a:pt x="623" y="1"/>
                      <a:pt x="597" y="3"/>
                      <a:pt x="572" y="9"/>
                    </a:cubicBezTo>
                    <a:cubicBezTo>
                      <a:pt x="169" y="93"/>
                      <a:pt x="1" y="891"/>
                      <a:pt x="160" y="1580"/>
                    </a:cubicBezTo>
                    <a:cubicBezTo>
                      <a:pt x="294" y="2182"/>
                      <a:pt x="625" y="2495"/>
                      <a:pt x="985" y="2495"/>
                    </a:cubicBezTo>
                    <a:cubicBezTo>
                      <a:pt x="1032" y="2495"/>
                      <a:pt x="1079" y="2490"/>
                      <a:pt x="1126" y="2479"/>
                    </a:cubicBezTo>
                    <a:cubicBezTo>
                      <a:pt x="1529" y="2395"/>
                      <a:pt x="1765" y="1933"/>
                      <a:pt x="1613" y="1253"/>
                    </a:cubicBezTo>
                    <a:cubicBezTo>
                      <a:pt x="1464" y="616"/>
                      <a:pt x="1027" y="1"/>
                      <a:pt x="648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4" name="Google Shape;4064;p46"/>
              <p:cNvSpPr/>
              <p:nvPr/>
            </p:nvSpPr>
            <p:spPr>
              <a:xfrm>
                <a:off x="2705525" y="2058825"/>
                <a:ext cx="4705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599" extrusionOk="0">
                    <a:moveTo>
                      <a:pt x="681" y="95"/>
                    </a:moveTo>
                    <a:cubicBezTo>
                      <a:pt x="840" y="95"/>
                      <a:pt x="1017" y="213"/>
                      <a:pt x="1176" y="415"/>
                    </a:cubicBezTo>
                    <a:cubicBezTo>
                      <a:pt x="1369" y="650"/>
                      <a:pt x="1521" y="977"/>
                      <a:pt x="1596" y="1305"/>
                    </a:cubicBezTo>
                    <a:cubicBezTo>
                      <a:pt x="1731" y="1918"/>
                      <a:pt x="1554" y="2380"/>
                      <a:pt x="1159" y="2473"/>
                    </a:cubicBezTo>
                    <a:cubicBezTo>
                      <a:pt x="1116" y="2483"/>
                      <a:pt x="1073" y="2488"/>
                      <a:pt x="1030" y="2488"/>
                    </a:cubicBezTo>
                    <a:cubicBezTo>
                      <a:pt x="679" y="2488"/>
                      <a:pt x="372" y="2154"/>
                      <a:pt x="252" y="1607"/>
                    </a:cubicBezTo>
                    <a:cubicBezTo>
                      <a:pt x="93" y="919"/>
                      <a:pt x="277" y="179"/>
                      <a:pt x="622" y="112"/>
                    </a:cubicBezTo>
                    <a:cubicBezTo>
                      <a:pt x="639" y="95"/>
                      <a:pt x="664" y="95"/>
                      <a:pt x="681" y="95"/>
                    </a:cubicBezTo>
                    <a:close/>
                    <a:moveTo>
                      <a:pt x="689" y="0"/>
                    </a:moveTo>
                    <a:cubicBezTo>
                      <a:pt x="658" y="0"/>
                      <a:pt x="627" y="4"/>
                      <a:pt x="597" y="11"/>
                    </a:cubicBezTo>
                    <a:cubicBezTo>
                      <a:pt x="160" y="112"/>
                      <a:pt x="0" y="961"/>
                      <a:pt x="160" y="1641"/>
                    </a:cubicBezTo>
                    <a:cubicBezTo>
                      <a:pt x="319" y="2313"/>
                      <a:pt x="697" y="2599"/>
                      <a:pt x="1042" y="2599"/>
                    </a:cubicBezTo>
                    <a:cubicBezTo>
                      <a:pt x="1084" y="2599"/>
                      <a:pt x="1134" y="2590"/>
                      <a:pt x="1176" y="2582"/>
                    </a:cubicBezTo>
                    <a:cubicBezTo>
                      <a:pt x="1563" y="2506"/>
                      <a:pt x="1882" y="2069"/>
                      <a:pt x="1705" y="1297"/>
                    </a:cubicBezTo>
                    <a:cubicBezTo>
                      <a:pt x="1621" y="952"/>
                      <a:pt x="1462" y="616"/>
                      <a:pt x="1260" y="364"/>
                    </a:cubicBezTo>
                    <a:cubicBezTo>
                      <a:pt x="1073" y="127"/>
                      <a:pt x="874" y="0"/>
                      <a:pt x="68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5" name="Google Shape;4065;p46"/>
              <p:cNvSpPr/>
              <p:nvPr/>
            </p:nvSpPr>
            <p:spPr>
              <a:xfrm>
                <a:off x="2719800" y="2044775"/>
                <a:ext cx="651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1499" extrusionOk="0">
                    <a:moveTo>
                      <a:pt x="1323" y="0"/>
                    </a:moveTo>
                    <a:cubicBezTo>
                      <a:pt x="699" y="0"/>
                      <a:pt x="80" y="254"/>
                      <a:pt x="42" y="615"/>
                    </a:cubicBezTo>
                    <a:cubicBezTo>
                      <a:pt x="0" y="1027"/>
                      <a:pt x="714" y="1430"/>
                      <a:pt x="1403" y="1489"/>
                    </a:cubicBezTo>
                    <a:cubicBezTo>
                      <a:pt x="1471" y="1495"/>
                      <a:pt x="1536" y="1499"/>
                      <a:pt x="1599" y="1499"/>
                    </a:cubicBezTo>
                    <a:cubicBezTo>
                      <a:pt x="2186" y="1499"/>
                      <a:pt x="2532" y="1223"/>
                      <a:pt x="2563" y="851"/>
                    </a:cubicBezTo>
                    <a:cubicBezTo>
                      <a:pt x="2605" y="439"/>
                      <a:pt x="2235" y="69"/>
                      <a:pt x="1538" y="11"/>
                    </a:cubicBezTo>
                    <a:cubicBezTo>
                      <a:pt x="1467" y="4"/>
                      <a:pt x="1395" y="0"/>
                      <a:pt x="132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6" name="Google Shape;4066;p46"/>
              <p:cNvSpPr/>
              <p:nvPr/>
            </p:nvSpPr>
            <p:spPr>
              <a:xfrm>
                <a:off x="2719175" y="2043700"/>
                <a:ext cx="67000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600" extrusionOk="0">
                    <a:moveTo>
                      <a:pt x="1372" y="105"/>
                    </a:moveTo>
                    <a:cubicBezTo>
                      <a:pt x="1436" y="105"/>
                      <a:pt x="1500" y="108"/>
                      <a:pt x="1563" y="112"/>
                    </a:cubicBezTo>
                    <a:cubicBezTo>
                      <a:pt x="2184" y="171"/>
                      <a:pt x="2588" y="482"/>
                      <a:pt x="2546" y="894"/>
                    </a:cubicBezTo>
                    <a:cubicBezTo>
                      <a:pt x="2507" y="1267"/>
                      <a:pt x="2137" y="1489"/>
                      <a:pt x="1604" y="1489"/>
                    </a:cubicBezTo>
                    <a:cubicBezTo>
                      <a:pt x="1550" y="1489"/>
                      <a:pt x="1494" y="1486"/>
                      <a:pt x="1437" y="1482"/>
                    </a:cubicBezTo>
                    <a:cubicBezTo>
                      <a:pt x="1101" y="1448"/>
                      <a:pt x="756" y="1347"/>
                      <a:pt x="496" y="1188"/>
                    </a:cubicBezTo>
                    <a:cubicBezTo>
                      <a:pt x="244" y="1028"/>
                      <a:pt x="109" y="843"/>
                      <a:pt x="118" y="675"/>
                    </a:cubicBezTo>
                    <a:cubicBezTo>
                      <a:pt x="135" y="507"/>
                      <a:pt x="303" y="348"/>
                      <a:pt x="588" y="238"/>
                    </a:cubicBezTo>
                    <a:cubicBezTo>
                      <a:pt x="820" y="150"/>
                      <a:pt x="1097" y="105"/>
                      <a:pt x="1372" y="105"/>
                    </a:cubicBezTo>
                    <a:close/>
                    <a:moveTo>
                      <a:pt x="1342" y="0"/>
                    </a:moveTo>
                    <a:cubicBezTo>
                      <a:pt x="1063" y="0"/>
                      <a:pt x="783" y="46"/>
                      <a:pt x="555" y="138"/>
                    </a:cubicBezTo>
                    <a:cubicBezTo>
                      <a:pt x="235" y="264"/>
                      <a:pt x="42" y="448"/>
                      <a:pt x="25" y="658"/>
                    </a:cubicBezTo>
                    <a:cubicBezTo>
                      <a:pt x="0" y="868"/>
                      <a:pt x="160" y="1087"/>
                      <a:pt x="454" y="1272"/>
                    </a:cubicBezTo>
                    <a:cubicBezTo>
                      <a:pt x="723" y="1440"/>
                      <a:pt x="1084" y="1557"/>
                      <a:pt x="1428" y="1582"/>
                    </a:cubicBezTo>
                    <a:cubicBezTo>
                      <a:pt x="1504" y="1599"/>
                      <a:pt x="1563" y="1599"/>
                      <a:pt x="1630" y="1599"/>
                    </a:cubicBezTo>
                    <a:cubicBezTo>
                      <a:pt x="2277" y="1599"/>
                      <a:pt x="2604" y="1263"/>
                      <a:pt x="2646" y="902"/>
                    </a:cubicBezTo>
                    <a:cubicBezTo>
                      <a:pt x="2680" y="516"/>
                      <a:pt x="2361" y="87"/>
                      <a:pt x="1579" y="12"/>
                    </a:cubicBezTo>
                    <a:cubicBezTo>
                      <a:pt x="1501" y="4"/>
                      <a:pt x="1421" y="0"/>
                      <a:pt x="134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7" name="Google Shape;4067;p46"/>
              <p:cNvSpPr/>
              <p:nvPr/>
            </p:nvSpPr>
            <p:spPr>
              <a:xfrm>
                <a:off x="2710975" y="2000775"/>
                <a:ext cx="48125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2404" extrusionOk="0">
                    <a:moveTo>
                      <a:pt x="1150" y="0"/>
                    </a:moveTo>
                    <a:cubicBezTo>
                      <a:pt x="830" y="0"/>
                      <a:pt x="492" y="253"/>
                      <a:pt x="278" y="762"/>
                    </a:cubicBezTo>
                    <a:cubicBezTo>
                      <a:pt x="1" y="1401"/>
                      <a:pt x="17" y="2224"/>
                      <a:pt x="395" y="2375"/>
                    </a:cubicBezTo>
                    <a:cubicBezTo>
                      <a:pt x="440" y="2394"/>
                      <a:pt x="489" y="2403"/>
                      <a:pt x="539" y="2403"/>
                    </a:cubicBezTo>
                    <a:cubicBezTo>
                      <a:pt x="911" y="2403"/>
                      <a:pt x="1402" y="1913"/>
                      <a:pt x="1639" y="1351"/>
                    </a:cubicBezTo>
                    <a:cubicBezTo>
                      <a:pt x="1924" y="712"/>
                      <a:pt x="1781" y="216"/>
                      <a:pt x="1387" y="48"/>
                    </a:cubicBezTo>
                    <a:cubicBezTo>
                      <a:pt x="1310" y="16"/>
                      <a:pt x="1231" y="0"/>
                      <a:pt x="115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8" name="Google Shape;4068;p46"/>
              <p:cNvSpPr/>
              <p:nvPr/>
            </p:nvSpPr>
            <p:spPr>
              <a:xfrm>
                <a:off x="2709725" y="1999750"/>
                <a:ext cx="48100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2501" extrusionOk="0">
                    <a:moveTo>
                      <a:pt x="1210" y="98"/>
                    </a:moveTo>
                    <a:cubicBezTo>
                      <a:pt x="1285" y="98"/>
                      <a:pt x="1353" y="106"/>
                      <a:pt x="1437" y="148"/>
                    </a:cubicBezTo>
                    <a:cubicBezTo>
                      <a:pt x="1605" y="224"/>
                      <a:pt x="1731" y="383"/>
                      <a:pt x="1773" y="585"/>
                    </a:cubicBezTo>
                    <a:cubicBezTo>
                      <a:pt x="1831" y="812"/>
                      <a:pt x="1789" y="1089"/>
                      <a:pt x="1663" y="1383"/>
                    </a:cubicBezTo>
                    <a:cubicBezTo>
                      <a:pt x="1521" y="1694"/>
                      <a:pt x="1311" y="1980"/>
                      <a:pt x="1084" y="2181"/>
                    </a:cubicBezTo>
                    <a:cubicBezTo>
                      <a:pt x="906" y="2321"/>
                      <a:pt x="737" y="2399"/>
                      <a:pt x="596" y="2399"/>
                    </a:cubicBezTo>
                    <a:cubicBezTo>
                      <a:pt x="551" y="2399"/>
                      <a:pt x="509" y="2391"/>
                      <a:pt x="471" y="2374"/>
                    </a:cubicBezTo>
                    <a:cubicBezTo>
                      <a:pt x="151" y="2240"/>
                      <a:pt x="109" y="1484"/>
                      <a:pt x="387" y="837"/>
                    </a:cubicBezTo>
                    <a:cubicBezTo>
                      <a:pt x="588" y="375"/>
                      <a:pt x="891" y="98"/>
                      <a:pt x="1210" y="98"/>
                    </a:cubicBezTo>
                    <a:close/>
                    <a:moveTo>
                      <a:pt x="1204" y="1"/>
                    </a:moveTo>
                    <a:cubicBezTo>
                      <a:pt x="883" y="1"/>
                      <a:pt x="527" y="229"/>
                      <a:pt x="286" y="795"/>
                    </a:cubicBezTo>
                    <a:cubicBezTo>
                      <a:pt x="0" y="1434"/>
                      <a:pt x="0" y="2290"/>
                      <a:pt x="420" y="2475"/>
                    </a:cubicBezTo>
                    <a:cubicBezTo>
                      <a:pt x="471" y="2492"/>
                      <a:pt x="529" y="2500"/>
                      <a:pt x="588" y="2500"/>
                    </a:cubicBezTo>
                    <a:cubicBezTo>
                      <a:pt x="756" y="2500"/>
                      <a:pt x="949" y="2408"/>
                      <a:pt x="1143" y="2265"/>
                    </a:cubicBezTo>
                    <a:cubicBezTo>
                      <a:pt x="1386" y="2055"/>
                      <a:pt x="1605" y="1744"/>
                      <a:pt x="1739" y="1425"/>
                    </a:cubicBezTo>
                    <a:cubicBezTo>
                      <a:pt x="1882" y="1106"/>
                      <a:pt x="1924" y="812"/>
                      <a:pt x="1865" y="560"/>
                    </a:cubicBezTo>
                    <a:cubicBezTo>
                      <a:pt x="1815" y="316"/>
                      <a:pt x="1672" y="140"/>
                      <a:pt x="1470" y="56"/>
                    </a:cubicBezTo>
                    <a:cubicBezTo>
                      <a:pt x="1387" y="20"/>
                      <a:pt x="1297" y="1"/>
                      <a:pt x="120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9" name="Google Shape;4069;p46"/>
              <p:cNvSpPr/>
              <p:nvPr/>
            </p:nvSpPr>
            <p:spPr>
              <a:xfrm>
                <a:off x="2666450" y="2013325"/>
                <a:ext cx="6115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2012" extrusionOk="0">
                    <a:moveTo>
                      <a:pt x="753" y="0"/>
                    </a:moveTo>
                    <a:cubicBezTo>
                      <a:pt x="559" y="0"/>
                      <a:pt x="391" y="73"/>
                      <a:pt x="270" y="210"/>
                    </a:cubicBezTo>
                    <a:cubicBezTo>
                      <a:pt x="1" y="512"/>
                      <a:pt x="85" y="1017"/>
                      <a:pt x="606" y="1487"/>
                    </a:cubicBezTo>
                    <a:cubicBezTo>
                      <a:pt x="723" y="1596"/>
                      <a:pt x="874" y="1689"/>
                      <a:pt x="1009" y="1773"/>
                    </a:cubicBezTo>
                    <a:cubicBezTo>
                      <a:pt x="1280" y="1918"/>
                      <a:pt x="1568" y="2012"/>
                      <a:pt x="1801" y="2012"/>
                    </a:cubicBezTo>
                    <a:cubicBezTo>
                      <a:pt x="1863" y="2012"/>
                      <a:pt x="1922" y="2005"/>
                      <a:pt x="1975" y="1991"/>
                    </a:cubicBezTo>
                    <a:cubicBezTo>
                      <a:pt x="2034" y="1932"/>
                      <a:pt x="2101" y="1899"/>
                      <a:pt x="2176" y="1873"/>
                    </a:cubicBezTo>
                    <a:cubicBezTo>
                      <a:pt x="2445" y="1571"/>
                      <a:pt x="2109" y="840"/>
                      <a:pt x="1588" y="378"/>
                    </a:cubicBezTo>
                    <a:cubicBezTo>
                      <a:pt x="1292" y="119"/>
                      <a:pt x="1001" y="0"/>
                      <a:pt x="753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0" name="Google Shape;4070;p46"/>
              <p:cNvSpPr/>
              <p:nvPr/>
            </p:nvSpPr>
            <p:spPr>
              <a:xfrm>
                <a:off x="2667500" y="2011725"/>
                <a:ext cx="58200" cy="5327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131" extrusionOk="0">
                    <a:moveTo>
                      <a:pt x="715" y="114"/>
                    </a:moveTo>
                    <a:cubicBezTo>
                      <a:pt x="732" y="114"/>
                      <a:pt x="765" y="114"/>
                      <a:pt x="782" y="123"/>
                    </a:cubicBezTo>
                    <a:cubicBezTo>
                      <a:pt x="1017" y="148"/>
                      <a:pt x="1269" y="274"/>
                      <a:pt x="1513" y="484"/>
                    </a:cubicBezTo>
                    <a:cubicBezTo>
                      <a:pt x="1765" y="702"/>
                      <a:pt x="1975" y="988"/>
                      <a:pt x="2084" y="1265"/>
                    </a:cubicBezTo>
                    <a:cubicBezTo>
                      <a:pt x="2202" y="1543"/>
                      <a:pt x="2210" y="1769"/>
                      <a:pt x="2109" y="1895"/>
                    </a:cubicBezTo>
                    <a:cubicBezTo>
                      <a:pt x="2042" y="1921"/>
                      <a:pt x="1983" y="1963"/>
                      <a:pt x="1916" y="2013"/>
                    </a:cubicBezTo>
                    <a:cubicBezTo>
                      <a:pt x="1874" y="2023"/>
                      <a:pt x="1827" y="2027"/>
                      <a:pt x="1777" y="2027"/>
                    </a:cubicBezTo>
                    <a:cubicBezTo>
                      <a:pt x="1565" y="2027"/>
                      <a:pt x="1287" y="1944"/>
                      <a:pt x="1009" y="1795"/>
                    </a:cubicBezTo>
                    <a:cubicBezTo>
                      <a:pt x="858" y="1711"/>
                      <a:pt x="723" y="1618"/>
                      <a:pt x="606" y="1509"/>
                    </a:cubicBezTo>
                    <a:cubicBezTo>
                      <a:pt x="362" y="1299"/>
                      <a:pt x="211" y="1072"/>
                      <a:pt x="152" y="837"/>
                    </a:cubicBezTo>
                    <a:cubicBezTo>
                      <a:pt x="101" y="635"/>
                      <a:pt x="143" y="434"/>
                      <a:pt x="270" y="299"/>
                    </a:cubicBezTo>
                    <a:cubicBezTo>
                      <a:pt x="379" y="173"/>
                      <a:pt x="538" y="114"/>
                      <a:pt x="715" y="114"/>
                    </a:cubicBezTo>
                    <a:close/>
                    <a:moveTo>
                      <a:pt x="720" y="1"/>
                    </a:moveTo>
                    <a:cubicBezTo>
                      <a:pt x="507" y="1"/>
                      <a:pt x="328" y="84"/>
                      <a:pt x="202" y="232"/>
                    </a:cubicBezTo>
                    <a:cubicBezTo>
                      <a:pt x="51" y="400"/>
                      <a:pt x="1" y="618"/>
                      <a:pt x="51" y="862"/>
                    </a:cubicBezTo>
                    <a:cubicBezTo>
                      <a:pt x="118" y="1114"/>
                      <a:pt x="270" y="1349"/>
                      <a:pt x="538" y="1585"/>
                    </a:cubicBezTo>
                    <a:cubicBezTo>
                      <a:pt x="664" y="1702"/>
                      <a:pt x="799" y="1795"/>
                      <a:pt x="942" y="1879"/>
                    </a:cubicBezTo>
                    <a:cubicBezTo>
                      <a:pt x="1236" y="2047"/>
                      <a:pt x="1530" y="2131"/>
                      <a:pt x="1765" y="2131"/>
                    </a:cubicBezTo>
                    <a:cubicBezTo>
                      <a:pt x="1824" y="2131"/>
                      <a:pt x="1891" y="2122"/>
                      <a:pt x="1958" y="2097"/>
                    </a:cubicBezTo>
                    <a:lnTo>
                      <a:pt x="1975" y="2097"/>
                    </a:lnTo>
                    <a:lnTo>
                      <a:pt x="1983" y="2089"/>
                    </a:lnTo>
                    <a:cubicBezTo>
                      <a:pt x="2034" y="2038"/>
                      <a:pt x="2084" y="1996"/>
                      <a:pt x="2151" y="1979"/>
                    </a:cubicBezTo>
                    <a:lnTo>
                      <a:pt x="2168" y="1979"/>
                    </a:lnTo>
                    <a:lnTo>
                      <a:pt x="2185" y="1971"/>
                    </a:lnTo>
                    <a:cubicBezTo>
                      <a:pt x="2319" y="1811"/>
                      <a:pt x="2328" y="1551"/>
                      <a:pt x="2193" y="1223"/>
                    </a:cubicBezTo>
                    <a:cubicBezTo>
                      <a:pt x="2067" y="929"/>
                      <a:pt x="1849" y="627"/>
                      <a:pt x="1588" y="400"/>
                    </a:cubicBezTo>
                    <a:cubicBezTo>
                      <a:pt x="1336" y="165"/>
                      <a:pt x="1059" y="30"/>
                      <a:pt x="807" y="5"/>
                    </a:cubicBezTo>
                    <a:cubicBezTo>
                      <a:pt x="778" y="2"/>
                      <a:pt x="749" y="1"/>
                      <a:pt x="72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1" name="Google Shape;4071;p46"/>
              <p:cNvSpPr/>
              <p:nvPr/>
            </p:nvSpPr>
            <p:spPr>
              <a:xfrm>
                <a:off x="2661200" y="2054600"/>
                <a:ext cx="5967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811" extrusionOk="0">
                    <a:moveTo>
                      <a:pt x="1845" y="0"/>
                    </a:moveTo>
                    <a:cubicBezTo>
                      <a:pt x="1654" y="0"/>
                      <a:pt x="1435" y="40"/>
                      <a:pt x="1219" y="113"/>
                    </a:cubicBezTo>
                    <a:cubicBezTo>
                      <a:pt x="1059" y="164"/>
                      <a:pt x="916" y="239"/>
                      <a:pt x="765" y="323"/>
                    </a:cubicBezTo>
                    <a:cubicBezTo>
                      <a:pt x="169" y="676"/>
                      <a:pt x="1" y="1172"/>
                      <a:pt x="202" y="1508"/>
                    </a:cubicBezTo>
                    <a:cubicBezTo>
                      <a:pt x="319" y="1699"/>
                      <a:pt x="530" y="1810"/>
                      <a:pt x="796" y="1810"/>
                    </a:cubicBezTo>
                    <a:cubicBezTo>
                      <a:pt x="1009" y="1810"/>
                      <a:pt x="1257" y="1740"/>
                      <a:pt x="1521" y="1583"/>
                    </a:cubicBezTo>
                    <a:cubicBezTo>
                      <a:pt x="1672" y="1499"/>
                      <a:pt x="1807" y="1398"/>
                      <a:pt x="1924" y="1289"/>
                    </a:cubicBezTo>
                    <a:cubicBezTo>
                      <a:pt x="1908" y="886"/>
                      <a:pt x="2008" y="516"/>
                      <a:pt x="2185" y="332"/>
                    </a:cubicBezTo>
                    <a:cubicBezTo>
                      <a:pt x="2244" y="264"/>
                      <a:pt x="2311" y="239"/>
                      <a:pt x="2386" y="214"/>
                    </a:cubicBezTo>
                    <a:cubicBezTo>
                      <a:pt x="2296" y="67"/>
                      <a:pt x="2094" y="0"/>
                      <a:pt x="1845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2" name="Google Shape;4072;p46"/>
              <p:cNvSpPr/>
              <p:nvPr/>
            </p:nvSpPr>
            <p:spPr>
              <a:xfrm>
                <a:off x="2660150" y="2053400"/>
                <a:ext cx="6282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934" extrusionOk="0">
                    <a:moveTo>
                      <a:pt x="1882" y="102"/>
                    </a:moveTo>
                    <a:cubicBezTo>
                      <a:pt x="2092" y="102"/>
                      <a:pt x="2244" y="144"/>
                      <a:pt x="2328" y="254"/>
                    </a:cubicBezTo>
                    <a:cubicBezTo>
                      <a:pt x="2277" y="270"/>
                      <a:pt x="2227" y="312"/>
                      <a:pt x="2185" y="354"/>
                    </a:cubicBezTo>
                    <a:cubicBezTo>
                      <a:pt x="2008" y="548"/>
                      <a:pt x="1899" y="917"/>
                      <a:pt x="1899" y="1337"/>
                    </a:cubicBezTo>
                    <a:cubicBezTo>
                      <a:pt x="1782" y="1438"/>
                      <a:pt x="1656" y="1530"/>
                      <a:pt x="1530" y="1606"/>
                    </a:cubicBezTo>
                    <a:cubicBezTo>
                      <a:pt x="1281" y="1756"/>
                      <a:pt x="1039" y="1830"/>
                      <a:pt x="830" y="1830"/>
                    </a:cubicBezTo>
                    <a:cubicBezTo>
                      <a:pt x="592" y="1830"/>
                      <a:pt x="398" y="1735"/>
                      <a:pt x="286" y="1547"/>
                    </a:cubicBezTo>
                    <a:cubicBezTo>
                      <a:pt x="76" y="1186"/>
                      <a:pt x="295" y="732"/>
                      <a:pt x="832" y="422"/>
                    </a:cubicBezTo>
                    <a:cubicBezTo>
                      <a:pt x="967" y="338"/>
                      <a:pt x="1110" y="270"/>
                      <a:pt x="1269" y="220"/>
                    </a:cubicBezTo>
                    <a:cubicBezTo>
                      <a:pt x="1488" y="136"/>
                      <a:pt x="1698" y="102"/>
                      <a:pt x="1882" y="102"/>
                    </a:cubicBezTo>
                    <a:close/>
                    <a:moveTo>
                      <a:pt x="1889" y="1"/>
                    </a:moveTo>
                    <a:cubicBezTo>
                      <a:pt x="1680" y="1"/>
                      <a:pt x="1448" y="47"/>
                      <a:pt x="1236" y="119"/>
                    </a:cubicBezTo>
                    <a:cubicBezTo>
                      <a:pt x="1068" y="170"/>
                      <a:pt x="925" y="245"/>
                      <a:pt x="774" y="329"/>
                    </a:cubicBezTo>
                    <a:cubicBezTo>
                      <a:pt x="101" y="732"/>
                      <a:pt x="1" y="1262"/>
                      <a:pt x="202" y="1598"/>
                    </a:cubicBezTo>
                    <a:cubicBezTo>
                      <a:pt x="311" y="1799"/>
                      <a:pt x="538" y="1934"/>
                      <a:pt x="841" y="1934"/>
                    </a:cubicBezTo>
                    <a:cubicBezTo>
                      <a:pt x="1059" y="1934"/>
                      <a:pt x="1311" y="1858"/>
                      <a:pt x="1580" y="1698"/>
                    </a:cubicBezTo>
                    <a:cubicBezTo>
                      <a:pt x="1731" y="1614"/>
                      <a:pt x="1866" y="1514"/>
                      <a:pt x="1992" y="1396"/>
                    </a:cubicBezTo>
                    <a:lnTo>
                      <a:pt x="2017" y="1379"/>
                    </a:lnTo>
                    <a:lnTo>
                      <a:pt x="2017" y="1354"/>
                    </a:lnTo>
                    <a:cubicBezTo>
                      <a:pt x="2000" y="959"/>
                      <a:pt x="2109" y="598"/>
                      <a:pt x="2269" y="430"/>
                    </a:cubicBezTo>
                    <a:cubicBezTo>
                      <a:pt x="2319" y="380"/>
                      <a:pt x="2370" y="338"/>
                      <a:pt x="2437" y="329"/>
                    </a:cubicBezTo>
                    <a:lnTo>
                      <a:pt x="2512" y="304"/>
                    </a:lnTo>
                    <a:lnTo>
                      <a:pt x="2470" y="245"/>
                    </a:lnTo>
                    <a:cubicBezTo>
                      <a:pt x="2364" y="70"/>
                      <a:pt x="2144" y="1"/>
                      <a:pt x="188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3" name="Google Shape;4073;p46"/>
              <p:cNvSpPr/>
              <p:nvPr/>
            </p:nvSpPr>
            <p:spPr>
              <a:xfrm>
                <a:off x="2700475" y="2041800"/>
                <a:ext cx="407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486" extrusionOk="0">
                    <a:moveTo>
                      <a:pt x="822" y="0"/>
                    </a:moveTo>
                    <a:cubicBezTo>
                      <a:pt x="632" y="0"/>
                      <a:pt x="441" y="72"/>
                      <a:pt x="295" y="214"/>
                    </a:cubicBezTo>
                    <a:cubicBezTo>
                      <a:pt x="1" y="499"/>
                      <a:pt x="1" y="970"/>
                      <a:pt x="286" y="1264"/>
                    </a:cubicBezTo>
                    <a:cubicBezTo>
                      <a:pt x="430" y="1412"/>
                      <a:pt x="621" y="1485"/>
                      <a:pt x="812" y="1485"/>
                    </a:cubicBezTo>
                    <a:cubicBezTo>
                      <a:pt x="1001" y="1485"/>
                      <a:pt x="1190" y="1414"/>
                      <a:pt x="1336" y="1272"/>
                    </a:cubicBezTo>
                    <a:cubicBezTo>
                      <a:pt x="1630" y="978"/>
                      <a:pt x="1630" y="508"/>
                      <a:pt x="1345" y="222"/>
                    </a:cubicBezTo>
                    <a:cubicBezTo>
                      <a:pt x="1205" y="74"/>
                      <a:pt x="1014" y="0"/>
                      <a:pt x="822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4" name="Google Shape;4074;p46"/>
              <p:cNvSpPr/>
              <p:nvPr/>
            </p:nvSpPr>
            <p:spPr>
              <a:xfrm>
                <a:off x="2699000" y="2040425"/>
                <a:ext cx="43500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588" extrusionOk="0">
                    <a:moveTo>
                      <a:pt x="874" y="101"/>
                    </a:moveTo>
                    <a:cubicBezTo>
                      <a:pt x="1051" y="101"/>
                      <a:pt x="1227" y="176"/>
                      <a:pt x="1362" y="311"/>
                    </a:cubicBezTo>
                    <a:cubicBezTo>
                      <a:pt x="1622" y="579"/>
                      <a:pt x="1622" y="1025"/>
                      <a:pt x="1353" y="1285"/>
                    </a:cubicBezTo>
                    <a:cubicBezTo>
                      <a:pt x="1220" y="1414"/>
                      <a:pt x="1043" y="1479"/>
                      <a:pt x="867" y="1479"/>
                    </a:cubicBezTo>
                    <a:cubicBezTo>
                      <a:pt x="688" y="1479"/>
                      <a:pt x="510" y="1412"/>
                      <a:pt x="379" y="1277"/>
                    </a:cubicBezTo>
                    <a:cubicBezTo>
                      <a:pt x="118" y="999"/>
                      <a:pt x="118" y="563"/>
                      <a:pt x="387" y="302"/>
                    </a:cubicBezTo>
                    <a:cubicBezTo>
                      <a:pt x="522" y="159"/>
                      <a:pt x="690" y="101"/>
                      <a:pt x="874" y="101"/>
                    </a:cubicBezTo>
                    <a:close/>
                    <a:moveTo>
                      <a:pt x="877" y="1"/>
                    </a:moveTo>
                    <a:cubicBezTo>
                      <a:pt x="674" y="1"/>
                      <a:pt x="470" y="76"/>
                      <a:pt x="312" y="227"/>
                    </a:cubicBezTo>
                    <a:cubicBezTo>
                      <a:pt x="1" y="529"/>
                      <a:pt x="1" y="1033"/>
                      <a:pt x="303" y="1352"/>
                    </a:cubicBezTo>
                    <a:cubicBezTo>
                      <a:pt x="463" y="1503"/>
                      <a:pt x="664" y="1587"/>
                      <a:pt x="874" y="1587"/>
                    </a:cubicBezTo>
                    <a:cubicBezTo>
                      <a:pt x="1084" y="1587"/>
                      <a:pt x="1278" y="1520"/>
                      <a:pt x="1429" y="1361"/>
                    </a:cubicBezTo>
                    <a:cubicBezTo>
                      <a:pt x="1740" y="1058"/>
                      <a:pt x="1740" y="554"/>
                      <a:pt x="1437" y="235"/>
                    </a:cubicBezTo>
                    <a:cubicBezTo>
                      <a:pt x="1285" y="78"/>
                      <a:pt x="1082" y="1"/>
                      <a:pt x="87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5" name="Google Shape;4075;p46"/>
              <p:cNvSpPr/>
              <p:nvPr/>
            </p:nvSpPr>
            <p:spPr>
              <a:xfrm>
                <a:off x="2541700" y="2157625"/>
                <a:ext cx="563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933" extrusionOk="0">
                    <a:moveTo>
                      <a:pt x="1629" y="0"/>
                    </a:moveTo>
                    <a:cubicBezTo>
                      <a:pt x="1338" y="0"/>
                      <a:pt x="962" y="172"/>
                      <a:pt x="639" y="478"/>
                    </a:cubicBezTo>
                    <a:cubicBezTo>
                      <a:pt x="169" y="940"/>
                      <a:pt x="1" y="1528"/>
                      <a:pt x="261" y="1805"/>
                    </a:cubicBezTo>
                    <a:cubicBezTo>
                      <a:pt x="350" y="1891"/>
                      <a:pt x="474" y="1932"/>
                      <a:pt x="618" y="1932"/>
                    </a:cubicBezTo>
                    <a:cubicBezTo>
                      <a:pt x="910" y="1932"/>
                      <a:pt x="1282" y="1762"/>
                      <a:pt x="1597" y="1452"/>
                    </a:cubicBezTo>
                    <a:cubicBezTo>
                      <a:pt x="2067" y="990"/>
                      <a:pt x="2252" y="386"/>
                      <a:pt x="1975" y="125"/>
                    </a:cubicBezTo>
                    <a:cubicBezTo>
                      <a:pt x="1890" y="40"/>
                      <a:pt x="1769" y="0"/>
                      <a:pt x="1629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6" name="Google Shape;4076;p46"/>
              <p:cNvSpPr/>
              <p:nvPr/>
            </p:nvSpPr>
            <p:spPr>
              <a:xfrm>
                <a:off x="2542975" y="2156475"/>
                <a:ext cx="5357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045" extrusionOk="0">
                    <a:moveTo>
                      <a:pt x="1580" y="87"/>
                    </a:moveTo>
                    <a:cubicBezTo>
                      <a:pt x="1706" y="87"/>
                      <a:pt x="1823" y="129"/>
                      <a:pt x="1890" y="205"/>
                    </a:cubicBezTo>
                    <a:cubicBezTo>
                      <a:pt x="2008" y="314"/>
                      <a:pt x="2033" y="507"/>
                      <a:pt x="1966" y="734"/>
                    </a:cubicBezTo>
                    <a:cubicBezTo>
                      <a:pt x="1890" y="978"/>
                      <a:pt x="1739" y="1230"/>
                      <a:pt x="1512" y="1448"/>
                    </a:cubicBezTo>
                    <a:cubicBezTo>
                      <a:pt x="1294" y="1675"/>
                      <a:pt x="1033" y="1826"/>
                      <a:pt x="790" y="1893"/>
                    </a:cubicBezTo>
                    <a:cubicBezTo>
                      <a:pt x="712" y="1916"/>
                      <a:pt x="638" y="1928"/>
                      <a:pt x="570" y="1928"/>
                    </a:cubicBezTo>
                    <a:cubicBezTo>
                      <a:pt x="439" y="1928"/>
                      <a:pt x="329" y="1886"/>
                      <a:pt x="252" y="1809"/>
                    </a:cubicBezTo>
                    <a:cubicBezTo>
                      <a:pt x="143" y="1692"/>
                      <a:pt x="118" y="1507"/>
                      <a:pt x="185" y="1272"/>
                    </a:cubicBezTo>
                    <a:cubicBezTo>
                      <a:pt x="252" y="1036"/>
                      <a:pt x="412" y="784"/>
                      <a:pt x="630" y="558"/>
                    </a:cubicBezTo>
                    <a:cubicBezTo>
                      <a:pt x="857" y="339"/>
                      <a:pt x="1117" y="180"/>
                      <a:pt x="1361" y="121"/>
                    </a:cubicBezTo>
                    <a:cubicBezTo>
                      <a:pt x="1428" y="96"/>
                      <a:pt x="1504" y="87"/>
                      <a:pt x="1580" y="87"/>
                    </a:cubicBezTo>
                    <a:close/>
                    <a:moveTo>
                      <a:pt x="1575" y="0"/>
                    </a:moveTo>
                    <a:cubicBezTo>
                      <a:pt x="1498" y="0"/>
                      <a:pt x="1415" y="12"/>
                      <a:pt x="1327" y="37"/>
                    </a:cubicBezTo>
                    <a:cubicBezTo>
                      <a:pt x="1067" y="96"/>
                      <a:pt x="790" y="264"/>
                      <a:pt x="563" y="499"/>
                    </a:cubicBezTo>
                    <a:cubicBezTo>
                      <a:pt x="319" y="726"/>
                      <a:pt x="151" y="994"/>
                      <a:pt x="76" y="1255"/>
                    </a:cubicBezTo>
                    <a:cubicBezTo>
                      <a:pt x="0" y="1524"/>
                      <a:pt x="42" y="1750"/>
                      <a:pt x="185" y="1893"/>
                    </a:cubicBezTo>
                    <a:cubicBezTo>
                      <a:pt x="277" y="1986"/>
                      <a:pt x="412" y="2044"/>
                      <a:pt x="571" y="2044"/>
                    </a:cubicBezTo>
                    <a:cubicBezTo>
                      <a:pt x="647" y="2044"/>
                      <a:pt x="731" y="2019"/>
                      <a:pt x="823" y="2011"/>
                    </a:cubicBezTo>
                    <a:cubicBezTo>
                      <a:pt x="1084" y="1944"/>
                      <a:pt x="1353" y="1776"/>
                      <a:pt x="1588" y="1549"/>
                    </a:cubicBezTo>
                    <a:cubicBezTo>
                      <a:pt x="1832" y="1314"/>
                      <a:pt x="2000" y="1053"/>
                      <a:pt x="2075" y="793"/>
                    </a:cubicBezTo>
                    <a:cubicBezTo>
                      <a:pt x="2142" y="516"/>
                      <a:pt x="2100" y="297"/>
                      <a:pt x="1966" y="154"/>
                    </a:cubicBezTo>
                    <a:cubicBezTo>
                      <a:pt x="1870" y="52"/>
                      <a:pt x="1735" y="0"/>
                      <a:pt x="157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7" name="Google Shape;4077;p46"/>
              <p:cNvSpPr/>
              <p:nvPr/>
            </p:nvSpPr>
            <p:spPr>
              <a:xfrm>
                <a:off x="2551800" y="2166075"/>
                <a:ext cx="35300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53" extrusionOk="0">
                    <a:moveTo>
                      <a:pt x="1113" y="1"/>
                    </a:moveTo>
                    <a:cubicBezTo>
                      <a:pt x="932" y="1"/>
                      <a:pt x="673" y="130"/>
                      <a:pt x="445" y="358"/>
                    </a:cubicBezTo>
                    <a:cubicBezTo>
                      <a:pt x="134" y="669"/>
                      <a:pt x="0" y="1047"/>
                      <a:pt x="143" y="1198"/>
                    </a:cubicBezTo>
                    <a:cubicBezTo>
                      <a:pt x="182" y="1235"/>
                      <a:pt x="239" y="1253"/>
                      <a:pt x="307" y="1253"/>
                    </a:cubicBezTo>
                    <a:cubicBezTo>
                      <a:pt x="441" y="1253"/>
                      <a:pt x="620" y="1184"/>
                      <a:pt x="798" y="1056"/>
                    </a:cubicBezTo>
                    <a:lnTo>
                      <a:pt x="722" y="627"/>
                    </a:lnTo>
                    <a:lnTo>
                      <a:pt x="722" y="627"/>
                    </a:lnTo>
                    <a:lnTo>
                      <a:pt x="1109" y="753"/>
                    </a:lnTo>
                    <a:cubicBezTo>
                      <a:pt x="1327" y="484"/>
                      <a:pt x="1411" y="190"/>
                      <a:pt x="1285" y="64"/>
                    </a:cubicBezTo>
                    <a:cubicBezTo>
                      <a:pt x="1245" y="21"/>
                      <a:pt x="1185" y="1"/>
                      <a:pt x="111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8" name="Google Shape;4078;p46"/>
              <p:cNvSpPr/>
              <p:nvPr/>
            </p:nvSpPr>
            <p:spPr>
              <a:xfrm>
                <a:off x="2563750" y="2179875"/>
                <a:ext cx="5590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937" extrusionOk="0">
                    <a:moveTo>
                      <a:pt x="1630" y="1"/>
                    </a:moveTo>
                    <a:cubicBezTo>
                      <a:pt x="1340" y="1"/>
                      <a:pt x="963" y="175"/>
                      <a:pt x="639" y="487"/>
                    </a:cubicBezTo>
                    <a:cubicBezTo>
                      <a:pt x="169" y="949"/>
                      <a:pt x="1" y="1545"/>
                      <a:pt x="261" y="1806"/>
                    </a:cubicBezTo>
                    <a:cubicBezTo>
                      <a:pt x="347" y="1894"/>
                      <a:pt x="470" y="1936"/>
                      <a:pt x="614" y="1936"/>
                    </a:cubicBezTo>
                    <a:cubicBezTo>
                      <a:pt x="906" y="1936"/>
                      <a:pt x="1282" y="1763"/>
                      <a:pt x="1597" y="1453"/>
                    </a:cubicBezTo>
                    <a:cubicBezTo>
                      <a:pt x="2067" y="982"/>
                      <a:pt x="2235" y="394"/>
                      <a:pt x="1975" y="126"/>
                    </a:cubicBezTo>
                    <a:cubicBezTo>
                      <a:pt x="1890" y="41"/>
                      <a:pt x="1770" y="1"/>
                      <a:pt x="1630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9" name="Google Shape;4079;p46"/>
              <p:cNvSpPr/>
              <p:nvPr/>
            </p:nvSpPr>
            <p:spPr>
              <a:xfrm>
                <a:off x="2561875" y="2178075"/>
                <a:ext cx="59250" cy="515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063" extrusionOk="0">
                    <a:moveTo>
                      <a:pt x="1697" y="114"/>
                    </a:moveTo>
                    <a:cubicBezTo>
                      <a:pt x="1823" y="114"/>
                      <a:pt x="1932" y="147"/>
                      <a:pt x="2008" y="231"/>
                    </a:cubicBezTo>
                    <a:cubicBezTo>
                      <a:pt x="2252" y="475"/>
                      <a:pt x="2084" y="1038"/>
                      <a:pt x="1630" y="1483"/>
                    </a:cubicBezTo>
                    <a:cubicBezTo>
                      <a:pt x="1321" y="1781"/>
                      <a:pt x="961" y="1954"/>
                      <a:pt x="686" y="1954"/>
                    </a:cubicBezTo>
                    <a:cubicBezTo>
                      <a:pt x="557" y="1954"/>
                      <a:pt x="447" y="1916"/>
                      <a:pt x="370" y="1836"/>
                    </a:cubicBezTo>
                    <a:cubicBezTo>
                      <a:pt x="126" y="1600"/>
                      <a:pt x="294" y="1029"/>
                      <a:pt x="748" y="592"/>
                    </a:cubicBezTo>
                    <a:cubicBezTo>
                      <a:pt x="1050" y="282"/>
                      <a:pt x="1420" y="114"/>
                      <a:pt x="1697" y="114"/>
                    </a:cubicBezTo>
                    <a:close/>
                    <a:moveTo>
                      <a:pt x="1695" y="0"/>
                    </a:moveTo>
                    <a:cubicBezTo>
                      <a:pt x="1390" y="0"/>
                      <a:pt x="1005" y="181"/>
                      <a:pt x="672" y="508"/>
                    </a:cubicBezTo>
                    <a:cubicBezTo>
                      <a:pt x="168" y="996"/>
                      <a:pt x="0" y="1617"/>
                      <a:pt x="294" y="1911"/>
                    </a:cubicBezTo>
                    <a:cubicBezTo>
                      <a:pt x="395" y="2004"/>
                      <a:pt x="529" y="2063"/>
                      <a:pt x="689" y="2063"/>
                    </a:cubicBezTo>
                    <a:cubicBezTo>
                      <a:pt x="992" y="2063"/>
                      <a:pt x="1378" y="1878"/>
                      <a:pt x="1706" y="1558"/>
                    </a:cubicBezTo>
                    <a:cubicBezTo>
                      <a:pt x="2210" y="1063"/>
                      <a:pt x="2369" y="441"/>
                      <a:pt x="2084" y="147"/>
                    </a:cubicBezTo>
                    <a:cubicBezTo>
                      <a:pt x="1987" y="48"/>
                      <a:pt x="1851" y="0"/>
                      <a:pt x="16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0" name="Google Shape;4080;p46"/>
              <p:cNvSpPr/>
              <p:nvPr/>
            </p:nvSpPr>
            <p:spPr>
              <a:xfrm>
                <a:off x="2573425" y="2188350"/>
                <a:ext cx="355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57" extrusionOk="0">
                    <a:moveTo>
                      <a:pt x="1121" y="0"/>
                    </a:moveTo>
                    <a:cubicBezTo>
                      <a:pt x="940" y="0"/>
                      <a:pt x="682" y="130"/>
                      <a:pt x="454" y="358"/>
                    </a:cubicBezTo>
                    <a:cubicBezTo>
                      <a:pt x="143" y="669"/>
                      <a:pt x="0" y="1047"/>
                      <a:pt x="151" y="1198"/>
                    </a:cubicBezTo>
                    <a:cubicBezTo>
                      <a:pt x="191" y="1238"/>
                      <a:pt x="249" y="1256"/>
                      <a:pt x="317" y="1256"/>
                    </a:cubicBezTo>
                    <a:cubicBezTo>
                      <a:pt x="450" y="1256"/>
                      <a:pt x="626" y="1186"/>
                      <a:pt x="798" y="1063"/>
                    </a:cubicBezTo>
                    <a:lnTo>
                      <a:pt x="731" y="627"/>
                    </a:lnTo>
                    <a:lnTo>
                      <a:pt x="1118" y="753"/>
                    </a:lnTo>
                    <a:cubicBezTo>
                      <a:pt x="1336" y="484"/>
                      <a:pt x="1420" y="190"/>
                      <a:pt x="1294" y="64"/>
                    </a:cubicBezTo>
                    <a:cubicBezTo>
                      <a:pt x="1253" y="21"/>
                      <a:pt x="1193" y="0"/>
                      <a:pt x="11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1" name="Google Shape;4081;p46"/>
              <p:cNvSpPr/>
              <p:nvPr/>
            </p:nvSpPr>
            <p:spPr>
              <a:xfrm>
                <a:off x="2529325" y="2209875"/>
                <a:ext cx="346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20" extrusionOk="0">
                    <a:moveTo>
                      <a:pt x="143" y="1"/>
                    </a:moveTo>
                    <a:cubicBezTo>
                      <a:pt x="109" y="1"/>
                      <a:pt x="84" y="9"/>
                      <a:pt x="76" y="43"/>
                    </a:cubicBezTo>
                    <a:cubicBezTo>
                      <a:pt x="0" y="412"/>
                      <a:pt x="109" y="791"/>
                      <a:pt x="353" y="1026"/>
                    </a:cubicBezTo>
                    <a:cubicBezTo>
                      <a:pt x="538" y="1219"/>
                      <a:pt x="815" y="1320"/>
                      <a:pt x="1109" y="1320"/>
                    </a:cubicBezTo>
                    <a:cubicBezTo>
                      <a:pt x="1176" y="1320"/>
                      <a:pt x="1252" y="1320"/>
                      <a:pt x="1336" y="1311"/>
                    </a:cubicBezTo>
                    <a:cubicBezTo>
                      <a:pt x="1369" y="1303"/>
                      <a:pt x="1386" y="1278"/>
                      <a:pt x="1378" y="1253"/>
                    </a:cubicBezTo>
                    <a:cubicBezTo>
                      <a:pt x="1371" y="1226"/>
                      <a:pt x="1355" y="1205"/>
                      <a:pt x="1331" y="1205"/>
                    </a:cubicBezTo>
                    <a:cubicBezTo>
                      <a:pt x="1325" y="1205"/>
                      <a:pt x="1318" y="1207"/>
                      <a:pt x="1311" y="1211"/>
                    </a:cubicBezTo>
                    <a:cubicBezTo>
                      <a:pt x="1244" y="1222"/>
                      <a:pt x="1178" y="1228"/>
                      <a:pt x="1112" y="1228"/>
                    </a:cubicBezTo>
                    <a:cubicBezTo>
                      <a:pt x="846" y="1228"/>
                      <a:pt x="595" y="1134"/>
                      <a:pt x="420" y="959"/>
                    </a:cubicBezTo>
                    <a:cubicBezTo>
                      <a:pt x="202" y="732"/>
                      <a:pt x="118" y="396"/>
                      <a:pt x="185" y="60"/>
                    </a:cubicBezTo>
                    <a:cubicBezTo>
                      <a:pt x="185" y="34"/>
                      <a:pt x="168" y="9"/>
                      <a:pt x="14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2" name="Google Shape;4082;p46"/>
              <p:cNvSpPr/>
              <p:nvPr/>
            </p:nvSpPr>
            <p:spPr>
              <a:xfrm>
                <a:off x="2560600" y="2233400"/>
                <a:ext cx="101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405" h="631" extrusionOk="0">
                    <a:moveTo>
                      <a:pt x="295" y="1"/>
                    </a:moveTo>
                    <a:cubicBezTo>
                      <a:pt x="194" y="1"/>
                      <a:pt x="85" y="76"/>
                      <a:pt x="43" y="169"/>
                    </a:cubicBezTo>
                    <a:cubicBezTo>
                      <a:pt x="1" y="270"/>
                      <a:pt x="9" y="396"/>
                      <a:pt x="76" y="480"/>
                    </a:cubicBezTo>
                    <a:cubicBezTo>
                      <a:pt x="127" y="564"/>
                      <a:pt x="219" y="622"/>
                      <a:pt x="337" y="631"/>
                    </a:cubicBezTo>
                    <a:cubicBezTo>
                      <a:pt x="362" y="631"/>
                      <a:pt x="379" y="614"/>
                      <a:pt x="387" y="580"/>
                    </a:cubicBezTo>
                    <a:cubicBezTo>
                      <a:pt x="404" y="547"/>
                      <a:pt x="379" y="522"/>
                      <a:pt x="345" y="522"/>
                    </a:cubicBezTo>
                    <a:cubicBezTo>
                      <a:pt x="278" y="505"/>
                      <a:pt x="211" y="463"/>
                      <a:pt x="169" y="412"/>
                    </a:cubicBezTo>
                    <a:cubicBezTo>
                      <a:pt x="127" y="354"/>
                      <a:pt x="118" y="278"/>
                      <a:pt x="152" y="211"/>
                    </a:cubicBezTo>
                    <a:cubicBezTo>
                      <a:pt x="177" y="152"/>
                      <a:pt x="244" y="110"/>
                      <a:pt x="303" y="110"/>
                    </a:cubicBezTo>
                    <a:cubicBezTo>
                      <a:pt x="337" y="110"/>
                      <a:pt x="362" y="85"/>
                      <a:pt x="362" y="60"/>
                    </a:cubicBezTo>
                    <a:cubicBezTo>
                      <a:pt x="362" y="26"/>
                      <a:pt x="337" y="1"/>
                      <a:pt x="30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3" name="Google Shape;4083;p46"/>
              <p:cNvSpPr/>
              <p:nvPr/>
            </p:nvSpPr>
            <p:spPr>
              <a:xfrm>
                <a:off x="2524700" y="2202950"/>
                <a:ext cx="151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71" extrusionOk="0">
                    <a:moveTo>
                      <a:pt x="42" y="1"/>
                    </a:moveTo>
                    <a:cubicBezTo>
                      <a:pt x="17" y="1"/>
                      <a:pt x="0" y="26"/>
                      <a:pt x="0" y="59"/>
                    </a:cubicBezTo>
                    <a:cubicBezTo>
                      <a:pt x="9" y="160"/>
                      <a:pt x="59" y="269"/>
                      <a:pt x="143" y="320"/>
                    </a:cubicBezTo>
                    <a:cubicBezTo>
                      <a:pt x="210" y="345"/>
                      <a:pt x="269" y="370"/>
                      <a:pt x="336" y="370"/>
                    </a:cubicBezTo>
                    <a:cubicBezTo>
                      <a:pt x="378" y="370"/>
                      <a:pt x="412" y="362"/>
                      <a:pt x="437" y="337"/>
                    </a:cubicBezTo>
                    <a:cubicBezTo>
                      <a:pt x="538" y="295"/>
                      <a:pt x="605" y="194"/>
                      <a:pt x="605" y="85"/>
                    </a:cubicBezTo>
                    <a:cubicBezTo>
                      <a:pt x="605" y="59"/>
                      <a:pt x="588" y="34"/>
                      <a:pt x="555" y="34"/>
                    </a:cubicBezTo>
                    <a:cubicBezTo>
                      <a:pt x="521" y="34"/>
                      <a:pt x="504" y="59"/>
                      <a:pt x="504" y="85"/>
                    </a:cubicBezTo>
                    <a:cubicBezTo>
                      <a:pt x="504" y="152"/>
                      <a:pt x="462" y="211"/>
                      <a:pt x="395" y="244"/>
                    </a:cubicBezTo>
                    <a:cubicBezTo>
                      <a:pt x="371" y="258"/>
                      <a:pt x="343" y="265"/>
                      <a:pt x="315" y="265"/>
                    </a:cubicBezTo>
                    <a:cubicBezTo>
                      <a:pt x="276" y="265"/>
                      <a:pt x="236" y="252"/>
                      <a:pt x="202" y="227"/>
                    </a:cubicBezTo>
                    <a:cubicBezTo>
                      <a:pt x="135" y="194"/>
                      <a:pt x="101" y="118"/>
                      <a:pt x="93" y="43"/>
                    </a:cubicBezTo>
                    <a:cubicBezTo>
                      <a:pt x="93" y="2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84" name="Google Shape;4084;p46"/>
          <p:cNvGrpSpPr/>
          <p:nvPr/>
        </p:nvGrpSpPr>
        <p:grpSpPr>
          <a:xfrm>
            <a:off x="7401716" y="1152854"/>
            <a:ext cx="643999" cy="700075"/>
            <a:chOff x="212566" y="58554"/>
            <a:chExt cx="643999" cy="700075"/>
          </a:xfrm>
        </p:grpSpPr>
        <p:sp>
          <p:nvSpPr>
            <p:cNvPr id="4085" name="Google Shape;4085;p46"/>
            <p:cNvSpPr/>
            <p:nvPr/>
          </p:nvSpPr>
          <p:spPr>
            <a:xfrm rot="1026650">
              <a:off x="294188" y="126729"/>
              <a:ext cx="483084" cy="564442"/>
            </a:xfrm>
            <a:custGeom>
              <a:avLst/>
              <a:gdLst/>
              <a:ahLst/>
              <a:cxnLst/>
              <a:rect l="l" t="t" r="r" b="b"/>
              <a:pathLst>
                <a:path w="4958" h="5793" extrusionOk="0">
                  <a:moveTo>
                    <a:pt x="2446" y="1"/>
                  </a:moveTo>
                  <a:cubicBezTo>
                    <a:pt x="2271" y="1"/>
                    <a:pt x="2093" y="22"/>
                    <a:pt x="1916" y="66"/>
                  </a:cubicBezTo>
                  <a:cubicBezTo>
                    <a:pt x="723" y="368"/>
                    <a:pt x="1" y="1578"/>
                    <a:pt x="345" y="2964"/>
                  </a:cubicBezTo>
                  <a:cubicBezTo>
                    <a:pt x="664" y="4174"/>
                    <a:pt x="1689" y="5115"/>
                    <a:pt x="2739" y="5140"/>
                  </a:cubicBezTo>
                  <a:cubicBezTo>
                    <a:pt x="2765" y="5207"/>
                    <a:pt x="2815" y="5266"/>
                    <a:pt x="2899" y="5308"/>
                  </a:cubicBezTo>
                  <a:cubicBezTo>
                    <a:pt x="2891" y="5325"/>
                    <a:pt x="2891" y="5333"/>
                    <a:pt x="2882" y="5358"/>
                  </a:cubicBezTo>
                  <a:cubicBezTo>
                    <a:pt x="2857" y="5409"/>
                    <a:pt x="2849" y="5459"/>
                    <a:pt x="2849" y="5518"/>
                  </a:cubicBezTo>
                  <a:cubicBezTo>
                    <a:pt x="2849" y="5577"/>
                    <a:pt x="2849" y="5652"/>
                    <a:pt x="2891" y="5703"/>
                  </a:cubicBezTo>
                  <a:cubicBezTo>
                    <a:pt x="2927" y="5763"/>
                    <a:pt x="2997" y="5793"/>
                    <a:pt x="3068" y="5793"/>
                  </a:cubicBezTo>
                  <a:cubicBezTo>
                    <a:pt x="3096" y="5793"/>
                    <a:pt x="3125" y="5788"/>
                    <a:pt x="3151" y="5778"/>
                  </a:cubicBezTo>
                  <a:cubicBezTo>
                    <a:pt x="3243" y="5745"/>
                    <a:pt x="3311" y="5652"/>
                    <a:pt x="3327" y="5560"/>
                  </a:cubicBezTo>
                  <a:cubicBezTo>
                    <a:pt x="3388" y="5673"/>
                    <a:pt x="3509" y="5739"/>
                    <a:pt x="3625" y="5739"/>
                  </a:cubicBezTo>
                  <a:cubicBezTo>
                    <a:pt x="3638" y="5739"/>
                    <a:pt x="3651" y="5738"/>
                    <a:pt x="3663" y="5736"/>
                  </a:cubicBezTo>
                  <a:cubicBezTo>
                    <a:pt x="3705" y="5728"/>
                    <a:pt x="3747" y="5711"/>
                    <a:pt x="3773" y="5669"/>
                  </a:cubicBezTo>
                  <a:cubicBezTo>
                    <a:pt x="3789" y="5644"/>
                    <a:pt x="3789" y="5602"/>
                    <a:pt x="3789" y="5560"/>
                  </a:cubicBezTo>
                  <a:cubicBezTo>
                    <a:pt x="3781" y="5434"/>
                    <a:pt x="3731" y="5316"/>
                    <a:pt x="3638" y="5224"/>
                  </a:cubicBezTo>
                  <a:cubicBezTo>
                    <a:pt x="3621" y="5199"/>
                    <a:pt x="3605" y="5190"/>
                    <a:pt x="3579" y="5182"/>
                  </a:cubicBezTo>
                  <a:cubicBezTo>
                    <a:pt x="3663" y="5098"/>
                    <a:pt x="3705" y="4997"/>
                    <a:pt x="3689" y="4905"/>
                  </a:cubicBezTo>
                  <a:cubicBezTo>
                    <a:pt x="3689" y="4896"/>
                    <a:pt x="3680" y="4888"/>
                    <a:pt x="3680" y="4888"/>
                  </a:cubicBezTo>
                  <a:cubicBezTo>
                    <a:pt x="4537" y="4342"/>
                    <a:pt x="4957" y="3065"/>
                    <a:pt x="4663" y="1880"/>
                  </a:cubicBezTo>
                  <a:cubicBezTo>
                    <a:pt x="4370" y="700"/>
                    <a:pt x="3449" y="1"/>
                    <a:pt x="2446" y="1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86" name="Google Shape;4086;p46"/>
            <p:cNvGrpSpPr/>
            <p:nvPr/>
          </p:nvGrpSpPr>
          <p:grpSpPr>
            <a:xfrm rot="1026650">
              <a:off x="286934" y="118576"/>
              <a:ext cx="495263" cy="580032"/>
              <a:chOff x="3924850" y="1468850"/>
              <a:chExt cx="127075" cy="148825"/>
            </a:xfrm>
          </p:grpSpPr>
          <p:sp>
            <p:nvSpPr>
              <p:cNvPr id="4087" name="Google Shape;4087;p46"/>
              <p:cNvSpPr/>
              <p:nvPr/>
            </p:nvSpPr>
            <p:spPr>
              <a:xfrm>
                <a:off x="3997925" y="1596925"/>
                <a:ext cx="2355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57" extrusionOk="0">
                    <a:moveTo>
                      <a:pt x="379" y="0"/>
                    </a:moveTo>
                    <a:cubicBezTo>
                      <a:pt x="349" y="0"/>
                      <a:pt x="320" y="2"/>
                      <a:pt x="295" y="6"/>
                    </a:cubicBezTo>
                    <a:cubicBezTo>
                      <a:pt x="244" y="23"/>
                      <a:pt x="219" y="40"/>
                      <a:pt x="177" y="82"/>
                    </a:cubicBezTo>
                    <a:cubicBezTo>
                      <a:pt x="118" y="149"/>
                      <a:pt x="59" y="233"/>
                      <a:pt x="34" y="326"/>
                    </a:cubicBezTo>
                    <a:cubicBezTo>
                      <a:pt x="9" y="376"/>
                      <a:pt x="1" y="426"/>
                      <a:pt x="1" y="485"/>
                    </a:cubicBezTo>
                    <a:cubicBezTo>
                      <a:pt x="1" y="544"/>
                      <a:pt x="1" y="620"/>
                      <a:pt x="43" y="670"/>
                    </a:cubicBezTo>
                    <a:cubicBezTo>
                      <a:pt x="79" y="731"/>
                      <a:pt x="151" y="756"/>
                      <a:pt x="222" y="756"/>
                    </a:cubicBezTo>
                    <a:cubicBezTo>
                      <a:pt x="250" y="756"/>
                      <a:pt x="277" y="753"/>
                      <a:pt x="303" y="746"/>
                    </a:cubicBezTo>
                    <a:cubicBezTo>
                      <a:pt x="395" y="712"/>
                      <a:pt x="463" y="620"/>
                      <a:pt x="479" y="527"/>
                    </a:cubicBezTo>
                    <a:cubicBezTo>
                      <a:pt x="540" y="640"/>
                      <a:pt x="661" y="706"/>
                      <a:pt x="777" y="706"/>
                    </a:cubicBezTo>
                    <a:cubicBezTo>
                      <a:pt x="790" y="706"/>
                      <a:pt x="803" y="705"/>
                      <a:pt x="815" y="704"/>
                    </a:cubicBezTo>
                    <a:cubicBezTo>
                      <a:pt x="857" y="695"/>
                      <a:pt x="899" y="678"/>
                      <a:pt x="925" y="636"/>
                    </a:cubicBezTo>
                    <a:cubicBezTo>
                      <a:pt x="941" y="611"/>
                      <a:pt x="941" y="561"/>
                      <a:pt x="941" y="527"/>
                    </a:cubicBezTo>
                    <a:cubicBezTo>
                      <a:pt x="933" y="401"/>
                      <a:pt x="874" y="275"/>
                      <a:pt x="790" y="174"/>
                    </a:cubicBezTo>
                    <a:cubicBezTo>
                      <a:pt x="706" y="82"/>
                      <a:pt x="589" y="23"/>
                      <a:pt x="463" y="6"/>
                    </a:cubicBezTo>
                    <a:cubicBezTo>
                      <a:pt x="437" y="2"/>
                      <a:pt x="408" y="0"/>
                      <a:pt x="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8" name="Google Shape;4088;p46"/>
              <p:cNvSpPr/>
              <p:nvPr/>
            </p:nvSpPr>
            <p:spPr>
              <a:xfrm>
                <a:off x="3995200" y="1594900"/>
                <a:ext cx="288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911" extrusionOk="0">
                    <a:moveTo>
                      <a:pt x="454" y="188"/>
                    </a:moveTo>
                    <a:cubicBezTo>
                      <a:pt x="588" y="188"/>
                      <a:pt x="731" y="239"/>
                      <a:pt x="824" y="339"/>
                    </a:cubicBezTo>
                    <a:cubicBezTo>
                      <a:pt x="835" y="348"/>
                      <a:pt x="848" y="352"/>
                      <a:pt x="860" y="354"/>
                    </a:cubicBezTo>
                    <a:lnTo>
                      <a:pt x="860" y="354"/>
                    </a:lnTo>
                    <a:cubicBezTo>
                      <a:pt x="895" y="400"/>
                      <a:pt x="921" y="454"/>
                      <a:pt x="941" y="507"/>
                    </a:cubicBezTo>
                    <a:cubicBezTo>
                      <a:pt x="950" y="549"/>
                      <a:pt x="992" y="659"/>
                      <a:pt x="941" y="692"/>
                    </a:cubicBezTo>
                    <a:cubicBezTo>
                      <a:pt x="915" y="704"/>
                      <a:pt x="886" y="708"/>
                      <a:pt x="858" y="708"/>
                    </a:cubicBezTo>
                    <a:cubicBezTo>
                      <a:pt x="823" y="708"/>
                      <a:pt x="789" y="701"/>
                      <a:pt x="756" y="692"/>
                    </a:cubicBezTo>
                    <a:cubicBezTo>
                      <a:pt x="721" y="675"/>
                      <a:pt x="690" y="649"/>
                      <a:pt x="664" y="618"/>
                    </a:cubicBezTo>
                    <a:lnTo>
                      <a:pt x="664" y="618"/>
                    </a:lnTo>
                    <a:cubicBezTo>
                      <a:pt x="664" y="618"/>
                      <a:pt x="664" y="617"/>
                      <a:pt x="664" y="617"/>
                    </a:cubicBezTo>
                    <a:lnTo>
                      <a:pt x="664" y="617"/>
                    </a:lnTo>
                    <a:cubicBezTo>
                      <a:pt x="663" y="617"/>
                      <a:pt x="663" y="617"/>
                      <a:pt x="662" y="617"/>
                    </a:cubicBezTo>
                    <a:lnTo>
                      <a:pt x="662" y="617"/>
                    </a:lnTo>
                    <a:cubicBezTo>
                      <a:pt x="651" y="604"/>
                      <a:pt x="640" y="590"/>
                      <a:pt x="630" y="575"/>
                    </a:cubicBezTo>
                    <a:cubicBezTo>
                      <a:pt x="620" y="546"/>
                      <a:pt x="596" y="535"/>
                      <a:pt x="571" y="535"/>
                    </a:cubicBezTo>
                    <a:cubicBezTo>
                      <a:pt x="535" y="535"/>
                      <a:pt x="497" y="557"/>
                      <a:pt x="488" y="591"/>
                    </a:cubicBezTo>
                    <a:cubicBezTo>
                      <a:pt x="459" y="685"/>
                      <a:pt x="393" y="766"/>
                      <a:pt x="300" y="766"/>
                    </a:cubicBezTo>
                    <a:cubicBezTo>
                      <a:pt x="285" y="766"/>
                      <a:pt x="269" y="764"/>
                      <a:pt x="252" y="759"/>
                    </a:cubicBezTo>
                    <a:cubicBezTo>
                      <a:pt x="118" y="717"/>
                      <a:pt x="152" y="533"/>
                      <a:pt x="194" y="440"/>
                    </a:cubicBezTo>
                    <a:cubicBezTo>
                      <a:pt x="210" y="373"/>
                      <a:pt x="252" y="314"/>
                      <a:pt x="294" y="272"/>
                    </a:cubicBezTo>
                    <a:cubicBezTo>
                      <a:pt x="336" y="213"/>
                      <a:pt x="378" y="197"/>
                      <a:pt x="454" y="188"/>
                    </a:cubicBezTo>
                    <a:close/>
                    <a:moveTo>
                      <a:pt x="487" y="0"/>
                    </a:moveTo>
                    <a:cubicBezTo>
                      <a:pt x="424" y="0"/>
                      <a:pt x="363" y="11"/>
                      <a:pt x="311" y="37"/>
                    </a:cubicBezTo>
                    <a:cubicBezTo>
                      <a:pt x="244" y="71"/>
                      <a:pt x="194" y="129"/>
                      <a:pt x="152" y="197"/>
                    </a:cubicBezTo>
                    <a:cubicBezTo>
                      <a:pt x="59" y="323"/>
                      <a:pt x="0" y="499"/>
                      <a:pt x="26" y="659"/>
                    </a:cubicBezTo>
                    <a:cubicBezTo>
                      <a:pt x="42" y="801"/>
                      <a:pt x="160" y="911"/>
                      <a:pt x="320" y="911"/>
                    </a:cubicBezTo>
                    <a:cubicBezTo>
                      <a:pt x="441" y="911"/>
                      <a:pt x="545" y="841"/>
                      <a:pt x="609" y="741"/>
                    </a:cubicBezTo>
                    <a:lnTo>
                      <a:pt x="609" y="741"/>
                    </a:lnTo>
                    <a:cubicBezTo>
                      <a:pt x="683" y="808"/>
                      <a:pt x="782" y="853"/>
                      <a:pt x="879" y="853"/>
                    </a:cubicBezTo>
                    <a:cubicBezTo>
                      <a:pt x="936" y="853"/>
                      <a:pt x="992" y="837"/>
                      <a:pt x="1042" y="801"/>
                    </a:cubicBezTo>
                    <a:cubicBezTo>
                      <a:pt x="1151" y="734"/>
                      <a:pt x="1134" y="608"/>
                      <a:pt x="1118" y="499"/>
                    </a:cubicBezTo>
                    <a:cubicBezTo>
                      <a:pt x="1084" y="398"/>
                      <a:pt x="1034" y="289"/>
                      <a:pt x="950" y="205"/>
                    </a:cubicBezTo>
                    <a:cubicBezTo>
                      <a:pt x="840" y="87"/>
                      <a:pt x="698" y="29"/>
                      <a:pt x="546" y="3"/>
                    </a:cubicBezTo>
                    <a:cubicBezTo>
                      <a:pt x="527" y="1"/>
                      <a:pt x="507" y="0"/>
                      <a:pt x="48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9" name="Google Shape;4089;p46"/>
              <p:cNvSpPr/>
              <p:nvPr/>
            </p:nvSpPr>
            <p:spPr>
              <a:xfrm>
                <a:off x="3994150" y="1588200"/>
                <a:ext cx="2607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668" extrusionOk="0">
                    <a:moveTo>
                      <a:pt x="610" y="1"/>
                    </a:moveTo>
                    <a:cubicBezTo>
                      <a:pt x="557" y="1"/>
                      <a:pt x="502" y="7"/>
                      <a:pt x="446" y="19"/>
                    </a:cubicBezTo>
                    <a:cubicBezTo>
                      <a:pt x="185" y="95"/>
                      <a:pt x="0" y="288"/>
                      <a:pt x="42" y="456"/>
                    </a:cubicBezTo>
                    <a:cubicBezTo>
                      <a:pt x="74" y="584"/>
                      <a:pt x="227" y="668"/>
                      <a:pt x="417" y="668"/>
                    </a:cubicBezTo>
                    <a:cubicBezTo>
                      <a:pt x="477" y="668"/>
                      <a:pt x="540" y="659"/>
                      <a:pt x="605" y="641"/>
                    </a:cubicBezTo>
                    <a:cubicBezTo>
                      <a:pt x="866" y="565"/>
                      <a:pt x="1042" y="381"/>
                      <a:pt x="1000" y="213"/>
                    </a:cubicBezTo>
                    <a:cubicBezTo>
                      <a:pt x="961" y="81"/>
                      <a:pt x="802" y="1"/>
                      <a:pt x="610" y="1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0" name="Google Shape;4090;p46"/>
              <p:cNvSpPr/>
              <p:nvPr/>
            </p:nvSpPr>
            <p:spPr>
              <a:xfrm>
                <a:off x="3992475" y="1586375"/>
                <a:ext cx="294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24" extrusionOk="0">
                    <a:moveTo>
                      <a:pt x="689" y="160"/>
                    </a:moveTo>
                    <a:cubicBezTo>
                      <a:pt x="840" y="160"/>
                      <a:pt x="966" y="210"/>
                      <a:pt x="991" y="302"/>
                    </a:cubicBezTo>
                    <a:cubicBezTo>
                      <a:pt x="1017" y="378"/>
                      <a:pt x="966" y="454"/>
                      <a:pt x="933" y="487"/>
                    </a:cubicBezTo>
                    <a:cubicBezTo>
                      <a:pt x="865" y="554"/>
                      <a:pt x="773" y="613"/>
                      <a:pt x="655" y="638"/>
                    </a:cubicBezTo>
                    <a:cubicBezTo>
                      <a:pt x="596" y="657"/>
                      <a:pt x="538" y="665"/>
                      <a:pt x="483" y="665"/>
                    </a:cubicBezTo>
                    <a:cubicBezTo>
                      <a:pt x="336" y="665"/>
                      <a:pt x="218" y="604"/>
                      <a:pt x="193" y="512"/>
                    </a:cubicBezTo>
                    <a:cubicBezTo>
                      <a:pt x="177" y="445"/>
                      <a:pt x="227" y="370"/>
                      <a:pt x="261" y="336"/>
                    </a:cubicBezTo>
                    <a:cubicBezTo>
                      <a:pt x="319" y="260"/>
                      <a:pt x="420" y="210"/>
                      <a:pt x="529" y="176"/>
                    </a:cubicBezTo>
                    <a:cubicBezTo>
                      <a:pt x="588" y="168"/>
                      <a:pt x="639" y="160"/>
                      <a:pt x="689" y="160"/>
                    </a:cubicBezTo>
                    <a:close/>
                    <a:moveTo>
                      <a:pt x="694" y="0"/>
                    </a:moveTo>
                    <a:cubicBezTo>
                      <a:pt x="629" y="0"/>
                      <a:pt x="559" y="8"/>
                      <a:pt x="487" y="25"/>
                    </a:cubicBezTo>
                    <a:cubicBezTo>
                      <a:pt x="345" y="67"/>
                      <a:pt x="219" y="126"/>
                      <a:pt x="135" y="218"/>
                    </a:cubicBezTo>
                    <a:cubicBezTo>
                      <a:pt x="42" y="328"/>
                      <a:pt x="0" y="445"/>
                      <a:pt x="25" y="546"/>
                    </a:cubicBezTo>
                    <a:cubicBezTo>
                      <a:pt x="67" y="714"/>
                      <a:pt x="261" y="823"/>
                      <a:pt x="479" y="823"/>
                    </a:cubicBezTo>
                    <a:cubicBezTo>
                      <a:pt x="546" y="823"/>
                      <a:pt x="613" y="806"/>
                      <a:pt x="681" y="790"/>
                    </a:cubicBezTo>
                    <a:cubicBezTo>
                      <a:pt x="823" y="748"/>
                      <a:pt x="949" y="680"/>
                      <a:pt x="1033" y="588"/>
                    </a:cubicBezTo>
                    <a:cubicBezTo>
                      <a:pt x="1134" y="487"/>
                      <a:pt x="1176" y="370"/>
                      <a:pt x="1143" y="260"/>
                    </a:cubicBezTo>
                    <a:cubicBezTo>
                      <a:pt x="1104" y="97"/>
                      <a:pt x="923" y="0"/>
                      <a:pt x="69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1" name="Google Shape;4091;p46"/>
              <p:cNvSpPr/>
              <p:nvPr/>
            </p:nvSpPr>
            <p:spPr>
              <a:xfrm>
                <a:off x="3926950" y="1470850"/>
                <a:ext cx="124975" cy="128550"/>
              </a:xfrm>
              <a:custGeom>
                <a:avLst/>
                <a:gdLst/>
                <a:ahLst/>
                <a:cxnLst/>
                <a:rect l="l" t="t" r="r" b="b"/>
                <a:pathLst>
                  <a:path w="4999" h="5142" extrusionOk="0">
                    <a:moveTo>
                      <a:pt x="2452" y="0"/>
                    </a:moveTo>
                    <a:cubicBezTo>
                      <a:pt x="2275" y="0"/>
                      <a:pt x="2095" y="22"/>
                      <a:pt x="1916" y="68"/>
                    </a:cubicBezTo>
                    <a:cubicBezTo>
                      <a:pt x="714" y="362"/>
                      <a:pt x="0" y="1580"/>
                      <a:pt x="353" y="2966"/>
                    </a:cubicBezTo>
                    <a:cubicBezTo>
                      <a:pt x="658" y="4185"/>
                      <a:pt x="1706" y="5141"/>
                      <a:pt x="2764" y="5141"/>
                    </a:cubicBezTo>
                    <a:cubicBezTo>
                      <a:pt x="2902" y="5141"/>
                      <a:pt x="3039" y="5125"/>
                      <a:pt x="3176" y="5091"/>
                    </a:cubicBezTo>
                    <a:cubicBezTo>
                      <a:pt x="4360" y="4797"/>
                      <a:pt x="4999" y="3269"/>
                      <a:pt x="4654" y="1882"/>
                    </a:cubicBezTo>
                    <a:cubicBezTo>
                      <a:pt x="4362" y="705"/>
                      <a:pt x="3451" y="0"/>
                      <a:pt x="24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2" name="Google Shape;4092;p46"/>
              <p:cNvSpPr/>
              <p:nvPr/>
            </p:nvSpPr>
            <p:spPr>
              <a:xfrm>
                <a:off x="3924850" y="1468850"/>
                <a:ext cx="124775" cy="132450"/>
              </a:xfrm>
              <a:custGeom>
                <a:avLst/>
                <a:gdLst/>
                <a:ahLst/>
                <a:cxnLst/>
                <a:rect l="l" t="t" r="r" b="b"/>
                <a:pathLst>
                  <a:path w="4991" h="5298" extrusionOk="0">
                    <a:moveTo>
                      <a:pt x="2520" y="156"/>
                    </a:moveTo>
                    <a:cubicBezTo>
                      <a:pt x="2924" y="156"/>
                      <a:pt x="3302" y="274"/>
                      <a:pt x="3629" y="484"/>
                    </a:cubicBezTo>
                    <a:cubicBezTo>
                      <a:pt x="4133" y="795"/>
                      <a:pt x="4494" y="1332"/>
                      <a:pt x="4654" y="1971"/>
                    </a:cubicBezTo>
                    <a:cubicBezTo>
                      <a:pt x="4822" y="2626"/>
                      <a:pt x="4763" y="3340"/>
                      <a:pt x="4494" y="3937"/>
                    </a:cubicBezTo>
                    <a:cubicBezTo>
                      <a:pt x="4234" y="4541"/>
                      <a:pt x="3780" y="4953"/>
                      <a:pt x="3234" y="5087"/>
                    </a:cubicBezTo>
                    <a:cubicBezTo>
                      <a:pt x="3104" y="5121"/>
                      <a:pt x="2970" y="5138"/>
                      <a:pt x="2836" y="5138"/>
                    </a:cubicBezTo>
                    <a:cubicBezTo>
                      <a:pt x="1842" y="5138"/>
                      <a:pt x="808" y="4242"/>
                      <a:pt x="504" y="3021"/>
                    </a:cubicBezTo>
                    <a:cubicBezTo>
                      <a:pt x="177" y="1719"/>
                      <a:pt x="823" y="509"/>
                      <a:pt x="2008" y="215"/>
                    </a:cubicBezTo>
                    <a:cubicBezTo>
                      <a:pt x="2176" y="173"/>
                      <a:pt x="2352" y="156"/>
                      <a:pt x="2520" y="156"/>
                    </a:cubicBezTo>
                    <a:close/>
                    <a:moveTo>
                      <a:pt x="2523" y="0"/>
                    </a:moveTo>
                    <a:cubicBezTo>
                      <a:pt x="2339" y="0"/>
                      <a:pt x="2152" y="24"/>
                      <a:pt x="1966" y="72"/>
                    </a:cubicBezTo>
                    <a:cubicBezTo>
                      <a:pt x="697" y="383"/>
                      <a:pt x="0" y="1677"/>
                      <a:pt x="353" y="3063"/>
                    </a:cubicBezTo>
                    <a:cubicBezTo>
                      <a:pt x="672" y="4357"/>
                      <a:pt x="1781" y="5297"/>
                      <a:pt x="2848" y="5297"/>
                    </a:cubicBezTo>
                    <a:cubicBezTo>
                      <a:pt x="2999" y="5297"/>
                      <a:pt x="3142" y="5289"/>
                      <a:pt x="3276" y="5247"/>
                    </a:cubicBezTo>
                    <a:cubicBezTo>
                      <a:pt x="3864" y="5104"/>
                      <a:pt x="4352" y="4659"/>
                      <a:pt x="4646" y="4012"/>
                    </a:cubicBezTo>
                    <a:cubicBezTo>
                      <a:pt x="4931" y="3382"/>
                      <a:pt x="4990" y="2634"/>
                      <a:pt x="4814" y="1937"/>
                    </a:cubicBezTo>
                    <a:cubicBezTo>
                      <a:pt x="4646" y="1257"/>
                      <a:pt x="4259" y="702"/>
                      <a:pt x="3722" y="358"/>
                    </a:cubicBezTo>
                    <a:cubicBezTo>
                      <a:pt x="3353" y="124"/>
                      <a:pt x="2944" y="0"/>
                      <a:pt x="252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93" name="Google Shape;4093;p46"/>
          <p:cNvGrpSpPr/>
          <p:nvPr/>
        </p:nvGrpSpPr>
        <p:grpSpPr>
          <a:xfrm>
            <a:off x="6766728" y="500811"/>
            <a:ext cx="440921" cy="471962"/>
            <a:chOff x="91678" y="863661"/>
            <a:chExt cx="440921" cy="471962"/>
          </a:xfrm>
        </p:grpSpPr>
        <p:sp>
          <p:nvSpPr>
            <p:cNvPr id="4094" name="Google Shape;4094;p46"/>
            <p:cNvSpPr/>
            <p:nvPr/>
          </p:nvSpPr>
          <p:spPr>
            <a:xfrm>
              <a:off x="91678" y="869256"/>
              <a:ext cx="425112" cy="460773"/>
            </a:xfrm>
            <a:custGeom>
              <a:avLst/>
              <a:gdLst/>
              <a:ahLst/>
              <a:cxnLst/>
              <a:rect l="l" t="t" r="r" b="b"/>
              <a:pathLst>
                <a:path w="5889" h="6383" extrusionOk="0">
                  <a:moveTo>
                    <a:pt x="2837" y="0"/>
                  </a:moveTo>
                  <a:cubicBezTo>
                    <a:pt x="2449" y="0"/>
                    <a:pt x="2059" y="94"/>
                    <a:pt x="1697" y="285"/>
                  </a:cubicBezTo>
                  <a:cubicBezTo>
                    <a:pt x="471" y="940"/>
                    <a:pt x="0" y="2469"/>
                    <a:pt x="765" y="3905"/>
                  </a:cubicBezTo>
                  <a:cubicBezTo>
                    <a:pt x="1355" y="4990"/>
                    <a:pt x="2470" y="5712"/>
                    <a:pt x="3519" y="5712"/>
                  </a:cubicBezTo>
                  <a:cubicBezTo>
                    <a:pt x="3664" y="5712"/>
                    <a:pt x="3808" y="5698"/>
                    <a:pt x="3948" y="5669"/>
                  </a:cubicBezTo>
                  <a:cubicBezTo>
                    <a:pt x="3999" y="5753"/>
                    <a:pt x="4100" y="5812"/>
                    <a:pt x="4226" y="5812"/>
                  </a:cubicBezTo>
                  <a:cubicBezTo>
                    <a:pt x="4217" y="5854"/>
                    <a:pt x="4209" y="5905"/>
                    <a:pt x="4200" y="5947"/>
                  </a:cubicBezTo>
                  <a:cubicBezTo>
                    <a:pt x="4184" y="6005"/>
                    <a:pt x="4200" y="6073"/>
                    <a:pt x="4209" y="6123"/>
                  </a:cubicBezTo>
                  <a:cubicBezTo>
                    <a:pt x="4217" y="6199"/>
                    <a:pt x="4251" y="6274"/>
                    <a:pt x="4301" y="6325"/>
                  </a:cubicBezTo>
                  <a:cubicBezTo>
                    <a:pt x="4345" y="6364"/>
                    <a:pt x="4401" y="6382"/>
                    <a:pt x="4457" y="6382"/>
                  </a:cubicBezTo>
                  <a:cubicBezTo>
                    <a:pt x="4510" y="6382"/>
                    <a:pt x="4563" y="6366"/>
                    <a:pt x="4604" y="6333"/>
                  </a:cubicBezTo>
                  <a:cubicBezTo>
                    <a:pt x="4705" y="6274"/>
                    <a:pt x="4747" y="6157"/>
                    <a:pt x="4747" y="6047"/>
                  </a:cubicBezTo>
                  <a:cubicBezTo>
                    <a:pt x="4813" y="6132"/>
                    <a:pt x="4928" y="6178"/>
                    <a:pt x="5040" y="6178"/>
                  </a:cubicBezTo>
                  <a:cubicBezTo>
                    <a:pt x="5083" y="6178"/>
                    <a:pt x="5127" y="6171"/>
                    <a:pt x="5167" y="6157"/>
                  </a:cubicBezTo>
                  <a:cubicBezTo>
                    <a:pt x="5209" y="6131"/>
                    <a:pt x="5251" y="6106"/>
                    <a:pt x="5267" y="6064"/>
                  </a:cubicBezTo>
                  <a:cubicBezTo>
                    <a:pt x="5276" y="6022"/>
                    <a:pt x="5267" y="5980"/>
                    <a:pt x="5259" y="5938"/>
                  </a:cubicBezTo>
                  <a:cubicBezTo>
                    <a:pt x="5209" y="5795"/>
                    <a:pt x="5108" y="5686"/>
                    <a:pt x="4999" y="5611"/>
                  </a:cubicBezTo>
                  <a:cubicBezTo>
                    <a:pt x="4957" y="5577"/>
                    <a:pt x="4898" y="5560"/>
                    <a:pt x="4839" y="5535"/>
                  </a:cubicBezTo>
                  <a:cubicBezTo>
                    <a:pt x="4931" y="5409"/>
                    <a:pt x="4965" y="5283"/>
                    <a:pt x="4923" y="5165"/>
                  </a:cubicBezTo>
                  <a:cubicBezTo>
                    <a:pt x="5763" y="4351"/>
                    <a:pt x="5889" y="2788"/>
                    <a:pt x="5225" y="1545"/>
                  </a:cubicBezTo>
                  <a:cubicBezTo>
                    <a:pt x="4687" y="533"/>
                    <a:pt x="3764" y="0"/>
                    <a:pt x="2837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95" name="Google Shape;4095;p46"/>
            <p:cNvGrpSpPr/>
            <p:nvPr/>
          </p:nvGrpSpPr>
          <p:grpSpPr>
            <a:xfrm>
              <a:off x="92905" y="863661"/>
              <a:ext cx="439694" cy="471962"/>
              <a:chOff x="3566575" y="1500700"/>
              <a:chExt cx="152275" cy="163450"/>
            </a:xfrm>
          </p:grpSpPr>
          <p:sp>
            <p:nvSpPr>
              <p:cNvPr id="4096" name="Google Shape;4096;p46"/>
              <p:cNvSpPr/>
              <p:nvPr/>
            </p:nvSpPr>
            <p:spPr>
              <a:xfrm>
                <a:off x="3670525" y="1639900"/>
                <a:ext cx="2732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99" extrusionOk="0">
                    <a:moveTo>
                      <a:pt x="449" y="0"/>
                    </a:moveTo>
                    <a:cubicBezTo>
                      <a:pt x="436" y="0"/>
                      <a:pt x="424" y="0"/>
                      <a:pt x="412" y="1"/>
                    </a:cubicBezTo>
                    <a:cubicBezTo>
                      <a:pt x="345" y="10"/>
                      <a:pt x="286" y="26"/>
                      <a:pt x="219" y="52"/>
                    </a:cubicBezTo>
                    <a:cubicBezTo>
                      <a:pt x="168" y="77"/>
                      <a:pt x="143" y="119"/>
                      <a:pt x="118" y="161"/>
                    </a:cubicBezTo>
                    <a:cubicBezTo>
                      <a:pt x="67" y="253"/>
                      <a:pt x="17" y="354"/>
                      <a:pt x="9" y="463"/>
                    </a:cubicBezTo>
                    <a:cubicBezTo>
                      <a:pt x="0" y="522"/>
                      <a:pt x="9" y="589"/>
                      <a:pt x="17" y="640"/>
                    </a:cubicBezTo>
                    <a:cubicBezTo>
                      <a:pt x="34" y="715"/>
                      <a:pt x="67" y="791"/>
                      <a:pt x="118" y="841"/>
                    </a:cubicBezTo>
                    <a:cubicBezTo>
                      <a:pt x="161" y="880"/>
                      <a:pt x="218" y="899"/>
                      <a:pt x="274" y="899"/>
                    </a:cubicBezTo>
                    <a:cubicBezTo>
                      <a:pt x="327" y="899"/>
                      <a:pt x="380" y="882"/>
                      <a:pt x="420" y="850"/>
                    </a:cubicBezTo>
                    <a:cubicBezTo>
                      <a:pt x="513" y="791"/>
                      <a:pt x="555" y="673"/>
                      <a:pt x="555" y="564"/>
                    </a:cubicBezTo>
                    <a:cubicBezTo>
                      <a:pt x="627" y="649"/>
                      <a:pt x="743" y="694"/>
                      <a:pt x="853" y="694"/>
                    </a:cubicBezTo>
                    <a:cubicBezTo>
                      <a:pt x="896" y="694"/>
                      <a:pt x="937" y="687"/>
                      <a:pt x="975" y="673"/>
                    </a:cubicBezTo>
                    <a:cubicBezTo>
                      <a:pt x="1017" y="648"/>
                      <a:pt x="1059" y="623"/>
                      <a:pt x="1084" y="581"/>
                    </a:cubicBezTo>
                    <a:cubicBezTo>
                      <a:pt x="1092" y="539"/>
                      <a:pt x="1084" y="497"/>
                      <a:pt x="1076" y="455"/>
                    </a:cubicBezTo>
                    <a:cubicBezTo>
                      <a:pt x="1042" y="295"/>
                      <a:pt x="950" y="178"/>
                      <a:pt x="824" y="102"/>
                    </a:cubicBezTo>
                    <a:cubicBezTo>
                      <a:pt x="716" y="40"/>
                      <a:pt x="580" y="0"/>
                      <a:pt x="4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7" name="Google Shape;4097;p46"/>
              <p:cNvSpPr/>
              <p:nvPr/>
            </p:nvSpPr>
            <p:spPr>
              <a:xfrm>
                <a:off x="3668200" y="1637925"/>
                <a:ext cx="323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049" extrusionOk="0">
                    <a:moveTo>
                      <a:pt x="550" y="142"/>
                    </a:moveTo>
                    <a:cubicBezTo>
                      <a:pt x="653" y="142"/>
                      <a:pt x="757" y="175"/>
                      <a:pt x="851" y="226"/>
                    </a:cubicBezTo>
                    <a:lnTo>
                      <a:pt x="851" y="226"/>
                    </a:lnTo>
                    <a:cubicBezTo>
                      <a:pt x="856" y="235"/>
                      <a:pt x="864" y="242"/>
                      <a:pt x="875" y="248"/>
                    </a:cubicBezTo>
                    <a:cubicBezTo>
                      <a:pt x="933" y="290"/>
                      <a:pt x="1001" y="357"/>
                      <a:pt x="1043" y="416"/>
                    </a:cubicBezTo>
                    <a:cubicBezTo>
                      <a:pt x="1068" y="467"/>
                      <a:pt x="1143" y="584"/>
                      <a:pt x="1093" y="635"/>
                    </a:cubicBezTo>
                    <a:cubicBezTo>
                      <a:pt x="1056" y="666"/>
                      <a:pt x="1000" y="683"/>
                      <a:pt x="946" y="683"/>
                    </a:cubicBezTo>
                    <a:cubicBezTo>
                      <a:pt x="927" y="683"/>
                      <a:pt x="909" y="681"/>
                      <a:pt x="891" y="677"/>
                    </a:cubicBezTo>
                    <a:cubicBezTo>
                      <a:pt x="816" y="668"/>
                      <a:pt x="757" y="626"/>
                      <a:pt x="715" y="576"/>
                    </a:cubicBezTo>
                    <a:cubicBezTo>
                      <a:pt x="702" y="560"/>
                      <a:pt x="684" y="553"/>
                      <a:pt x="665" y="553"/>
                    </a:cubicBezTo>
                    <a:cubicBezTo>
                      <a:pt x="624" y="553"/>
                      <a:pt x="581" y="586"/>
                      <a:pt x="581" y="626"/>
                    </a:cubicBezTo>
                    <a:cubicBezTo>
                      <a:pt x="581" y="743"/>
                      <a:pt x="509" y="881"/>
                      <a:pt x="378" y="881"/>
                    </a:cubicBezTo>
                    <a:cubicBezTo>
                      <a:pt x="367" y="881"/>
                      <a:pt x="357" y="880"/>
                      <a:pt x="345" y="878"/>
                    </a:cubicBezTo>
                    <a:cubicBezTo>
                      <a:pt x="186" y="870"/>
                      <a:pt x="169" y="643"/>
                      <a:pt x="186" y="534"/>
                    </a:cubicBezTo>
                    <a:cubicBezTo>
                      <a:pt x="194" y="450"/>
                      <a:pt x="219" y="374"/>
                      <a:pt x="261" y="299"/>
                    </a:cubicBezTo>
                    <a:cubicBezTo>
                      <a:pt x="303" y="223"/>
                      <a:pt x="337" y="198"/>
                      <a:pt x="413" y="164"/>
                    </a:cubicBezTo>
                    <a:cubicBezTo>
                      <a:pt x="457" y="149"/>
                      <a:pt x="504" y="142"/>
                      <a:pt x="550" y="142"/>
                    </a:cubicBezTo>
                    <a:close/>
                    <a:moveTo>
                      <a:pt x="541" y="0"/>
                    </a:moveTo>
                    <a:cubicBezTo>
                      <a:pt x="513" y="0"/>
                      <a:pt x="484" y="2"/>
                      <a:pt x="455" y="5"/>
                    </a:cubicBezTo>
                    <a:cubicBezTo>
                      <a:pt x="370" y="21"/>
                      <a:pt x="270" y="47"/>
                      <a:pt x="211" y="105"/>
                    </a:cubicBezTo>
                    <a:cubicBezTo>
                      <a:pt x="144" y="156"/>
                      <a:pt x="102" y="240"/>
                      <a:pt x="76" y="315"/>
                    </a:cubicBezTo>
                    <a:cubicBezTo>
                      <a:pt x="9" y="467"/>
                      <a:pt x="1" y="668"/>
                      <a:pt x="60" y="836"/>
                    </a:cubicBezTo>
                    <a:cubicBezTo>
                      <a:pt x="115" y="968"/>
                      <a:pt x="234" y="1049"/>
                      <a:pt x="359" y="1049"/>
                    </a:cubicBezTo>
                    <a:cubicBezTo>
                      <a:pt x="385" y="1049"/>
                      <a:pt x="412" y="1045"/>
                      <a:pt x="438" y="1038"/>
                    </a:cubicBezTo>
                    <a:cubicBezTo>
                      <a:pt x="569" y="1008"/>
                      <a:pt x="658" y="902"/>
                      <a:pt x="698" y="783"/>
                    </a:cubicBezTo>
                    <a:lnTo>
                      <a:pt x="698" y="783"/>
                    </a:lnTo>
                    <a:cubicBezTo>
                      <a:pt x="769" y="823"/>
                      <a:pt x="852" y="846"/>
                      <a:pt x="933" y="846"/>
                    </a:cubicBezTo>
                    <a:cubicBezTo>
                      <a:pt x="1032" y="846"/>
                      <a:pt x="1128" y="812"/>
                      <a:pt x="1194" y="735"/>
                    </a:cubicBezTo>
                    <a:cubicBezTo>
                      <a:pt x="1295" y="626"/>
                      <a:pt x="1236" y="483"/>
                      <a:pt x="1185" y="374"/>
                    </a:cubicBezTo>
                    <a:cubicBezTo>
                      <a:pt x="1144" y="276"/>
                      <a:pt x="1064" y="186"/>
                      <a:pt x="967" y="119"/>
                    </a:cubicBezTo>
                    <a:lnTo>
                      <a:pt x="967" y="119"/>
                    </a:lnTo>
                    <a:cubicBezTo>
                      <a:pt x="964" y="117"/>
                      <a:pt x="961" y="115"/>
                      <a:pt x="959" y="114"/>
                    </a:cubicBezTo>
                    <a:lnTo>
                      <a:pt x="959" y="114"/>
                    </a:lnTo>
                    <a:cubicBezTo>
                      <a:pt x="959" y="114"/>
                      <a:pt x="959" y="114"/>
                      <a:pt x="959" y="114"/>
                    </a:cubicBezTo>
                    <a:cubicBezTo>
                      <a:pt x="832" y="36"/>
                      <a:pt x="688" y="0"/>
                      <a:pt x="54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8" name="Google Shape;4098;p46"/>
              <p:cNvSpPr/>
              <p:nvPr/>
            </p:nvSpPr>
            <p:spPr>
              <a:xfrm>
                <a:off x="3662125" y="1627500"/>
                <a:ext cx="29425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23" extrusionOk="0">
                    <a:moveTo>
                      <a:pt x="784" y="0"/>
                    </a:moveTo>
                    <a:cubicBezTo>
                      <a:pt x="671" y="0"/>
                      <a:pt x="541" y="34"/>
                      <a:pt x="420" y="102"/>
                    </a:cubicBezTo>
                    <a:cubicBezTo>
                      <a:pt x="151" y="237"/>
                      <a:pt x="0" y="497"/>
                      <a:pt x="93" y="674"/>
                    </a:cubicBezTo>
                    <a:cubicBezTo>
                      <a:pt x="150" y="770"/>
                      <a:pt x="272" y="822"/>
                      <a:pt x="416" y="822"/>
                    </a:cubicBezTo>
                    <a:cubicBezTo>
                      <a:pt x="522" y="822"/>
                      <a:pt x="642" y="793"/>
                      <a:pt x="756" y="732"/>
                    </a:cubicBezTo>
                    <a:cubicBezTo>
                      <a:pt x="1034" y="590"/>
                      <a:pt x="1176" y="329"/>
                      <a:pt x="1084" y="153"/>
                    </a:cubicBezTo>
                    <a:cubicBezTo>
                      <a:pt x="1038" y="51"/>
                      <a:pt x="923" y="0"/>
                      <a:pt x="784" y="0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9" name="Google Shape;4099;p46"/>
              <p:cNvSpPr/>
              <p:nvPr/>
            </p:nvSpPr>
            <p:spPr>
              <a:xfrm>
                <a:off x="3660025" y="1625750"/>
                <a:ext cx="338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979" extrusionOk="0">
                    <a:moveTo>
                      <a:pt x="908" y="147"/>
                    </a:moveTo>
                    <a:cubicBezTo>
                      <a:pt x="958" y="147"/>
                      <a:pt x="1059" y="172"/>
                      <a:pt x="1101" y="248"/>
                    </a:cubicBezTo>
                    <a:cubicBezTo>
                      <a:pt x="1176" y="391"/>
                      <a:pt x="1042" y="601"/>
                      <a:pt x="807" y="727"/>
                    </a:cubicBezTo>
                    <a:cubicBezTo>
                      <a:pt x="702" y="785"/>
                      <a:pt x="593" y="812"/>
                      <a:pt x="497" y="812"/>
                    </a:cubicBezTo>
                    <a:cubicBezTo>
                      <a:pt x="385" y="812"/>
                      <a:pt x="293" y="774"/>
                      <a:pt x="252" y="702"/>
                    </a:cubicBezTo>
                    <a:cubicBezTo>
                      <a:pt x="177" y="567"/>
                      <a:pt x="319" y="357"/>
                      <a:pt x="546" y="231"/>
                    </a:cubicBezTo>
                    <a:cubicBezTo>
                      <a:pt x="655" y="181"/>
                      <a:pt x="756" y="147"/>
                      <a:pt x="866" y="147"/>
                    </a:cubicBezTo>
                    <a:close/>
                    <a:moveTo>
                      <a:pt x="855" y="1"/>
                    </a:moveTo>
                    <a:cubicBezTo>
                      <a:pt x="735" y="1"/>
                      <a:pt x="600" y="41"/>
                      <a:pt x="471" y="105"/>
                    </a:cubicBezTo>
                    <a:cubicBezTo>
                      <a:pt x="160" y="273"/>
                      <a:pt x="0" y="567"/>
                      <a:pt x="118" y="786"/>
                    </a:cubicBezTo>
                    <a:cubicBezTo>
                      <a:pt x="177" y="912"/>
                      <a:pt x="328" y="979"/>
                      <a:pt x="496" y="979"/>
                    </a:cubicBezTo>
                    <a:cubicBezTo>
                      <a:pt x="613" y="979"/>
                      <a:pt x="748" y="937"/>
                      <a:pt x="882" y="870"/>
                    </a:cubicBezTo>
                    <a:cubicBezTo>
                      <a:pt x="1202" y="702"/>
                      <a:pt x="1353" y="407"/>
                      <a:pt x="1244" y="189"/>
                    </a:cubicBezTo>
                    <a:cubicBezTo>
                      <a:pt x="1185" y="88"/>
                      <a:pt x="1076" y="13"/>
                      <a:pt x="916" y="4"/>
                    </a:cubicBezTo>
                    <a:cubicBezTo>
                      <a:pt x="896" y="2"/>
                      <a:pt x="876" y="1"/>
                      <a:pt x="85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0" name="Google Shape;4100;p46"/>
              <p:cNvSpPr/>
              <p:nvPr/>
            </p:nvSpPr>
            <p:spPr>
              <a:xfrm>
                <a:off x="3566575" y="1502300"/>
                <a:ext cx="149550" cy="143100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724" extrusionOk="0">
                    <a:moveTo>
                      <a:pt x="2843" y="0"/>
                    </a:moveTo>
                    <a:cubicBezTo>
                      <a:pt x="2456" y="0"/>
                      <a:pt x="2068" y="95"/>
                      <a:pt x="1705" y="288"/>
                    </a:cubicBezTo>
                    <a:cubicBezTo>
                      <a:pt x="462" y="935"/>
                      <a:pt x="0" y="2473"/>
                      <a:pt x="764" y="3909"/>
                    </a:cubicBezTo>
                    <a:cubicBezTo>
                      <a:pt x="1339" y="5001"/>
                      <a:pt x="2467" y="5724"/>
                      <a:pt x="3514" y="5724"/>
                    </a:cubicBezTo>
                    <a:cubicBezTo>
                      <a:pt x="3844" y="5724"/>
                      <a:pt x="4166" y="5652"/>
                      <a:pt x="4461" y="5497"/>
                    </a:cubicBezTo>
                    <a:cubicBezTo>
                      <a:pt x="5696" y="4841"/>
                      <a:pt x="5981" y="2985"/>
                      <a:pt x="5217" y="1549"/>
                    </a:cubicBezTo>
                    <a:cubicBezTo>
                      <a:pt x="4678" y="537"/>
                      <a:pt x="3765" y="0"/>
                      <a:pt x="2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1" name="Google Shape;4101;p46"/>
              <p:cNvSpPr/>
              <p:nvPr/>
            </p:nvSpPr>
            <p:spPr>
              <a:xfrm>
                <a:off x="3572025" y="1500700"/>
                <a:ext cx="14682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5873" h="5872" extrusionOk="0">
                    <a:moveTo>
                      <a:pt x="2613" y="151"/>
                    </a:moveTo>
                    <a:cubicBezTo>
                      <a:pt x="3529" y="151"/>
                      <a:pt x="4428" y="688"/>
                      <a:pt x="4923" y="1663"/>
                    </a:cubicBezTo>
                    <a:cubicBezTo>
                      <a:pt x="5696" y="3099"/>
                      <a:pt x="5360" y="4897"/>
                      <a:pt x="4201" y="5510"/>
                    </a:cubicBezTo>
                    <a:cubicBezTo>
                      <a:pt x="3925" y="5656"/>
                      <a:pt x="3618" y="5725"/>
                      <a:pt x="3300" y="5725"/>
                    </a:cubicBezTo>
                    <a:cubicBezTo>
                      <a:pt x="2301" y="5725"/>
                      <a:pt x="1194" y="5046"/>
                      <a:pt x="614" y="3956"/>
                    </a:cubicBezTo>
                    <a:cubicBezTo>
                      <a:pt x="252" y="3293"/>
                      <a:pt x="160" y="2553"/>
                      <a:pt x="336" y="1907"/>
                    </a:cubicBezTo>
                    <a:cubicBezTo>
                      <a:pt x="504" y="1268"/>
                      <a:pt x="925" y="747"/>
                      <a:pt x="1513" y="436"/>
                    </a:cubicBezTo>
                    <a:cubicBezTo>
                      <a:pt x="1874" y="243"/>
                      <a:pt x="2243" y="151"/>
                      <a:pt x="2613" y="151"/>
                    </a:cubicBezTo>
                    <a:close/>
                    <a:moveTo>
                      <a:pt x="2622" y="0"/>
                    </a:moveTo>
                    <a:cubicBezTo>
                      <a:pt x="2221" y="0"/>
                      <a:pt x="1814" y="98"/>
                      <a:pt x="1429" y="302"/>
                    </a:cubicBezTo>
                    <a:cubicBezTo>
                      <a:pt x="807" y="621"/>
                      <a:pt x="370" y="1184"/>
                      <a:pt x="177" y="1865"/>
                    </a:cubicBezTo>
                    <a:cubicBezTo>
                      <a:pt x="0" y="2553"/>
                      <a:pt x="93" y="3326"/>
                      <a:pt x="471" y="4023"/>
                    </a:cubicBezTo>
                    <a:cubicBezTo>
                      <a:pt x="1076" y="5157"/>
                      <a:pt x="2243" y="5872"/>
                      <a:pt x="3302" y="5872"/>
                    </a:cubicBezTo>
                    <a:cubicBezTo>
                      <a:pt x="3646" y="5872"/>
                      <a:pt x="3982" y="5804"/>
                      <a:pt x="4276" y="5653"/>
                    </a:cubicBezTo>
                    <a:cubicBezTo>
                      <a:pt x="5494" y="5006"/>
                      <a:pt x="5872" y="3099"/>
                      <a:pt x="5066" y="1587"/>
                    </a:cubicBezTo>
                    <a:cubicBezTo>
                      <a:pt x="4531" y="571"/>
                      <a:pt x="3593" y="0"/>
                      <a:pt x="262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02" name="Google Shape;4102;p46"/>
          <p:cNvGrpSpPr/>
          <p:nvPr/>
        </p:nvGrpSpPr>
        <p:grpSpPr>
          <a:xfrm>
            <a:off x="7953524" y="4058792"/>
            <a:ext cx="595141" cy="595141"/>
            <a:chOff x="7783249" y="4744567"/>
            <a:chExt cx="595141" cy="595141"/>
          </a:xfrm>
        </p:grpSpPr>
        <p:sp>
          <p:nvSpPr>
            <p:cNvPr id="4103" name="Google Shape;4103;p46"/>
            <p:cNvSpPr/>
            <p:nvPr/>
          </p:nvSpPr>
          <p:spPr>
            <a:xfrm rot="6737705">
              <a:off x="7859070" y="4819893"/>
              <a:ext cx="443741" cy="443663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104" name="Google Shape;4104;p46"/>
            <p:cNvGrpSpPr/>
            <p:nvPr/>
          </p:nvGrpSpPr>
          <p:grpSpPr>
            <a:xfrm rot="6737705">
              <a:off x="7852730" y="4814048"/>
              <a:ext cx="456180" cy="456180"/>
              <a:chOff x="2068350" y="1631725"/>
              <a:chExt cx="145775" cy="145775"/>
            </a:xfrm>
          </p:grpSpPr>
          <p:sp>
            <p:nvSpPr>
              <p:cNvPr id="4105" name="Google Shape;4105;p46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6" name="Google Shape;4106;p46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46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46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46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46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46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46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46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46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46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6" name="Google Shape;4116;p46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7" name="Google Shape;4117;p46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46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46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46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46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46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46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46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25" name="Google Shape;4125;p46"/>
          <p:cNvGrpSpPr/>
          <p:nvPr/>
        </p:nvGrpSpPr>
        <p:grpSpPr>
          <a:xfrm flipH="1">
            <a:off x="6150007" y="1048794"/>
            <a:ext cx="525081" cy="458843"/>
            <a:chOff x="8111487" y="-62123"/>
            <a:chExt cx="777323" cy="679365"/>
          </a:xfrm>
        </p:grpSpPr>
        <p:sp>
          <p:nvSpPr>
            <p:cNvPr id="4126" name="Google Shape;4126;p46"/>
            <p:cNvSpPr/>
            <p:nvPr/>
          </p:nvSpPr>
          <p:spPr>
            <a:xfrm rot="-571511">
              <a:off x="8166395" y="1396"/>
              <a:ext cx="667423" cy="552249"/>
            </a:xfrm>
            <a:custGeom>
              <a:avLst/>
              <a:gdLst/>
              <a:ahLst/>
              <a:cxnLst/>
              <a:rect l="l" t="t" r="r" b="b"/>
              <a:pathLst>
                <a:path w="3193" h="2642" extrusionOk="0">
                  <a:moveTo>
                    <a:pt x="8" y="1383"/>
                  </a:moveTo>
                  <a:cubicBezTo>
                    <a:pt x="11" y="1383"/>
                    <a:pt x="13" y="1385"/>
                    <a:pt x="17" y="1389"/>
                  </a:cubicBezTo>
                  <a:cubicBezTo>
                    <a:pt x="14" y="1386"/>
                    <a:pt x="11" y="1384"/>
                    <a:pt x="8" y="1383"/>
                  </a:cubicBezTo>
                  <a:lnTo>
                    <a:pt x="8" y="1383"/>
                  </a:lnTo>
                  <a:cubicBezTo>
                    <a:pt x="8" y="1383"/>
                    <a:pt x="8" y="1383"/>
                    <a:pt x="8" y="1383"/>
                  </a:cubicBezTo>
                  <a:close/>
                  <a:moveTo>
                    <a:pt x="1139" y="0"/>
                  </a:moveTo>
                  <a:cubicBezTo>
                    <a:pt x="1086" y="0"/>
                    <a:pt x="1034" y="7"/>
                    <a:pt x="983" y="20"/>
                  </a:cubicBezTo>
                  <a:cubicBezTo>
                    <a:pt x="723" y="79"/>
                    <a:pt x="487" y="280"/>
                    <a:pt x="336" y="532"/>
                  </a:cubicBezTo>
                  <a:cubicBezTo>
                    <a:pt x="178" y="782"/>
                    <a:pt x="69" y="1081"/>
                    <a:pt x="2" y="1381"/>
                  </a:cubicBezTo>
                  <a:lnTo>
                    <a:pt x="2" y="1381"/>
                  </a:lnTo>
                  <a:cubicBezTo>
                    <a:pt x="1" y="1381"/>
                    <a:pt x="0" y="1381"/>
                    <a:pt x="0" y="1381"/>
                  </a:cubicBezTo>
                  <a:lnTo>
                    <a:pt x="0" y="1381"/>
                  </a:lnTo>
                  <a:cubicBezTo>
                    <a:pt x="1" y="1382"/>
                    <a:pt x="1" y="1382"/>
                    <a:pt x="1" y="1383"/>
                  </a:cubicBezTo>
                  <a:lnTo>
                    <a:pt x="1" y="1383"/>
                  </a:lnTo>
                  <a:cubicBezTo>
                    <a:pt x="1" y="1385"/>
                    <a:pt x="1" y="1387"/>
                    <a:pt x="0" y="1389"/>
                  </a:cubicBezTo>
                  <a:cubicBezTo>
                    <a:pt x="1" y="1388"/>
                    <a:pt x="2" y="1387"/>
                    <a:pt x="3" y="1386"/>
                  </a:cubicBezTo>
                  <a:lnTo>
                    <a:pt x="3" y="1386"/>
                  </a:lnTo>
                  <a:cubicBezTo>
                    <a:pt x="179" y="1729"/>
                    <a:pt x="397" y="2079"/>
                    <a:pt x="714" y="2313"/>
                  </a:cubicBezTo>
                  <a:cubicBezTo>
                    <a:pt x="971" y="2515"/>
                    <a:pt x="1297" y="2641"/>
                    <a:pt x="1620" y="2641"/>
                  </a:cubicBezTo>
                  <a:cubicBezTo>
                    <a:pt x="1688" y="2641"/>
                    <a:pt x="1756" y="2636"/>
                    <a:pt x="1823" y="2624"/>
                  </a:cubicBezTo>
                  <a:cubicBezTo>
                    <a:pt x="2117" y="2565"/>
                    <a:pt x="2377" y="2397"/>
                    <a:pt x="2604" y="2187"/>
                  </a:cubicBezTo>
                  <a:cubicBezTo>
                    <a:pt x="2814" y="1977"/>
                    <a:pt x="3033" y="1700"/>
                    <a:pt x="3192" y="1448"/>
                  </a:cubicBezTo>
                  <a:cubicBezTo>
                    <a:pt x="3159" y="1179"/>
                    <a:pt x="3125" y="927"/>
                    <a:pt x="3041" y="675"/>
                  </a:cubicBezTo>
                  <a:cubicBezTo>
                    <a:pt x="2957" y="440"/>
                    <a:pt x="2823" y="213"/>
                    <a:pt x="2629" y="87"/>
                  </a:cubicBezTo>
                  <a:cubicBezTo>
                    <a:pt x="2534" y="30"/>
                    <a:pt x="2428" y="3"/>
                    <a:pt x="2321" y="3"/>
                  </a:cubicBezTo>
                  <a:cubicBezTo>
                    <a:pt x="2099" y="3"/>
                    <a:pt x="1870" y="116"/>
                    <a:pt x="1705" y="297"/>
                  </a:cubicBezTo>
                  <a:cubicBezTo>
                    <a:pt x="1570" y="108"/>
                    <a:pt x="1354" y="0"/>
                    <a:pt x="1139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127" name="Google Shape;4127;p46"/>
            <p:cNvGrpSpPr/>
            <p:nvPr/>
          </p:nvGrpSpPr>
          <p:grpSpPr>
            <a:xfrm rot="-571511">
              <a:off x="8154105" y="-8807"/>
              <a:ext cx="692088" cy="572734"/>
              <a:chOff x="1198900" y="1683800"/>
              <a:chExt cx="82775" cy="68500"/>
            </a:xfrm>
          </p:grpSpPr>
          <p:sp>
            <p:nvSpPr>
              <p:cNvPr id="4128" name="Google Shape;4128;p46"/>
              <p:cNvSpPr/>
              <p:nvPr/>
            </p:nvSpPr>
            <p:spPr>
              <a:xfrm>
                <a:off x="1200375" y="1698500"/>
                <a:ext cx="79825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522" extrusionOk="0">
                    <a:moveTo>
                      <a:pt x="1598" y="1"/>
                    </a:moveTo>
                    <a:cubicBezTo>
                      <a:pt x="1009" y="1"/>
                      <a:pt x="390" y="319"/>
                      <a:pt x="0" y="858"/>
                    </a:cubicBezTo>
                    <a:cubicBezTo>
                      <a:pt x="8" y="858"/>
                      <a:pt x="101" y="933"/>
                      <a:pt x="252" y="1017"/>
                    </a:cubicBezTo>
                    <a:cubicBezTo>
                      <a:pt x="571" y="1210"/>
                      <a:pt x="1134" y="1505"/>
                      <a:pt x="1521" y="1521"/>
                    </a:cubicBezTo>
                    <a:cubicBezTo>
                      <a:pt x="1532" y="1522"/>
                      <a:pt x="1544" y="1522"/>
                      <a:pt x="1555" y="1522"/>
                    </a:cubicBezTo>
                    <a:cubicBezTo>
                      <a:pt x="1984" y="1522"/>
                      <a:pt x="2464" y="1372"/>
                      <a:pt x="2865" y="1135"/>
                    </a:cubicBezTo>
                    <a:cubicBezTo>
                      <a:pt x="2982" y="1059"/>
                      <a:pt x="3091" y="984"/>
                      <a:pt x="3192" y="900"/>
                    </a:cubicBezTo>
                    <a:cubicBezTo>
                      <a:pt x="2814" y="345"/>
                      <a:pt x="2235" y="1"/>
                      <a:pt x="1621" y="1"/>
                    </a:cubicBezTo>
                    <a:cubicBezTo>
                      <a:pt x="1614" y="1"/>
                      <a:pt x="1606" y="1"/>
                      <a:pt x="159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46"/>
              <p:cNvSpPr/>
              <p:nvPr/>
            </p:nvSpPr>
            <p:spPr>
              <a:xfrm>
                <a:off x="1199325" y="1696825"/>
                <a:ext cx="8235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1631" extrusionOk="0">
                    <a:moveTo>
                      <a:pt x="1664" y="110"/>
                    </a:moveTo>
                    <a:cubicBezTo>
                      <a:pt x="1672" y="110"/>
                      <a:pt x="1680" y="110"/>
                      <a:pt x="1689" y="110"/>
                    </a:cubicBezTo>
                    <a:cubicBezTo>
                      <a:pt x="2251" y="118"/>
                      <a:pt x="2797" y="421"/>
                      <a:pt x="3175" y="958"/>
                    </a:cubicBezTo>
                    <a:lnTo>
                      <a:pt x="2898" y="1151"/>
                    </a:lnTo>
                    <a:cubicBezTo>
                      <a:pt x="2486" y="1397"/>
                      <a:pt x="2036" y="1531"/>
                      <a:pt x="1648" y="1531"/>
                    </a:cubicBezTo>
                    <a:cubicBezTo>
                      <a:pt x="1625" y="1531"/>
                      <a:pt x="1602" y="1530"/>
                      <a:pt x="1579" y="1529"/>
                    </a:cubicBezTo>
                    <a:cubicBezTo>
                      <a:pt x="1201" y="1504"/>
                      <a:pt x="639" y="1202"/>
                      <a:pt x="336" y="1025"/>
                    </a:cubicBezTo>
                    <a:cubicBezTo>
                      <a:pt x="260" y="975"/>
                      <a:pt x="185" y="941"/>
                      <a:pt x="126" y="899"/>
                    </a:cubicBezTo>
                    <a:cubicBezTo>
                      <a:pt x="499" y="411"/>
                      <a:pt x="1076" y="110"/>
                      <a:pt x="1664" y="110"/>
                    </a:cubicBezTo>
                    <a:close/>
                    <a:moveTo>
                      <a:pt x="1657" y="0"/>
                    </a:moveTo>
                    <a:cubicBezTo>
                      <a:pt x="1034" y="0"/>
                      <a:pt x="398" y="335"/>
                      <a:pt x="8" y="883"/>
                    </a:cubicBezTo>
                    <a:cubicBezTo>
                      <a:pt x="0" y="899"/>
                      <a:pt x="0" y="908"/>
                      <a:pt x="0" y="916"/>
                    </a:cubicBezTo>
                    <a:cubicBezTo>
                      <a:pt x="0" y="925"/>
                      <a:pt x="8" y="950"/>
                      <a:pt x="25" y="958"/>
                    </a:cubicBezTo>
                    <a:cubicBezTo>
                      <a:pt x="101" y="1009"/>
                      <a:pt x="185" y="1067"/>
                      <a:pt x="277" y="1118"/>
                    </a:cubicBezTo>
                    <a:cubicBezTo>
                      <a:pt x="588" y="1303"/>
                      <a:pt x="1176" y="1605"/>
                      <a:pt x="1571" y="1630"/>
                    </a:cubicBezTo>
                    <a:lnTo>
                      <a:pt x="1647" y="1630"/>
                    </a:lnTo>
                    <a:cubicBezTo>
                      <a:pt x="2058" y="1630"/>
                      <a:pt x="2520" y="1496"/>
                      <a:pt x="2949" y="1244"/>
                    </a:cubicBezTo>
                    <a:cubicBezTo>
                      <a:pt x="3066" y="1168"/>
                      <a:pt x="3167" y="1093"/>
                      <a:pt x="3276" y="1009"/>
                    </a:cubicBezTo>
                    <a:cubicBezTo>
                      <a:pt x="3293" y="992"/>
                      <a:pt x="3293" y="958"/>
                      <a:pt x="3285" y="941"/>
                    </a:cubicBezTo>
                    <a:cubicBezTo>
                      <a:pt x="2881" y="362"/>
                      <a:pt x="2293" y="17"/>
                      <a:pt x="1680" y="1"/>
                    </a:cubicBezTo>
                    <a:cubicBezTo>
                      <a:pt x="1672" y="1"/>
                      <a:pt x="1665" y="0"/>
                      <a:pt x="16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46"/>
              <p:cNvSpPr/>
              <p:nvPr/>
            </p:nvSpPr>
            <p:spPr>
              <a:xfrm>
                <a:off x="1224100" y="1695275"/>
                <a:ext cx="164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525" extrusionOk="0">
                    <a:moveTo>
                      <a:pt x="433" y="0"/>
                    </a:moveTo>
                    <a:cubicBezTo>
                      <a:pt x="280" y="0"/>
                      <a:pt x="124" y="49"/>
                      <a:pt x="0" y="138"/>
                    </a:cubicBezTo>
                    <a:cubicBezTo>
                      <a:pt x="42" y="264"/>
                      <a:pt x="68" y="399"/>
                      <a:pt x="76" y="525"/>
                    </a:cubicBezTo>
                    <a:cubicBezTo>
                      <a:pt x="269" y="474"/>
                      <a:pt x="462" y="457"/>
                      <a:pt x="656" y="457"/>
                    </a:cubicBezTo>
                    <a:cubicBezTo>
                      <a:pt x="647" y="306"/>
                      <a:pt x="647" y="172"/>
                      <a:pt x="656" y="37"/>
                    </a:cubicBezTo>
                    <a:cubicBezTo>
                      <a:pt x="586" y="12"/>
                      <a:pt x="510" y="0"/>
                      <a:pt x="433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46"/>
              <p:cNvSpPr/>
              <p:nvPr/>
            </p:nvSpPr>
            <p:spPr>
              <a:xfrm>
                <a:off x="1222825" y="1693675"/>
                <a:ext cx="1892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648" extrusionOk="0">
                    <a:moveTo>
                      <a:pt x="498" y="109"/>
                    </a:moveTo>
                    <a:cubicBezTo>
                      <a:pt x="552" y="109"/>
                      <a:pt x="605" y="115"/>
                      <a:pt x="656" y="127"/>
                    </a:cubicBezTo>
                    <a:cubicBezTo>
                      <a:pt x="639" y="236"/>
                      <a:pt x="639" y="345"/>
                      <a:pt x="656" y="454"/>
                    </a:cubicBezTo>
                    <a:cubicBezTo>
                      <a:pt x="497" y="454"/>
                      <a:pt x="337" y="471"/>
                      <a:pt x="177" y="513"/>
                    </a:cubicBezTo>
                    <a:cubicBezTo>
                      <a:pt x="169" y="421"/>
                      <a:pt x="152" y="320"/>
                      <a:pt x="127" y="227"/>
                    </a:cubicBezTo>
                    <a:cubicBezTo>
                      <a:pt x="224" y="149"/>
                      <a:pt x="361" y="109"/>
                      <a:pt x="498" y="109"/>
                    </a:cubicBezTo>
                    <a:close/>
                    <a:moveTo>
                      <a:pt x="480" y="0"/>
                    </a:moveTo>
                    <a:cubicBezTo>
                      <a:pt x="316" y="0"/>
                      <a:pt x="151" y="54"/>
                      <a:pt x="35" y="160"/>
                    </a:cubicBezTo>
                    <a:cubicBezTo>
                      <a:pt x="9" y="169"/>
                      <a:pt x="1" y="194"/>
                      <a:pt x="9" y="211"/>
                    </a:cubicBezTo>
                    <a:cubicBezTo>
                      <a:pt x="51" y="337"/>
                      <a:pt x="77" y="463"/>
                      <a:pt x="85" y="589"/>
                    </a:cubicBezTo>
                    <a:cubicBezTo>
                      <a:pt x="85" y="614"/>
                      <a:pt x="93" y="622"/>
                      <a:pt x="110" y="631"/>
                    </a:cubicBezTo>
                    <a:cubicBezTo>
                      <a:pt x="119" y="647"/>
                      <a:pt x="127" y="647"/>
                      <a:pt x="135" y="647"/>
                    </a:cubicBezTo>
                    <a:lnTo>
                      <a:pt x="152" y="647"/>
                    </a:lnTo>
                    <a:cubicBezTo>
                      <a:pt x="329" y="589"/>
                      <a:pt x="513" y="572"/>
                      <a:pt x="707" y="572"/>
                    </a:cubicBezTo>
                    <a:cubicBezTo>
                      <a:pt x="723" y="572"/>
                      <a:pt x="740" y="555"/>
                      <a:pt x="749" y="547"/>
                    </a:cubicBezTo>
                    <a:cubicBezTo>
                      <a:pt x="757" y="538"/>
                      <a:pt x="757" y="513"/>
                      <a:pt x="757" y="505"/>
                    </a:cubicBezTo>
                    <a:cubicBezTo>
                      <a:pt x="749" y="370"/>
                      <a:pt x="749" y="236"/>
                      <a:pt x="757" y="93"/>
                    </a:cubicBezTo>
                    <a:cubicBezTo>
                      <a:pt x="757" y="76"/>
                      <a:pt x="749" y="51"/>
                      <a:pt x="723" y="43"/>
                    </a:cubicBezTo>
                    <a:cubicBezTo>
                      <a:pt x="647" y="14"/>
                      <a:pt x="564" y="0"/>
                      <a:pt x="48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46"/>
              <p:cNvSpPr/>
              <p:nvPr/>
            </p:nvSpPr>
            <p:spPr>
              <a:xfrm>
                <a:off x="1241950" y="1695375"/>
                <a:ext cx="1725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513" extrusionOk="0">
                    <a:moveTo>
                      <a:pt x="313" y="1"/>
                    </a:moveTo>
                    <a:cubicBezTo>
                      <a:pt x="218" y="1"/>
                      <a:pt x="121" y="20"/>
                      <a:pt x="34" y="59"/>
                    </a:cubicBezTo>
                    <a:cubicBezTo>
                      <a:pt x="34" y="185"/>
                      <a:pt x="26" y="319"/>
                      <a:pt x="0" y="445"/>
                    </a:cubicBezTo>
                    <a:cubicBezTo>
                      <a:pt x="26" y="444"/>
                      <a:pt x="51" y="443"/>
                      <a:pt x="77" y="443"/>
                    </a:cubicBezTo>
                    <a:cubicBezTo>
                      <a:pt x="251" y="443"/>
                      <a:pt x="419" y="468"/>
                      <a:pt x="580" y="512"/>
                    </a:cubicBezTo>
                    <a:cubicBezTo>
                      <a:pt x="614" y="378"/>
                      <a:pt x="647" y="252"/>
                      <a:pt x="689" y="117"/>
                    </a:cubicBezTo>
                    <a:cubicBezTo>
                      <a:pt x="581" y="39"/>
                      <a:pt x="448" y="1"/>
                      <a:pt x="313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46"/>
              <p:cNvSpPr/>
              <p:nvPr/>
            </p:nvSpPr>
            <p:spPr>
              <a:xfrm>
                <a:off x="1241100" y="1693875"/>
                <a:ext cx="202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623" extrusionOk="0">
                    <a:moveTo>
                      <a:pt x="350" y="108"/>
                    </a:moveTo>
                    <a:cubicBezTo>
                      <a:pt x="463" y="108"/>
                      <a:pt x="574" y="139"/>
                      <a:pt x="664" y="194"/>
                    </a:cubicBezTo>
                    <a:cubicBezTo>
                      <a:pt x="622" y="303"/>
                      <a:pt x="606" y="404"/>
                      <a:pt x="580" y="513"/>
                    </a:cubicBezTo>
                    <a:cubicBezTo>
                      <a:pt x="438" y="480"/>
                      <a:pt x="278" y="455"/>
                      <a:pt x="118" y="455"/>
                    </a:cubicBezTo>
                    <a:lnTo>
                      <a:pt x="110" y="455"/>
                    </a:lnTo>
                    <a:cubicBezTo>
                      <a:pt x="118" y="354"/>
                      <a:pt x="127" y="261"/>
                      <a:pt x="127" y="152"/>
                    </a:cubicBezTo>
                    <a:cubicBezTo>
                      <a:pt x="198" y="122"/>
                      <a:pt x="274" y="108"/>
                      <a:pt x="350" y="108"/>
                    </a:cubicBezTo>
                    <a:close/>
                    <a:moveTo>
                      <a:pt x="362" y="0"/>
                    </a:moveTo>
                    <a:cubicBezTo>
                      <a:pt x="258" y="0"/>
                      <a:pt x="156" y="23"/>
                      <a:pt x="68" y="68"/>
                    </a:cubicBezTo>
                    <a:cubicBezTo>
                      <a:pt x="51" y="77"/>
                      <a:pt x="34" y="102"/>
                      <a:pt x="34" y="119"/>
                    </a:cubicBezTo>
                    <a:cubicBezTo>
                      <a:pt x="34" y="245"/>
                      <a:pt x="26" y="371"/>
                      <a:pt x="1" y="497"/>
                    </a:cubicBezTo>
                    <a:cubicBezTo>
                      <a:pt x="1" y="505"/>
                      <a:pt x="1" y="530"/>
                      <a:pt x="18" y="539"/>
                    </a:cubicBezTo>
                    <a:cubicBezTo>
                      <a:pt x="26" y="547"/>
                      <a:pt x="43" y="564"/>
                      <a:pt x="60" y="564"/>
                    </a:cubicBezTo>
                    <a:cubicBezTo>
                      <a:pt x="98" y="560"/>
                      <a:pt x="137" y="559"/>
                      <a:pt x="176" y="559"/>
                    </a:cubicBezTo>
                    <a:cubicBezTo>
                      <a:pt x="324" y="559"/>
                      <a:pt x="474" y="583"/>
                      <a:pt x="614" y="623"/>
                    </a:cubicBezTo>
                    <a:lnTo>
                      <a:pt x="681" y="623"/>
                    </a:lnTo>
                    <a:cubicBezTo>
                      <a:pt x="690" y="623"/>
                      <a:pt x="698" y="606"/>
                      <a:pt x="698" y="589"/>
                    </a:cubicBezTo>
                    <a:cubicBezTo>
                      <a:pt x="723" y="455"/>
                      <a:pt x="748" y="320"/>
                      <a:pt x="790" y="194"/>
                    </a:cubicBezTo>
                    <a:cubicBezTo>
                      <a:pt x="807" y="169"/>
                      <a:pt x="790" y="144"/>
                      <a:pt x="774" y="127"/>
                    </a:cubicBezTo>
                    <a:cubicBezTo>
                      <a:pt x="656" y="44"/>
                      <a:pt x="507" y="0"/>
                      <a:pt x="36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p46"/>
              <p:cNvSpPr/>
              <p:nvPr/>
            </p:nvSpPr>
            <p:spPr>
              <a:xfrm>
                <a:off x="1200375" y="1684875"/>
                <a:ext cx="79825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445" extrusionOk="0">
                    <a:moveTo>
                      <a:pt x="1131" y="0"/>
                    </a:moveTo>
                    <a:cubicBezTo>
                      <a:pt x="1081" y="0"/>
                      <a:pt x="1031" y="6"/>
                      <a:pt x="983" y="17"/>
                    </a:cubicBezTo>
                    <a:cubicBezTo>
                      <a:pt x="723" y="84"/>
                      <a:pt x="487" y="285"/>
                      <a:pt x="336" y="537"/>
                    </a:cubicBezTo>
                    <a:cubicBezTo>
                      <a:pt x="168" y="789"/>
                      <a:pt x="67" y="1092"/>
                      <a:pt x="0" y="1394"/>
                    </a:cubicBezTo>
                    <a:cubicBezTo>
                      <a:pt x="385" y="862"/>
                      <a:pt x="986" y="537"/>
                      <a:pt x="1577" y="537"/>
                    </a:cubicBezTo>
                    <a:cubicBezTo>
                      <a:pt x="1592" y="537"/>
                      <a:pt x="1607" y="537"/>
                      <a:pt x="1621" y="537"/>
                    </a:cubicBezTo>
                    <a:cubicBezTo>
                      <a:pt x="2235" y="546"/>
                      <a:pt x="2797" y="890"/>
                      <a:pt x="3192" y="1445"/>
                    </a:cubicBezTo>
                    <a:cubicBezTo>
                      <a:pt x="3159" y="1184"/>
                      <a:pt x="3125" y="924"/>
                      <a:pt x="3041" y="680"/>
                    </a:cubicBezTo>
                    <a:cubicBezTo>
                      <a:pt x="2957" y="437"/>
                      <a:pt x="2823" y="218"/>
                      <a:pt x="2629" y="92"/>
                    </a:cubicBezTo>
                    <a:cubicBezTo>
                      <a:pt x="2534" y="35"/>
                      <a:pt x="2428" y="8"/>
                      <a:pt x="2321" y="8"/>
                    </a:cubicBezTo>
                    <a:cubicBezTo>
                      <a:pt x="2099" y="8"/>
                      <a:pt x="1870" y="121"/>
                      <a:pt x="1705" y="302"/>
                    </a:cubicBezTo>
                    <a:cubicBezTo>
                      <a:pt x="1569" y="104"/>
                      <a:pt x="1348" y="0"/>
                      <a:pt x="11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46"/>
              <p:cNvSpPr/>
              <p:nvPr/>
            </p:nvSpPr>
            <p:spPr>
              <a:xfrm>
                <a:off x="1198900" y="1683800"/>
                <a:ext cx="8235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1547" extrusionOk="0">
                    <a:moveTo>
                      <a:pt x="1201" y="116"/>
                    </a:moveTo>
                    <a:cubicBezTo>
                      <a:pt x="1404" y="116"/>
                      <a:pt x="1599" y="220"/>
                      <a:pt x="1714" y="396"/>
                    </a:cubicBezTo>
                    <a:cubicBezTo>
                      <a:pt x="1722" y="412"/>
                      <a:pt x="1739" y="421"/>
                      <a:pt x="1756" y="421"/>
                    </a:cubicBezTo>
                    <a:cubicBezTo>
                      <a:pt x="1764" y="421"/>
                      <a:pt x="1790" y="412"/>
                      <a:pt x="1798" y="396"/>
                    </a:cubicBezTo>
                    <a:cubicBezTo>
                      <a:pt x="1958" y="219"/>
                      <a:pt x="2173" y="122"/>
                      <a:pt x="2373" y="122"/>
                    </a:cubicBezTo>
                    <a:cubicBezTo>
                      <a:pt x="2477" y="122"/>
                      <a:pt x="2577" y="148"/>
                      <a:pt x="2663" y="202"/>
                    </a:cubicBezTo>
                    <a:cubicBezTo>
                      <a:pt x="2814" y="295"/>
                      <a:pt x="2966" y="488"/>
                      <a:pt x="3050" y="757"/>
                    </a:cubicBezTo>
                    <a:cubicBezTo>
                      <a:pt x="3108" y="925"/>
                      <a:pt x="3142" y="1110"/>
                      <a:pt x="3176" y="1303"/>
                    </a:cubicBezTo>
                    <a:cubicBezTo>
                      <a:pt x="2789" y="816"/>
                      <a:pt x="2252" y="538"/>
                      <a:pt x="1697" y="522"/>
                    </a:cubicBezTo>
                    <a:lnTo>
                      <a:pt x="1664" y="522"/>
                    </a:lnTo>
                    <a:cubicBezTo>
                      <a:pt x="1118" y="522"/>
                      <a:pt x="572" y="774"/>
                      <a:pt x="168" y="1236"/>
                    </a:cubicBezTo>
                    <a:cubicBezTo>
                      <a:pt x="244" y="1000"/>
                      <a:pt x="328" y="799"/>
                      <a:pt x="437" y="631"/>
                    </a:cubicBezTo>
                    <a:cubicBezTo>
                      <a:pt x="605" y="370"/>
                      <a:pt x="824" y="186"/>
                      <a:pt x="1050" y="135"/>
                    </a:cubicBezTo>
                    <a:cubicBezTo>
                      <a:pt x="1100" y="122"/>
                      <a:pt x="1151" y="116"/>
                      <a:pt x="1201" y="116"/>
                    </a:cubicBezTo>
                    <a:close/>
                    <a:moveTo>
                      <a:pt x="1186" y="0"/>
                    </a:moveTo>
                    <a:cubicBezTo>
                      <a:pt x="1132" y="0"/>
                      <a:pt x="1078" y="6"/>
                      <a:pt x="1025" y="18"/>
                    </a:cubicBezTo>
                    <a:cubicBezTo>
                      <a:pt x="773" y="85"/>
                      <a:pt x="521" y="270"/>
                      <a:pt x="336" y="555"/>
                    </a:cubicBezTo>
                    <a:cubicBezTo>
                      <a:pt x="202" y="774"/>
                      <a:pt x="84" y="1059"/>
                      <a:pt x="0" y="1429"/>
                    </a:cubicBezTo>
                    <a:cubicBezTo>
                      <a:pt x="0" y="1462"/>
                      <a:pt x="17" y="1479"/>
                      <a:pt x="34" y="1488"/>
                    </a:cubicBezTo>
                    <a:cubicBezTo>
                      <a:pt x="41" y="1490"/>
                      <a:pt x="47" y="1491"/>
                      <a:pt x="54" y="1491"/>
                    </a:cubicBezTo>
                    <a:cubicBezTo>
                      <a:pt x="72" y="1491"/>
                      <a:pt x="89" y="1483"/>
                      <a:pt x="101" y="1471"/>
                    </a:cubicBezTo>
                    <a:cubicBezTo>
                      <a:pt x="474" y="948"/>
                      <a:pt x="1068" y="631"/>
                      <a:pt x="1657" y="631"/>
                    </a:cubicBezTo>
                    <a:cubicBezTo>
                      <a:pt x="1665" y="631"/>
                      <a:pt x="1673" y="631"/>
                      <a:pt x="1680" y="631"/>
                    </a:cubicBezTo>
                    <a:cubicBezTo>
                      <a:pt x="2268" y="639"/>
                      <a:pt x="2831" y="967"/>
                      <a:pt x="3209" y="1521"/>
                    </a:cubicBezTo>
                    <a:cubicBezTo>
                      <a:pt x="3218" y="1530"/>
                      <a:pt x="3226" y="1546"/>
                      <a:pt x="3251" y="1546"/>
                    </a:cubicBezTo>
                    <a:lnTo>
                      <a:pt x="3260" y="1538"/>
                    </a:lnTo>
                    <a:cubicBezTo>
                      <a:pt x="3276" y="1530"/>
                      <a:pt x="3293" y="1513"/>
                      <a:pt x="3293" y="1488"/>
                    </a:cubicBezTo>
                    <a:cubicBezTo>
                      <a:pt x="3260" y="1252"/>
                      <a:pt x="3218" y="975"/>
                      <a:pt x="3134" y="723"/>
                    </a:cubicBezTo>
                    <a:cubicBezTo>
                      <a:pt x="3066" y="522"/>
                      <a:pt x="2932" y="253"/>
                      <a:pt x="2705" y="102"/>
                    </a:cubicBezTo>
                    <a:cubicBezTo>
                      <a:pt x="2604" y="37"/>
                      <a:pt x="2487" y="6"/>
                      <a:pt x="2366" y="6"/>
                    </a:cubicBezTo>
                    <a:cubicBezTo>
                      <a:pt x="2155" y="6"/>
                      <a:pt x="1932" y="99"/>
                      <a:pt x="1756" y="270"/>
                    </a:cubicBezTo>
                    <a:cubicBezTo>
                      <a:pt x="1614" y="94"/>
                      <a:pt x="1403" y="0"/>
                      <a:pt x="118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46"/>
              <p:cNvSpPr/>
              <p:nvPr/>
            </p:nvSpPr>
            <p:spPr>
              <a:xfrm>
                <a:off x="1200375" y="1719500"/>
                <a:ext cx="7982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25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6" y="345"/>
                      <a:pt x="395" y="690"/>
                      <a:pt x="714" y="933"/>
                    </a:cubicBezTo>
                    <a:cubicBezTo>
                      <a:pt x="966" y="1131"/>
                      <a:pt x="1285" y="1257"/>
                      <a:pt x="1603" y="1257"/>
                    </a:cubicBezTo>
                    <a:cubicBezTo>
                      <a:pt x="1676" y="1257"/>
                      <a:pt x="1750" y="1250"/>
                      <a:pt x="1823" y="1236"/>
                    </a:cubicBezTo>
                    <a:cubicBezTo>
                      <a:pt x="2117" y="1185"/>
                      <a:pt x="2394" y="1017"/>
                      <a:pt x="2604" y="807"/>
                    </a:cubicBezTo>
                    <a:cubicBezTo>
                      <a:pt x="2814" y="597"/>
                      <a:pt x="3033" y="312"/>
                      <a:pt x="3192" y="60"/>
                    </a:cubicBezTo>
                    <a:lnTo>
                      <a:pt x="3192" y="60"/>
                    </a:lnTo>
                    <a:cubicBezTo>
                      <a:pt x="2774" y="405"/>
                      <a:pt x="2157" y="666"/>
                      <a:pt x="1597" y="666"/>
                    </a:cubicBezTo>
                    <a:cubicBezTo>
                      <a:pt x="1571" y="666"/>
                      <a:pt x="1546" y="666"/>
                      <a:pt x="1521" y="665"/>
                    </a:cubicBezTo>
                    <a:cubicBezTo>
                      <a:pt x="966" y="639"/>
                      <a:pt x="25" y="1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7" name="Google Shape;4137;p46"/>
              <p:cNvSpPr/>
              <p:nvPr/>
            </p:nvSpPr>
            <p:spPr>
              <a:xfrm>
                <a:off x="1198900" y="1717975"/>
                <a:ext cx="82550" cy="34325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373" extrusionOk="0">
                    <a:moveTo>
                      <a:pt x="202" y="221"/>
                    </a:moveTo>
                    <a:lnTo>
                      <a:pt x="202" y="221"/>
                    </a:lnTo>
                    <a:cubicBezTo>
                      <a:pt x="504" y="406"/>
                      <a:pt x="1151" y="759"/>
                      <a:pt x="1580" y="784"/>
                    </a:cubicBezTo>
                    <a:cubicBezTo>
                      <a:pt x="1600" y="785"/>
                      <a:pt x="1621" y="785"/>
                      <a:pt x="1642" y="785"/>
                    </a:cubicBezTo>
                    <a:cubicBezTo>
                      <a:pt x="2083" y="785"/>
                      <a:pt x="2600" y="620"/>
                      <a:pt x="3024" y="339"/>
                    </a:cubicBezTo>
                    <a:lnTo>
                      <a:pt x="3024" y="339"/>
                    </a:lnTo>
                    <a:cubicBezTo>
                      <a:pt x="2890" y="532"/>
                      <a:pt x="2756" y="709"/>
                      <a:pt x="2621" y="835"/>
                    </a:cubicBezTo>
                    <a:cubicBezTo>
                      <a:pt x="2386" y="1070"/>
                      <a:pt x="2134" y="1204"/>
                      <a:pt x="1874" y="1255"/>
                    </a:cubicBezTo>
                    <a:cubicBezTo>
                      <a:pt x="1807" y="1268"/>
                      <a:pt x="1738" y="1274"/>
                      <a:pt x="1668" y="1274"/>
                    </a:cubicBezTo>
                    <a:cubicBezTo>
                      <a:pt x="1378" y="1274"/>
                      <a:pt x="1069" y="1164"/>
                      <a:pt x="798" y="961"/>
                    </a:cubicBezTo>
                    <a:cubicBezTo>
                      <a:pt x="546" y="768"/>
                      <a:pt x="362" y="490"/>
                      <a:pt x="202" y="221"/>
                    </a:cubicBezTo>
                    <a:close/>
                    <a:moveTo>
                      <a:pt x="55" y="1"/>
                    </a:moveTo>
                    <a:cubicBezTo>
                      <a:pt x="44" y="1"/>
                      <a:pt x="34" y="7"/>
                      <a:pt x="25" y="20"/>
                    </a:cubicBezTo>
                    <a:cubicBezTo>
                      <a:pt x="0" y="28"/>
                      <a:pt x="0" y="62"/>
                      <a:pt x="17" y="79"/>
                    </a:cubicBezTo>
                    <a:cubicBezTo>
                      <a:pt x="185" y="415"/>
                      <a:pt x="404" y="784"/>
                      <a:pt x="740" y="1036"/>
                    </a:cubicBezTo>
                    <a:cubicBezTo>
                      <a:pt x="1034" y="1255"/>
                      <a:pt x="1361" y="1372"/>
                      <a:pt x="1672" y="1372"/>
                    </a:cubicBezTo>
                    <a:cubicBezTo>
                      <a:pt x="1748" y="1372"/>
                      <a:pt x="1823" y="1372"/>
                      <a:pt x="1890" y="1339"/>
                    </a:cubicBezTo>
                    <a:cubicBezTo>
                      <a:pt x="2168" y="1288"/>
                      <a:pt x="2453" y="1129"/>
                      <a:pt x="2688" y="894"/>
                    </a:cubicBezTo>
                    <a:cubicBezTo>
                      <a:pt x="2890" y="700"/>
                      <a:pt x="3100" y="423"/>
                      <a:pt x="3293" y="129"/>
                    </a:cubicBezTo>
                    <a:cubicBezTo>
                      <a:pt x="3302" y="112"/>
                      <a:pt x="3302" y="95"/>
                      <a:pt x="3276" y="70"/>
                    </a:cubicBezTo>
                    <a:cubicBezTo>
                      <a:pt x="3272" y="58"/>
                      <a:pt x="3262" y="51"/>
                      <a:pt x="3250" y="51"/>
                    </a:cubicBezTo>
                    <a:cubicBezTo>
                      <a:pt x="3239" y="51"/>
                      <a:pt x="3226" y="58"/>
                      <a:pt x="3218" y="70"/>
                    </a:cubicBezTo>
                    <a:cubicBezTo>
                      <a:pt x="2770" y="438"/>
                      <a:pt x="2163" y="669"/>
                      <a:pt x="1664" y="669"/>
                    </a:cubicBezTo>
                    <a:cubicBezTo>
                      <a:pt x="1638" y="669"/>
                      <a:pt x="1613" y="668"/>
                      <a:pt x="1588" y="667"/>
                    </a:cubicBezTo>
                    <a:cubicBezTo>
                      <a:pt x="1050" y="650"/>
                      <a:pt x="126" y="37"/>
                      <a:pt x="84" y="20"/>
                    </a:cubicBezTo>
                    <a:cubicBezTo>
                      <a:pt x="76" y="7"/>
                      <a:pt x="65" y="1"/>
                      <a:pt x="5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8" name="Google Shape;4138;p46"/>
              <p:cNvSpPr/>
              <p:nvPr/>
            </p:nvSpPr>
            <p:spPr>
              <a:xfrm>
                <a:off x="1206875" y="1717625"/>
                <a:ext cx="6535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749" extrusionOk="0">
                    <a:moveTo>
                      <a:pt x="1234" y="0"/>
                    </a:moveTo>
                    <a:cubicBezTo>
                      <a:pt x="816" y="0"/>
                      <a:pt x="395" y="84"/>
                      <a:pt x="0" y="244"/>
                    </a:cubicBezTo>
                    <a:cubicBezTo>
                      <a:pt x="328" y="429"/>
                      <a:pt x="883" y="723"/>
                      <a:pt x="1269" y="748"/>
                    </a:cubicBezTo>
                    <a:cubicBezTo>
                      <a:pt x="1280" y="748"/>
                      <a:pt x="1291" y="748"/>
                      <a:pt x="1303" y="748"/>
                    </a:cubicBezTo>
                    <a:cubicBezTo>
                      <a:pt x="1739" y="748"/>
                      <a:pt x="2212" y="591"/>
                      <a:pt x="2613" y="353"/>
                    </a:cubicBezTo>
                    <a:cubicBezTo>
                      <a:pt x="2344" y="177"/>
                      <a:pt x="2017" y="76"/>
                      <a:pt x="1689" y="34"/>
                    </a:cubicBezTo>
                    <a:cubicBezTo>
                      <a:pt x="1539" y="11"/>
                      <a:pt x="1387" y="0"/>
                      <a:pt x="1234" y="0"/>
                    </a:cubicBezTo>
                    <a:close/>
                  </a:path>
                </a:pathLst>
              </a:custGeom>
              <a:solidFill>
                <a:srgbClr val="FF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p46"/>
              <p:cNvSpPr/>
              <p:nvPr/>
            </p:nvSpPr>
            <p:spPr>
              <a:xfrm>
                <a:off x="1205625" y="1716325"/>
                <a:ext cx="6827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851" extrusionOk="0">
                    <a:moveTo>
                      <a:pt x="1281" y="104"/>
                    </a:moveTo>
                    <a:cubicBezTo>
                      <a:pt x="1430" y="104"/>
                      <a:pt x="1580" y="115"/>
                      <a:pt x="1731" y="136"/>
                    </a:cubicBezTo>
                    <a:cubicBezTo>
                      <a:pt x="2058" y="178"/>
                      <a:pt x="2327" y="271"/>
                      <a:pt x="2562" y="405"/>
                    </a:cubicBezTo>
                    <a:cubicBezTo>
                      <a:pt x="2175" y="626"/>
                      <a:pt x="1751" y="751"/>
                      <a:pt x="1387" y="751"/>
                    </a:cubicBezTo>
                    <a:cubicBezTo>
                      <a:pt x="1364" y="751"/>
                      <a:pt x="1341" y="750"/>
                      <a:pt x="1319" y="749"/>
                    </a:cubicBezTo>
                    <a:cubicBezTo>
                      <a:pt x="975" y="733"/>
                      <a:pt x="479" y="481"/>
                      <a:pt x="168" y="304"/>
                    </a:cubicBezTo>
                    <a:cubicBezTo>
                      <a:pt x="529" y="172"/>
                      <a:pt x="903" y="104"/>
                      <a:pt x="1281" y="104"/>
                    </a:cubicBezTo>
                    <a:close/>
                    <a:moveTo>
                      <a:pt x="1279" y="1"/>
                    </a:moveTo>
                    <a:cubicBezTo>
                      <a:pt x="855" y="1"/>
                      <a:pt x="438" y="81"/>
                      <a:pt x="42" y="245"/>
                    </a:cubicBezTo>
                    <a:cubicBezTo>
                      <a:pt x="17" y="245"/>
                      <a:pt x="8" y="262"/>
                      <a:pt x="8" y="287"/>
                    </a:cubicBezTo>
                    <a:cubicBezTo>
                      <a:pt x="0" y="304"/>
                      <a:pt x="8" y="329"/>
                      <a:pt x="25" y="338"/>
                    </a:cubicBezTo>
                    <a:cubicBezTo>
                      <a:pt x="336" y="523"/>
                      <a:pt x="924" y="825"/>
                      <a:pt x="1319" y="850"/>
                    </a:cubicBezTo>
                    <a:lnTo>
                      <a:pt x="1395" y="850"/>
                    </a:lnTo>
                    <a:cubicBezTo>
                      <a:pt x="1806" y="850"/>
                      <a:pt x="2268" y="716"/>
                      <a:pt x="2705" y="464"/>
                    </a:cubicBezTo>
                    <a:cubicBezTo>
                      <a:pt x="2713" y="447"/>
                      <a:pt x="2730" y="439"/>
                      <a:pt x="2730" y="422"/>
                    </a:cubicBezTo>
                    <a:cubicBezTo>
                      <a:pt x="2730" y="405"/>
                      <a:pt x="2713" y="388"/>
                      <a:pt x="2705" y="380"/>
                    </a:cubicBezTo>
                    <a:cubicBezTo>
                      <a:pt x="2453" y="203"/>
                      <a:pt x="2142" y="86"/>
                      <a:pt x="1764" y="35"/>
                    </a:cubicBezTo>
                    <a:cubicBezTo>
                      <a:pt x="1602" y="12"/>
                      <a:pt x="1440" y="1"/>
                      <a:pt x="127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3117396" y="296344"/>
            <a:ext cx="1117614" cy="1091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13E"/>
              </a:buClr>
              <a:buSzPts val="6000"/>
              <a:buFont typeface="Arial"/>
              <a:buNone/>
              <a:tabLst/>
              <a:defRPr/>
            </a:pPr>
            <a:r>
              <a:rPr kumimoji="0" lang="en" sz="6000" b="1" i="0" u="none" strike="noStrike" kern="0" cap="none" spc="600" normalizeH="0" baseline="0" noProof="0" dirty="0">
                <a:ln>
                  <a:noFill/>
                </a:ln>
                <a:solidFill>
                  <a:srgbClr val="FF8477">
                    <a:lumMod val="75000"/>
                  </a:srgbClr>
                </a:solidFill>
                <a:effectLst/>
                <a:uLnTx/>
                <a:uFillTx/>
                <a:latin typeface="Rammetto One"/>
                <a:cs typeface="Arial"/>
                <a:sym typeface="Rammetto One"/>
              </a:rPr>
              <a:t>25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2691759" y="1147795"/>
            <a:ext cx="420263" cy="59072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762DDE6-A652-45E1-81C2-3AB04DB38737}"/>
              </a:ext>
            </a:extLst>
          </p:cNvPr>
          <p:cNvGrpSpPr/>
          <p:nvPr/>
        </p:nvGrpSpPr>
        <p:grpSpPr>
          <a:xfrm>
            <a:off x="1823685" y="1763016"/>
            <a:ext cx="3682998" cy="851297"/>
            <a:chOff x="3326666" y="2574679"/>
            <a:chExt cx="3326617" cy="851297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6F6B2EF-29CE-40BF-81E1-C7C851906E92}"/>
                </a:ext>
              </a:extLst>
            </p:cNvPr>
            <p:cNvSpPr/>
            <p:nvPr/>
          </p:nvSpPr>
          <p:spPr>
            <a:xfrm>
              <a:off x="3326666" y="2574679"/>
              <a:ext cx="1627471" cy="851297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17213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Puluh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17213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(kiri sa)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1DBEC184-7ABD-4104-A377-A8FF24464DC4}"/>
                </a:ext>
              </a:extLst>
            </p:cNvPr>
            <p:cNvSpPr/>
            <p:nvPr/>
          </p:nvSpPr>
          <p:spPr>
            <a:xfrm>
              <a:off x="5025812" y="2574679"/>
              <a:ext cx="1627471" cy="850392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EE8110"/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Sa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EE8110"/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(kanan puluh)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0226F00-D65B-4BC7-BB3F-3EB3BEF5AAF1}"/>
              </a:ext>
            </a:extLst>
          </p:cNvPr>
          <p:cNvGrpSpPr>
            <a:grpSpLocks/>
          </p:cNvGrpSpPr>
          <p:nvPr/>
        </p:nvGrpSpPr>
        <p:grpSpPr>
          <a:xfrm>
            <a:off x="1850981" y="2698446"/>
            <a:ext cx="3653078" cy="1736648"/>
            <a:chOff x="3326666" y="2574678"/>
            <a:chExt cx="3326617" cy="462659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11ACF08-1C91-44CD-9A4F-74DA49632E8A}"/>
                </a:ext>
              </a:extLst>
            </p:cNvPr>
            <p:cNvSpPr/>
            <p:nvPr/>
          </p:nvSpPr>
          <p:spPr>
            <a:xfrm>
              <a:off x="3326666" y="2574678"/>
              <a:ext cx="1627471" cy="462659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17213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2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6BF93553-CB51-4D8B-83AB-1C0778E39F47}"/>
                </a:ext>
              </a:extLst>
            </p:cNvPr>
            <p:cNvSpPr/>
            <p:nvPr/>
          </p:nvSpPr>
          <p:spPr>
            <a:xfrm>
              <a:off x="5025812" y="2574679"/>
              <a:ext cx="1627471" cy="46265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9600" b="1" i="0" u="none" strike="noStrike" kern="0" cap="none" spc="0" normalizeH="0" baseline="0" noProof="0" dirty="0">
                  <a:ln>
                    <a:noFill/>
                  </a:ln>
                  <a:solidFill>
                    <a:srgbClr val="EE8110"/>
                  </a:solidFill>
                  <a:effectLst/>
                  <a:uLnTx/>
                  <a:uFillTx/>
                  <a:latin typeface="Rammetto One"/>
                  <a:ea typeface="+mn-ea"/>
                  <a:cs typeface="+mn-cs"/>
                  <a:sym typeface="Arial"/>
                </a:rPr>
                <a:t>5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608C06D-CD42-4784-AAA9-1B4316AAC622}"/>
              </a:ext>
            </a:extLst>
          </p:cNvPr>
          <p:cNvSpPr/>
          <p:nvPr/>
        </p:nvSpPr>
        <p:spPr>
          <a:xfrm>
            <a:off x="2981300" y="543008"/>
            <a:ext cx="694186" cy="694186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7ACBC2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FC84E5D-55E8-46A4-AE03-ED5B87FD3203}"/>
              </a:ext>
            </a:extLst>
          </p:cNvPr>
          <p:cNvSpPr/>
          <p:nvPr/>
        </p:nvSpPr>
        <p:spPr>
          <a:xfrm>
            <a:off x="3602679" y="543008"/>
            <a:ext cx="694186" cy="69418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7ACBC2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1E3B1A5-498E-44D2-A561-1B76B4127751}"/>
              </a:ext>
            </a:extLst>
          </p:cNvPr>
          <p:cNvCxnSpPr>
            <a:cxnSpLocks/>
          </p:cNvCxnSpPr>
          <p:nvPr/>
        </p:nvCxnSpPr>
        <p:spPr>
          <a:xfrm>
            <a:off x="4200663" y="1147795"/>
            <a:ext cx="420263" cy="590728"/>
          </a:xfrm>
          <a:prstGeom prst="straightConnector1">
            <a:avLst/>
          </a:prstGeom>
          <a:ln w="19050">
            <a:solidFill>
              <a:srgbClr val="EE81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089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36"/>
          <p:cNvSpPr txBox="1">
            <a:spLocks noGrp="1"/>
          </p:cNvSpPr>
          <p:nvPr>
            <p:ph type="title"/>
          </p:nvPr>
        </p:nvSpPr>
        <p:spPr>
          <a:xfrm>
            <a:off x="4187124" y="1855251"/>
            <a:ext cx="4193779" cy="1019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Nilai </a:t>
            </a:r>
            <a:r>
              <a:rPr lang="en-MY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Digit</a:t>
            </a:r>
            <a:endParaRPr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215" name="Google Shape;3215;p36"/>
          <p:cNvSpPr txBox="1">
            <a:spLocks noGrp="1"/>
          </p:cNvSpPr>
          <p:nvPr>
            <p:ph type="title" idx="2"/>
          </p:nvPr>
        </p:nvSpPr>
        <p:spPr>
          <a:xfrm>
            <a:off x="3296303" y="1901298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216" name="Google Shape;3216;p36"/>
          <p:cNvGrpSpPr/>
          <p:nvPr/>
        </p:nvGrpSpPr>
        <p:grpSpPr>
          <a:xfrm>
            <a:off x="983511" y="1502883"/>
            <a:ext cx="1512324" cy="1810282"/>
            <a:chOff x="983511" y="1502883"/>
            <a:chExt cx="1512324" cy="1810282"/>
          </a:xfrm>
        </p:grpSpPr>
        <p:sp>
          <p:nvSpPr>
            <p:cNvPr id="3217" name="Google Shape;3217;p36"/>
            <p:cNvSpPr/>
            <p:nvPr/>
          </p:nvSpPr>
          <p:spPr>
            <a:xfrm flipH="1">
              <a:off x="997319" y="1508709"/>
              <a:ext cx="1485410" cy="1798680"/>
            </a:xfrm>
            <a:custGeom>
              <a:avLst/>
              <a:gdLst/>
              <a:ahLst/>
              <a:cxnLst/>
              <a:rect l="l" t="t" r="r" b="b"/>
              <a:pathLst>
                <a:path w="16668" h="20184" extrusionOk="0">
                  <a:moveTo>
                    <a:pt x="15449" y="1"/>
                  </a:moveTo>
                  <a:lnTo>
                    <a:pt x="15155" y="59"/>
                  </a:lnTo>
                  <a:lnTo>
                    <a:pt x="13987" y="295"/>
                  </a:lnTo>
                  <a:lnTo>
                    <a:pt x="12710" y="547"/>
                  </a:lnTo>
                  <a:lnTo>
                    <a:pt x="12492" y="589"/>
                  </a:lnTo>
                  <a:lnTo>
                    <a:pt x="11912" y="1849"/>
                  </a:lnTo>
                  <a:lnTo>
                    <a:pt x="11324" y="3117"/>
                  </a:lnTo>
                  <a:lnTo>
                    <a:pt x="10795" y="4251"/>
                  </a:lnTo>
                  <a:lnTo>
                    <a:pt x="10476" y="4957"/>
                  </a:lnTo>
                  <a:cubicBezTo>
                    <a:pt x="9684" y="4821"/>
                    <a:pt x="8991" y="4752"/>
                    <a:pt x="8490" y="4752"/>
                  </a:cubicBezTo>
                  <a:cubicBezTo>
                    <a:pt x="7997" y="4752"/>
                    <a:pt x="7691" y="4819"/>
                    <a:pt x="7662" y="4957"/>
                  </a:cubicBezTo>
                  <a:lnTo>
                    <a:pt x="7586" y="5335"/>
                  </a:lnTo>
                  <a:cubicBezTo>
                    <a:pt x="7321" y="5317"/>
                    <a:pt x="7078" y="5308"/>
                    <a:pt x="6861" y="5308"/>
                  </a:cubicBezTo>
                  <a:cubicBezTo>
                    <a:pt x="6154" y="5308"/>
                    <a:pt x="5718" y="5403"/>
                    <a:pt x="5679" y="5595"/>
                  </a:cubicBezTo>
                  <a:lnTo>
                    <a:pt x="5419" y="6813"/>
                  </a:lnTo>
                  <a:cubicBezTo>
                    <a:pt x="5402" y="6923"/>
                    <a:pt x="5511" y="7057"/>
                    <a:pt x="5730" y="7200"/>
                  </a:cubicBezTo>
                  <a:lnTo>
                    <a:pt x="5200" y="11912"/>
                  </a:lnTo>
                  <a:cubicBezTo>
                    <a:pt x="4789" y="11946"/>
                    <a:pt x="4394" y="12038"/>
                    <a:pt x="4008" y="12198"/>
                  </a:cubicBezTo>
                  <a:cubicBezTo>
                    <a:pt x="3974" y="12148"/>
                    <a:pt x="3932" y="12097"/>
                    <a:pt x="3890" y="12038"/>
                  </a:cubicBezTo>
                  <a:cubicBezTo>
                    <a:pt x="3739" y="11870"/>
                    <a:pt x="3554" y="11736"/>
                    <a:pt x="3336" y="11686"/>
                  </a:cubicBezTo>
                  <a:cubicBezTo>
                    <a:pt x="3276" y="11673"/>
                    <a:pt x="3217" y="11666"/>
                    <a:pt x="3158" y="11666"/>
                  </a:cubicBezTo>
                  <a:cubicBezTo>
                    <a:pt x="3059" y="11666"/>
                    <a:pt x="2963" y="11685"/>
                    <a:pt x="2874" y="11728"/>
                  </a:cubicBezTo>
                  <a:cubicBezTo>
                    <a:pt x="2756" y="11610"/>
                    <a:pt x="2621" y="11509"/>
                    <a:pt x="2462" y="11425"/>
                  </a:cubicBezTo>
                  <a:cubicBezTo>
                    <a:pt x="2250" y="11313"/>
                    <a:pt x="2010" y="11252"/>
                    <a:pt x="1776" y="11252"/>
                  </a:cubicBezTo>
                  <a:cubicBezTo>
                    <a:pt x="1696" y="11252"/>
                    <a:pt x="1616" y="11259"/>
                    <a:pt x="1538" y="11274"/>
                  </a:cubicBezTo>
                  <a:cubicBezTo>
                    <a:pt x="1219" y="11350"/>
                    <a:pt x="941" y="11560"/>
                    <a:pt x="824" y="11854"/>
                  </a:cubicBezTo>
                  <a:cubicBezTo>
                    <a:pt x="614" y="11946"/>
                    <a:pt x="412" y="12055"/>
                    <a:pt x="269" y="12223"/>
                  </a:cubicBezTo>
                  <a:cubicBezTo>
                    <a:pt x="110" y="12383"/>
                    <a:pt x="1" y="12618"/>
                    <a:pt x="26" y="12853"/>
                  </a:cubicBezTo>
                  <a:cubicBezTo>
                    <a:pt x="43" y="13072"/>
                    <a:pt x="194" y="13290"/>
                    <a:pt x="404" y="13357"/>
                  </a:cubicBezTo>
                  <a:lnTo>
                    <a:pt x="379" y="13357"/>
                  </a:lnTo>
                  <a:cubicBezTo>
                    <a:pt x="395" y="13366"/>
                    <a:pt x="412" y="13366"/>
                    <a:pt x="421" y="13366"/>
                  </a:cubicBezTo>
                  <a:cubicBezTo>
                    <a:pt x="295" y="13601"/>
                    <a:pt x="278" y="13912"/>
                    <a:pt x="379" y="14164"/>
                  </a:cubicBezTo>
                  <a:cubicBezTo>
                    <a:pt x="488" y="14416"/>
                    <a:pt x="706" y="14626"/>
                    <a:pt x="967" y="14710"/>
                  </a:cubicBezTo>
                  <a:cubicBezTo>
                    <a:pt x="950" y="14987"/>
                    <a:pt x="1177" y="15264"/>
                    <a:pt x="1429" y="15382"/>
                  </a:cubicBezTo>
                  <a:cubicBezTo>
                    <a:pt x="1554" y="15429"/>
                    <a:pt x="1687" y="15450"/>
                    <a:pt x="1820" y="15450"/>
                  </a:cubicBezTo>
                  <a:cubicBezTo>
                    <a:pt x="1971" y="15450"/>
                    <a:pt x="2122" y="15423"/>
                    <a:pt x="2260" y="15373"/>
                  </a:cubicBezTo>
                  <a:cubicBezTo>
                    <a:pt x="2790" y="15205"/>
                    <a:pt x="3142" y="14811"/>
                    <a:pt x="3344" y="14340"/>
                  </a:cubicBezTo>
                  <a:cubicBezTo>
                    <a:pt x="3378" y="14346"/>
                    <a:pt x="3412" y="14348"/>
                    <a:pt x="3446" y="14348"/>
                  </a:cubicBezTo>
                  <a:cubicBezTo>
                    <a:pt x="3623" y="14348"/>
                    <a:pt x="3799" y="14278"/>
                    <a:pt x="3940" y="14172"/>
                  </a:cubicBezTo>
                  <a:cubicBezTo>
                    <a:pt x="4159" y="14004"/>
                    <a:pt x="4285" y="13735"/>
                    <a:pt x="4327" y="13450"/>
                  </a:cubicBezTo>
                  <a:cubicBezTo>
                    <a:pt x="4344" y="13366"/>
                    <a:pt x="4344" y="13282"/>
                    <a:pt x="4344" y="13198"/>
                  </a:cubicBezTo>
                  <a:cubicBezTo>
                    <a:pt x="4579" y="13088"/>
                    <a:pt x="4831" y="13013"/>
                    <a:pt x="5100" y="12979"/>
                  </a:cubicBezTo>
                  <a:lnTo>
                    <a:pt x="5100" y="12979"/>
                  </a:lnTo>
                  <a:lnTo>
                    <a:pt x="4495" y="18288"/>
                  </a:lnTo>
                  <a:cubicBezTo>
                    <a:pt x="4428" y="18616"/>
                    <a:pt x="6192" y="19263"/>
                    <a:pt x="8426" y="19733"/>
                  </a:cubicBezTo>
                  <a:cubicBezTo>
                    <a:pt x="9806" y="20029"/>
                    <a:pt x="11048" y="20184"/>
                    <a:pt x="11810" y="20184"/>
                  </a:cubicBezTo>
                  <a:cubicBezTo>
                    <a:pt x="12282" y="20184"/>
                    <a:pt x="12570" y="20124"/>
                    <a:pt x="12593" y="20002"/>
                  </a:cubicBezTo>
                  <a:lnTo>
                    <a:pt x="12752" y="19506"/>
                  </a:lnTo>
                  <a:cubicBezTo>
                    <a:pt x="12867" y="19561"/>
                    <a:pt x="12997" y="19587"/>
                    <a:pt x="13126" y="19587"/>
                  </a:cubicBezTo>
                  <a:cubicBezTo>
                    <a:pt x="13195" y="19587"/>
                    <a:pt x="13265" y="19580"/>
                    <a:pt x="13332" y="19565"/>
                  </a:cubicBezTo>
                  <a:cubicBezTo>
                    <a:pt x="13559" y="19515"/>
                    <a:pt x="13769" y="19389"/>
                    <a:pt x="13945" y="19246"/>
                  </a:cubicBezTo>
                  <a:cubicBezTo>
                    <a:pt x="14466" y="18818"/>
                    <a:pt x="14769" y="18154"/>
                    <a:pt x="14769" y="17482"/>
                  </a:cubicBezTo>
                  <a:cubicBezTo>
                    <a:pt x="14769" y="17440"/>
                    <a:pt x="14769" y="17381"/>
                    <a:pt x="14760" y="17348"/>
                  </a:cubicBezTo>
                  <a:cubicBezTo>
                    <a:pt x="14827" y="17289"/>
                    <a:pt x="14895" y="17230"/>
                    <a:pt x="14937" y="17163"/>
                  </a:cubicBezTo>
                  <a:cubicBezTo>
                    <a:pt x="15037" y="17003"/>
                    <a:pt x="15079" y="16810"/>
                    <a:pt x="15054" y="16617"/>
                  </a:cubicBezTo>
                  <a:cubicBezTo>
                    <a:pt x="14987" y="16297"/>
                    <a:pt x="14718" y="16054"/>
                    <a:pt x="14433" y="15877"/>
                  </a:cubicBezTo>
                  <a:cubicBezTo>
                    <a:pt x="14391" y="15852"/>
                    <a:pt x="14357" y="15827"/>
                    <a:pt x="14315" y="15810"/>
                  </a:cubicBezTo>
                  <a:cubicBezTo>
                    <a:pt x="14399" y="15550"/>
                    <a:pt x="14475" y="15289"/>
                    <a:pt x="14559" y="15021"/>
                  </a:cubicBezTo>
                  <a:cubicBezTo>
                    <a:pt x="14659" y="14676"/>
                    <a:pt x="14811" y="14332"/>
                    <a:pt x="14777" y="13971"/>
                  </a:cubicBezTo>
                  <a:cubicBezTo>
                    <a:pt x="14769" y="13828"/>
                    <a:pt x="14727" y="13702"/>
                    <a:pt x="14651" y="13584"/>
                  </a:cubicBezTo>
                  <a:lnTo>
                    <a:pt x="16020" y="9325"/>
                  </a:lnTo>
                  <a:cubicBezTo>
                    <a:pt x="16230" y="9266"/>
                    <a:pt x="16365" y="9199"/>
                    <a:pt x="16381" y="9098"/>
                  </a:cubicBezTo>
                  <a:lnTo>
                    <a:pt x="16633" y="7880"/>
                  </a:lnTo>
                  <a:cubicBezTo>
                    <a:pt x="16667" y="7628"/>
                    <a:pt x="16037" y="7267"/>
                    <a:pt x="14979" y="6872"/>
                  </a:cubicBezTo>
                  <a:lnTo>
                    <a:pt x="15054" y="6494"/>
                  </a:lnTo>
                  <a:cubicBezTo>
                    <a:pt x="15105" y="6234"/>
                    <a:pt x="14055" y="5772"/>
                    <a:pt x="12551" y="5385"/>
                  </a:cubicBezTo>
                  <a:lnTo>
                    <a:pt x="12584" y="5310"/>
                  </a:lnTo>
                  <a:lnTo>
                    <a:pt x="13013" y="4209"/>
                  </a:lnTo>
                  <a:lnTo>
                    <a:pt x="13223" y="3680"/>
                  </a:lnTo>
                  <a:lnTo>
                    <a:pt x="13693" y="2479"/>
                  </a:lnTo>
                  <a:lnTo>
                    <a:pt x="13794" y="2227"/>
                  </a:lnTo>
                  <a:lnTo>
                    <a:pt x="14391" y="2067"/>
                  </a:lnTo>
                  <a:lnTo>
                    <a:pt x="15558" y="1765"/>
                  </a:lnTo>
                  <a:lnTo>
                    <a:pt x="16020" y="1639"/>
                  </a:lnTo>
                  <a:cubicBezTo>
                    <a:pt x="16020" y="1639"/>
                    <a:pt x="16365" y="429"/>
                    <a:pt x="15449" y="1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18" name="Google Shape;3218;p36"/>
            <p:cNvGrpSpPr/>
            <p:nvPr/>
          </p:nvGrpSpPr>
          <p:grpSpPr>
            <a:xfrm flipH="1">
              <a:off x="983511" y="1502883"/>
              <a:ext cx="1512324" cy="1810282"/>
              <a:chOff x="6169450" y="2035750"/>
              <a:chExt cx="424250" cy="507850"/>
            </a:xfrm>
          </p:grpSpPr>
          <p:sp>
            <p:nvSpPr>
              <p:cNvPr id="3219" name="Google Shape;3219;p36"/>
              <p:cNvSpPr/>
              <p:nvPr/>
            </p:nvSpPr>
            <p:spPr>
              <a:xfrm>
                <a:off x="6248850" y="2334725"/>
                <a:ext cx="854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3419" h="1471" extrusionOk="0">
                    <a:moveTo>
                      <a:pt x="2516" y="0"/>
                    </a:moveTo>
                    <a:cubicBezTo>
                      <a:pt x="1815" y="0"/>
                      <a:pt x="1154" y="168"/>
                      <a:pt x="521" y="509"/>
                    </a:cubicBezTo>
                    <a:cubicBezTo>
                      <a:pt x="0" y="787"/>
                      <a:pt x="345" y="1471"/>
                      <a:pt x="831" y="1471"/>
                    </a:cubicBezTo>
                    <a:cubicBezTo>
                      <a:pt x="918" y="1471"/>
                      <a:pt x="1009" y="1449"/>
                      <a:pt x="1100" y="1400"/>
                    </a:cubicBezTo>
                    <a:cubicBezTo>
                      <a:pt x="1514" y="1171"/>
                      <a:pt x="1994" y="1052"/>
                      <a:pt x="2469" y="1052"/>
                    </a:cubicBezTo>
                    <a:cubicBezTo>
                      <a:pt x="2553" y="1052"/>
                      <a:pt x="2638" y="1056"/>
                      <a:pt x="2721" y="1064"/>
                    </a:cubicBezTo>
                    <a:cubicBezTo>
                      <a:pt x="2751" y="1067"/>
                      <a:pt x="2780" y="1069"/>
                      <a:pt x="2809" y="1069"/>
                    </a:cubicBezTo>
                    <a:cubicBezTo>
                      <a:pt x="3069" y="1069"/>
                      <a:pt x="3299" y="932"/>
                      <a:pt x="3351" y="652"/>
                    </a:cubicBezTo>
                    <a:cubicBezTo>
                      <a:pt x="3419" y="392"/>
                      <a:pt x="3234" y="47"/>
                      <a:pt x="2957" y="22"/>
                    </a:cubicBezTo>
                    <a:cubicBezTo>
                      <a:pt x="2808" y="7"/>
                      <a:pt x="2661" y="0"/>
                      <a:pt x="251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6236650" y="2329075"/>
                <a:ext cx="449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693" extrusionOk="0">
                    <a:moveTo>
                      <a:pt x="597" y="1"/>
                    </a:moveTo>
                    <a:cubicBezTo>
                      <a:pt x="434" y="1"/>
                      <a:pt x="266" y="51"/>
                      <a:pt x="143" y="156"/>
                    </a:cubicBezTo>
                    <a:cubicBezTo>
                      <a:pt x="0" y="987"/>
                      <a:pt x="135" y="1903"/>
                      <a:pt x="580" y="2634"/>
                    </a:cubicBezTo>
                    <a:cubicBezTo>
                      <a:pt x="667" y="2674"/>
                      <a:pt x="761" y="2693"/>
                      <a:pt x="856" y="2693"/>
                    </a:cubicBezTo>
                    <a:cubicBezTo>
                      <a:pt x="1036" y="2693"/>
                      <a:pt x="1218" y="2626"/>
                      <a:pt x="1361" y="2516"/>
                    </a:cubicBezTo>
                    <a:cubicBezTo>
                      <a:pt x="1588" y="2340"/>
                      <a:pt x="1723" y="2071"/>
                      <a:pt x="1756" y="1794"/>
                    </a:cubicBezTo>
                    <a:cubicBezTo>
                      <a:pt x="1798" y="1508"/>
                      <a:pt x="1739" y="1231"/>
                      <a:pt x="1647" y="962"/>
                    </a:cubicBezTo>
                    <a:cubicBezTo>
                      <a:pt x="1571" y="752"/>
                      <a:pt x="1479" y="542"/>
                      <a:pt x="1336" y="374"/>
                    </a:cubicBezTo>
                    <a:cubicBezTo>
                      <a:pt x="1185" y="198"/>
                      <a:pt x="992" y="72"/>
                      <a:pt x="773" y="21"/>
                    </a:cubicBezTo>
                    <a:cubicBezTo>
                      <a:pt x="717" y="8"/>
                      <a:pt x="657" y="1"/>
                      <a:pt x="597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6234550" y="2326600"/>
                <a:ext cx="48950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851" extrusionOk="0">
                    <a:moveTo>
                      <a:pt x="695" y="163"/>
                    </a:moveTo>
                    <a:cubicBezTo>
                      <a:pt x="745" y="163"/>
                      <a:pt x="797" y="168"/>
                      <a:pt x="849" y="179"/>
                    </a:cubicBezTo>
                    <a:cubicBezTo>
                      <a:pt x="1042" y="221"/>
                      <a:pt x="1219" y="339"/>
                      <a:pt x="1361" y="507"/>
                    </a:cubicBezTo>
                    <a:cubicBezTo>
                      <a:pt x="1487" y="658"/>
                      <a:pt x="1588" y="843"/>
                      <a:pt x="1672" y="1078"/>
                    </a:cubicBezTo>
                    <a:cubicBezTo>
                      <a:pt x="1773" y="1355"/>
                      <a:pt x="1807" y="1624"/>
                      <a:pt x="1773" y="1859"/>
                    </a:cubicBezTo>
                    <a:cubicBezTo>
                      <a:pt x="1739" y="2145"/>
                      <a:pt x="1605" y="2388"/>
                      <a:pt x="1420" y="2531"/>
                    </a:cubicBezTo>
                    <a:cubicBezTo>
                      <a:pt x="1286" y="2637"/>
                      <a:pt x="1120" y="2695"/>
                      <a:pt x="961" y="2695"/>
                    </a:cubicBezTo>
                    <a:cubicBezTo>
                      <a:pt x="880" y="2695"/>
                      <a:pt x="802" y="2680"/>
                      <a:pt x="731" y="2649"/>
                    </a:cubicBezTo>
                    <a:cubicBezTo>
                      <a:pt x="311" y="2002"/>
                      <a:pt x="168" y="1137"/>
                      <a:pt x="303" y="288"/>
                    </a:cubicBezTo>
                    <a:cubicBezTo>
                      <a:pt x="409" y="207"/>
                      <a:pt x="548" y="163"/>
                      <a:pt x="695" y="163"/>
                    </a:cubicBezTo>
                    <a:close/>
                    <a:moveTo>
                      <a:pt x="688" y="1"/>
                    </a:moveTo>
                    <a:cubicBezTo>
                      <a:pt x="496" y="1"/>
                      <a:pt x="322" y="59"/>
                      <a:pt x="177" y="179"/>
                    </a:cubicBezTo>
                    <a:lnTo>
                      <a:pt x="160" y="204"/>
                    </a:lnTo>
                    <a:lnTo>
                      <a:pt x="160" y="229"/>
                    </a:lnTo>
                    <a:cubicBezTo>
                      <a:pt x="0" y="1128"/>
                      <a:pt x="160" y="2035"/>
                      <a:pt x="605" y="2741"/>
                    </a:cubicBezTo>
                    <a:lnTo>
                      <a:pt x="622" y="2766"/>
                    </a:lnTo>
                    <a:lnTo>
                      <a:pt x="639" y="2775"/>
                    </a:lnTo>
                    <a:cubicBezTo>
                      <a:pt x="748" y="2825"/>
                      <a:pt x="849" y="2850"/>
                      <a:pt x="967" y="2850"/>
                    </a:cubicBezTo>
                    <a:cubicBezTo>
                      <a:pt x="1151" y="2850"/>
                      <a:pt x="1353" y="2783"/>
                      <a:pt x="1513" y="2649"/>
                    </a:cubicBezTo>
                    <a:cubicBezTo>
                      <a:pt x="1739" y="2472"/>
                      <a:pt x="1891" y="2187"/>
                      <a:pt x="1933" y="1876"/>
                    </a:cubicBezTo>
                    <a:cubicBezTo>
                      <a:pt x="1958" y="1607"/>
                      <a:pt x="1916" y="1321"/>
                      <a:pt x="1815" y="1011"/>
                    </a:cubicBezTo>
                    <a:cubicBezTo>
                      <a:pt x="1723" y="759"/>
                      <a:pt x="1613" y="557"/>
                      <a:pt x="1479" y="406"/>
                    </a:cubicBezTo>
                    <a:cubicBezTo>
                      <a:pt x="1311" y="204"/>
                      <a:pt x="1101" y="78"/>
                      <a:pt x="883" y="19"/>
                    </a:cubicBezTo>
                    <a:cubicBezTo>
                      <a:pt x="816" y="7"/>
                      <a:pt x="751" y="1"/>
                      <a:pt x="68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6173025" y="2318750"/>
                <a:ext cx="98300" cy="104625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4185" extrusionOk="0">
                    <a:moveTo>
                      <a:pt x="1776" y="0"/>
                    </a:moveTo>
                    <a:cubicBezTo>
                      <a:pt x="1695" y="0"/>
                      <a:pt x="1615" y="7"/>
                      <a:pt x="1537" y="22"/>
                    </a:cubicBezTo>
                    <a:cubicBezTo>
                      <a:pt x="1218" y="98"/>
                      <a:pt x="941" y="308"/>
                      <a:pt x="823" y="602"/>
                    </a:cubicBezTo>
                    <a:cubicBezTo>
                      <a:pt x="613" y="695"/>
                      <a:pt x="412" y="804"/>
                      <a:pt x="261" y="972"/>
                    </a:cubicBezTo>
                    <a:cubicBezTo>
                      <a:pt x="109" y="1140"/>
                      <a:pt x="0" y="1367"/>
                      <a:pt x="25" y="1602"/>
                    </a:cubicBezTo>
                    <a:cubicBezTo>
                      <a:pt x="42" y="1829"/>
                      <a:pt x="202" y="2047"/>
                      <a:pt x="420" y="2106"/>
                    </a:cubicBezTo>
                    <a:cubicBezTo>
                      <a:pt x="286" y="2341"/>
                      <a:pt x="277" y="2652"/>
                      <a:pt x="370" y="2904"/>
                    </a:cubicBezTo>
                    <a:cubicBezTo>
                      <a:pt x="471" y="3156"/>
                      <a:pt x="697" y="3366"/>
                      <a:pt x="958" y="3450"/>
                    </a:cubicBezTo>
                    <a:cubicBezTo>
                      <a:pt x="933" y="3727"/>
                      <a:pt x="1168" y="4004"/>
                      <a:pt x="1420" y="4122"/>
                    </a:cubicBezTo>
                    <a:cubicBezTo>
                      <a:pt x="1529" y="4166"/>
                      <a:pt x="1648" y="4184"/>
                      <a:pt x="1770" y="4184"/>
                    </a:cubicBezTo>
                    <a:cubicBezTo>
                      <a:pt x="1929" y="4184"/>
                      <a:pt x="2095" y="4153"/>
                      <a:pt x="2251" y="4105"/>
                    </a:cubicBezTo>
                    <a:cubicBezTo>
                      <a:pt x="3890" y="3576"/>
                      <a:pt x="3932" y="947"/>
                      <a:pt x="2461" y="174"/>
                    </a:cubicBezTo>
                    <a:cubicBezTo>
                      <a:pt x="2249" y="61"/>
                      <a:pt x="2009" y="0"/>
                      <a:pt x="1776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6169450" y="2316425"/>
                <a:ext cx="94725" cy="109000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4360" extrusionOk="0">
                    <a:moveTo>
                      <a:pt x="1959" y="164"/>
                    </a:moveTo>
                    <a:cubicBezTo>
                      <a:pt x="1978" y="164"/>
                      <a:pt x="1997" y="165"/>
                      <a:pt x="2016" y="166"/>
                    </a:cubicBezTo>
                    <a:cubicBezTo>
                      <a:pt x="2327" y="191"/>
                      <a:pt x="2621" y="325"/>
                      <a:pt x="2856" y="527"/>
                    </a:cubicBezTo>
                    <a:cubicBezTo>
                      <a:pt x="3209" y="830"/>
                      <a:pt x="3428" y="1250"/>
                      <a:pt x="3529" y="1712"/>
                    </a:cubicBezTo>
                    <a:cubicBezTo>
                      <a:pt x="3621" y="2165"/>
                      <a:pt x="3587" y="2652"/>
                      <a:pt x="3419" y="3089"/>
                    </a:cubicBezTo>
                    <a:cubicBezTo>
                      <a:pt x="3251" y="3518"/>
                      <a:pt x="2949" y="3870"/>
                      <a:pt x="2529" y="4064"/>
                    </a:cubicBezTo>
                    <a:cubicBezTo>
                      <a:pt x="2478" y="4080"/>
                      <a:pt x="2411" y="4106"/>
                      <a:pt x="2361" y="4122"/>
                    </a:cubicBezTo>
                    <a:cubicBezTo>
                      <a:pt x="2349" y="4127"/>
                      <a:pt x="2340" y="4134"/>
                      <a:pt x="2333" y="4142"/>
                    </a:cubicBezTo>
                    <a:lnTo>
                      <a:pt x="2333" y="4142"/>
                    </a:lnTo>
                    <a:cubicBezTo>
                      <a:pt x="2210" y="4178"/>
                      <a:pt x="2075" y="4201"/>
                      <a:pt x="1942" y="4201"/>
                    </a:cubicBezTo>
                    <a:cubicBezTo>
                      <a:pt x="1801" y="4201"/>
                      <a:pt x="1661" y="4176"/>
                      <a:pt x="1538" y="4114"/>
                    </a:cubicBezTo>
                    <a:cubicBezTo>
                      <a:pt x="1328" y="4013"/>
                      <a:pt x="1151" y="3795"/>
                      <a:pt x="1176" y="3543"/>
                    </a:cubicBezTo>
                    <a:cubicBezTo>
                      <a:pt x="1176" y="3509"/>
                      <a:pt x="1143" y="3476"/>
                      <a:pt x="1109" y="3467"/>
                    </a:cubicBezTo>
                    <a:cubicBezTo>
                      <a:pt x="882" y="3392"/>
                      <a:pt x="689" y="3215"/>
                      <a:pt x="588" y="2997"/>
                    </a:cubicBezTo>
                    <a:cubicBezTo>
                      <a:pt x="479" y="2753"/>
                      <a:pt x="504" y="2468"/>
                      <a:pt x="622" y="2241"/>
                    </a:cubicBezTo>
                    <a:cubicBezTo>
                      <a:pt x="639" y="2199"/>
                      <a:pt x="622" y="2132"/>
                      <a:pt x="580" y="2123"/>
                    </a:cubicBezTo>
                    <a:cubicBezTo>
                      <a:pt x="420" y="2081"/>
                      <a:pt x="303" y="1955"/>
                      <a:pt x="261" y="1804"/>
                    </a:cubicBezTo>
                    <a:cubicBezTo>
                      <a:pt x="210" y="1636"/>
                      <a:pt x="244" y="1451"/>
                      <a:pt x="320" y="1292"/>
                    </a:cubicBezTo>
                    <a:cubicBezTo>
                      <a:pt x="420" y="1124"/>
                      <a:pt x="555" y="998"/>
                      <a:pt x="714" y="905"/>
                    </a:cubicBezTo>
                    <a:cubicBezTo>
                      <a:pt x="798" y="846"/>
                      <a:pt x="882" y="813"/>
                      <a:pt x="966" y="779"/>
                    </a:cubicBezTo>
                    <a:cubicBezTo>
                      <a:pt x="1034" y="746"/>
                      <a:pt x="1059" y="653"/>
                      <a:pt x="1109" y="578"/>
                    </a:cubicBezTo>
                    <a:cubicBezTo>
                      <a:pt x="1300" y="300"/>
                      <a:pt x="1632" y="164"/>
                      <a:pt x="1959" y="164"/>
                    </a:cubicBezTo>
                    <a:close/>
                    <a:moveTo>
                      <a:pt x="1917" y="1"/>
                    </a:moveTo>
                    <a:cubicBezTo>
                      <a:pt x="1597" y="1"/>
                      <a:pt x="1277" y="129"/>
                      <a:pt x="1059" y="376"/>
                    </a:cubicBezTo>
                    <a:cubicBezTo>
                      <a:pt x="1000" y="443"/>
                      <a:pt x="950" y="519"/>
                      <a:pt x="908" y="603"/>
                    </a:cubicBezTo>
                    <a:cubicBezTo>
                      <a:pt x="891" y="645"/>
                      <a:pt x="857" y="653"/>
                      <a:pt x="815" y="670"/>
                    </a:cubicBezTo>
                    <a:cubicBezTo>
                      <a:pt x="773" y="695"/>
                      <a:pt x="723" y="712"/>
                      <a:pt x="681" y="746"/>
                    </a:cubicBezTo>
                    <a:cubicBezTo>
                      <a:pt x="504" y="838"/>
                      <a:pt x="345" y="981"/>
                      <a:pt x="227" y="1149"/>
                    </a:cubicBezTo>
                    <a:cubicBezTo>
                      <a:pt x="17" y="1451"/>
                      <a:pt x="0" y="1905"/>
                      <a:pt x="303" y="2157"/>
                    </a:cubicBezTo>
                    <a:cubicBezTo>
                      <a:pt x="342" y="2191"/>
                      <a:pt x="394" y="2221"/>
                      <a:pt x="448" y="2247"/>
                    </a:cubicBezTo>
                    <a:lnTo>
                      <a:pt x="448" y="2247"/>
                    </a:lnTo>
                    <a:cubicBezTo>
                      <a:pt x="341" y="2500"/>
                      <a:pt x="332" y="2799"/>
                      <a:pt x="446" y="3064"/>
                    </a:cubicBezTo>
                    <a:cubicBezTo>
                      <a:pt x="554" y="3312"/>
                      <a:pt x="763" y="3510"/>
                      <a:pt x="1006" y="3605"/>
                    </a:cubicBezTo>
                    <a:lnTo>
                      <a:pt x="1006" y="3605"/>
                    </a:lnTo>
                    <a:cubicBezTo>
                      <a:pt x="1008" y="3878"/>
                      <a:pt x="1200" y="4123"/>
                      <a:pt x="1437" y="4257"/>
                    </a:cubicBezTo>
                    <a:cubicBezTo>
                      <a:pt x="1584" y="4328"/>
                      <a:pt x="1750" y="4360"/>
                      <a:pt x="1918" y="4360"/>
                    </a:cubicBezTo>
                    <a:cubicBezTo>
                      <a:pt x="2086" y="4360"/>
                      <a:pt x="2256" y="4328"/>
                      <a:pt x="2411" y="4274"/>
                    </a:cubicBezTo>
                    <a:cubicBezTo>
                      <a:pt x="2412" y="4274"/>
                      <a:pt x="2412" y="4273"/>
                      <a:pt x="2412" y="4273"/>
                    </a:cubicBezTo>
                    <a:lnTo>
                      <a:pt x="2412" y="4273"/>
                    </a:lnTo>
                    <a:cubicBezTo>
                      <a:pt x="2907" y="4105"/>
                      <a:pt x="3293" y="3752"/>
                      <a:pt x="3520" y="3274"/>
                    </a:cubicBezTo>
                    <a:cubicBezTo>
                      <a:pt x="3739" y="2804"/>
                      <a:pt x="3789" y="2266"/>
                      <a:pt x="3705" y="1762"/>
                    </a:cubicBezTo>
                    <a:cubicBezTo>
                      <a:pt x="3621" y="1258"/>
                      <a:pt x="3377" y="771"/>
                      <a:pt x="2991" y="435"/>
                    </a:cubicBezTo>
                    <a:cubicBezTo>
                      <a:pt x="2739" y="208"/>
                      <a:pt x="2436" y="57"/>
                      <a:pt x="2100" y="15"/>
                    </a:cubicBezTo>
                    <a:cubicBezTo>
                      <a:pt x="2040" y="5"/>
                      <a:pt x="1979" y="1"/>
                      <a:pt x="191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6191500" y="2332350"/>
                <a:ext cx="4077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553" extrusionOk="0">
                    <a:moveTo>
                      <a:pt x="79" y="0"/>
                    </a:moveTo>
                    <a:cubicBezTo>
                      <a:pt x="39" y="0"/>
                      <a:pt x="0" y="26"/>
                      <a:pt x="0" y="75"/>
                    </a:cubicBezTo>
                    <a:cubicBezTo>
                      <a:pt x="9" y="537"/>
                      <a:pt x="202" y="1024"/>
                      <a:pt x="546" y="1335"/>
                    </a:cubicBezTo>
                    <a:cubicBezTo>
                      <a:pt x="677" y="1459"/>
                      <a:pt x="843" y="1553"/>
                      <a:pt x="1021" y="1553"/>
                    </a:cubicBezTo>
                    <a:cubicBezTo>
                      <a:pt x="1072" y="1553"/>
                      <a:pt x="1124" y="1545"/>
                      <a:pt x="1176" y="1528"/>
                    </a:cubicBezTo>
                    <a:cubicBezTo>
                      <a:pt x="1386" y="1461"/>
                      <a:pt x="1529" y="1259"/>
                      <a:pt x="1571" y="1049"/>
                    </a:cubicBezTo>
                    <a:cubicBezTo>
                      <a:pt x="1630" y="772"/>
                      <a:pt x="1512" y="503"/>
                      <a:pt x="1344" y="277"/>
                    </a:cubicBezTo>
                    <a:cubicBezTo>
                      <a:pt x="1325" y="252"/>
                      <a:pt x="1299" y="242"/>
                      <a:pt x="1275" y="242"/>
                    </a:cubicBezTo>
                    <a:cubicBezTo>
                      <a:pt x="1216" y="242"/>
                      <a:pt x="1163" y="301"/>
                      <a:pt x="1210" y="361"/>
                    </a:cubicBezTo>
                    <a:cubicBezTo>
                      <a:pt x="1328" y="529"/>
                      <a:pt x="1428" y="713"/>
                      <a:pt x="1428" y="940"/>
                    </a:cubicBezTo>
                    <a:cubicBezTo>
                      <a:pt x="1428" y="1117"/>
                      <a:pt x="1328" y="1318"/>
                      <a:pt x="1151" y="1377"/>
                    </a:cubicBezTo>
                    <a:cubicBezTo>
                      <a:pt x="1111" y="1394"/>
                      <a:pt x="1070" y="1401"/>
                      <a:pt x="1029" y="1401"/>
                    </a:cubicBezTo>
                    <a:cubicBezTo>
                      <a:pt x="882" y="1401"/>
                      <a:pt x="737" y="1307"/>
                      <a:pt x="639" y="1209"/>
                    </a:cubicBezTo>
                    <a:cubicBezTo>
                      <a:pt x="504" y="1075"/>
                      <a:pt x="387" y="907"/>
                      <a:pt x="303" y="730"/>
                    </a:cubicBezTo>
                    <a:cubicBezTo>
                      <a:pt x="210" y="529"/>
                      <a:pt x="168" y="310"/>
                      <a:pt x="168" y="83"/>
                    </a:cubicBezTo>
                    <a:cubicBezTo>
                      <a:pt x="164" y="28"/>
                      <a:pt x="120" y="0"/>
                      <a:pt x="7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6179350" y="2366075"/>
                <a:ext cx="33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349" extrusionOk="0">
                    <a:moveTo>
                      <a:pt x="1228" y="0"/>
                    </a:moveTo>
                    <a:cubicBezTo>
                      <a:pt x="1214" y="0"/>
                      <a:pt x="1199" y="3"/>
                      <a:pt x="1184" y="11"/>
                    </a:cubicBezTo>
                    <a:cubicBezTo>
                      <a:pt x="987" y="136"/>
                      <a:pt x="768" y="193"/>
                      <a:pt x="544" y="193"/>
                    </a:cubicBezTo>
                    <a:cubicBezTo>
                      <a:pt x="405" y="193"/>
                      <a:pt x="264" y="171"/>
                      <a:pt x="125" y="129"/>
                    </a:cubicBezTo>
                    <a:cubicBezTo>
                      <a:pt x="116" y="125"/>
                      <a:pt x="106" y="124"/>
                      <a:pt x="98" y="124"/>
                    </a:cubicBezTo>
                    <a:cubicBezTo>
                      <a:pt x="25" y="124"/>
                      <a:pt x="0" y="241"/>
                      <a:pt x="83" y="272"/>
                    </a:cubicBezTo>
                    <a:cubicBezTo>
                      <a:pt x="230" y="323"/>
                      <a:pt x="386" y="348"/>
                      <a:pt x="542" y="348"/>
                    </a:cubicBezTo>
                    <a:cubicBezTo>
                      <a:pt x="797" y="348"/>
                      <a:pt x="1052" y="281"/>
                      <a:pt x="1276" y="146"/>
                    </a:cubicBezTo>
                    <a:cubicBezTo>
                      <a:pt x="1347" y="103"/>
                      <a:pt x="1304" y="0"/>
                      <a:pt x="1228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6195075" y="2367200"/>
                <a:ext cx="3677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1581" extrusionOk="0">
                    <a:moveTo>
                      <a:pt x="1037" y="0"/>
                    </a:moveTo>
                    <a:cubicBezTo>
                      <a:pt x="960" y="0"/>
                      <a:pt x="919" y="106"/>
                      <a:pt x="991" y="143"/>
                    </a:cubicBezTo>
                    <a:cubicBezTo>
                      <a:pt x="1143" y="218"/>
                      <a:pt x="1260" y="361"/>
                      <a:pt x="1285" y="537"/>
                    </a:cubicBezTo>
                    <a:cubicBezTo>
                      <a:pt x="1302" y="722"/>
                      <a:pt x="1218" y="890"/>
                      <a:pt x="1092" y="1016"/>
                    </a:cubicBezTo>
                    <a:cubicBezTo>
                      <a:pt x="832" y="1268"/>
                      <a:pt x="462" y="1403"/>
                      <a:pt x="109" y="1419"/>
                    </a:cubicBezTo>
                    <a:cubicBezTo>
                      <a:pt x="6" y="1435"/>
                      <a:pt x="0" y="1580"/>
                      <a:pt x="94" y="1580"/>
                    </a:cubicBezTo>
                    <a:cubicBezTo>
                      <a:pt x="99" y="1580"/>
                      <a:pt x="104" y="1580"/>
                      <a:pt x="109" y="1579"/>
                    </a:cubicBezTo>
                    <a:cubicBezTo>
                      <a:pt x="529" y="1562"/>
                      <a:pt x="991" y="1394"/>
                      <a:pt x="1260" y="1067"/>
                    </a:cubicBezTo>
                    <a:cubicBezTo>
                      <a:pt x="1403" y="899"/>
                      <a:pt x="1470" y="697"/>
                      <a:pt x="1428" y="479"/>
                    </a:cubicBezTo>
                    <a:cubicBezTo>
                      <a:pt x="1386" y="277"/>
                      <a:pt x="1252" y="101"/>
                      <a:pt x="1075" y="8"/>
                    </a:cubicBezTo>
                    <a:cubicBezTo>
                      <a:pt x="1062" y="3"/>
                      <a:pt x="1049" y="0"/>
                      <a:pt x="103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6222925" y="2391725"/>
                <a:ext cx="16700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085" extrusionOk="0">
                    <a:moveTo>
                      <a:pt x="190" y="1"/>
                    </a:moveTo>
                    <a:cubicBezTo>
                      <a:pt x="159" y="1"/>
                      <a:pt x="127" y="4"/>
                      <a:pt x="96" y="10"/>
                    </a:cubicBezTo>
                    <a:cubicBezTo>
                      <a:pt x="1" y="34"/>
                      <a:pt x="33" y="163"/>
                      <a:pt x="115" y="163"/>
                    </a:cubicBezTo>
                    <a:cubicBezTo>
                      <a:pt x="119" y="163"/>
                      <a:pt x="124" y="162"/>
                      <a:pt x="129" y="161"/>
                    </a:cubicBezTo>
                    <a:cubicBezTo>
                      <a:pt x="151" y="155"/>
                      <a:pt x="173" y="153"/>
                      <a:pt x="194" y="153"/>
                    </a:cubicBezTo>
                    <a:cubicBezTo>
                      <a:pt x="350" y="153"/>
                      <a:pt x="474" y="309"/>
                      <a:pt x="474" y="472"/>
                    </a:cubicBezTo>
                    <a:cubicBezTo>
                      <a:pt x="474" y="682"/>
                      <a:pt x="314" y="850"/>
                      <a:pt x="138" y="934"/>
                    </a:cubicBezTo>
                    <a:cubicBezTo>
                      <a:pt x="57" y="971"/>
                      <a:pt x="111" y="1085"/>
                      <a:pt x="188" y="1085"/>
                    </a:cubicBezTo>
                    <a:cubicBezTo>
                      <a:pt x="199" y="1085"/>
                      <a:pt x="210" y="1082"/>
                      <a:pt x="222" y="1077"/>
                    </a:cubicBezTo>
                    <a:cubicBezTo>
                      <a:pt x="465" y="959"/>
                      <a:pt x="667" y="716"/>
                      <a:pt x="642" y="430"/>
                    </a:cubicBezTo>
                    <a:cubicBezTo>
                      <a:pt x="633" y="296"/>
                      <a:pt x="566" y="170"/>
                      <a:pt x="457" y="86"/>
                    </a:cubicBezTo>
                    <a:cubicBezTo>
                      <a:pt x="375" y="29"/>
                      <a:pt x="284" y="1"/>
                      <a:pt x="19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6283050" y="2214500"/>
                <a:ext cx="292175" cy="327675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13107" extrusionOk="0">
                    <a:moveTo>
                      <a:pt x="1337" y="1"/>
                    </a:moveTo>
                    <a:lnTo>
                      <a:pt x="77" y="11207"/>
                    </a:lnTo>
                    <a:cubicBezTo>
                      <a:pt x="1" y="11534"/>
                      <a:pt x="1765" y="12181"/>
                      <a:pt x="4000" y="12660"/>
                    </a:cubicBezTo>
                    <a:cubicBezTo>
                      <a:pt x="5383" y="12950"/>
                      <a:pt x="6623" y="13106"/>
                      <a:pt x="7384" y="13106"/>
                    </a:cubicBezTo>
                    <a:cubicBezTo>
                      <a:pt x="7856" y="13106"/>
                      <a:pt x="8144" y="13046"/>
                      <a:pt x="8166" y="12921"/>
                    </a:cubicBezTo>
                    <a:lnTo>
                      <a:pt x="11686" y="1966"/>
                    </a:lnTo>
                    <a:lnTo>
                      <a:pt x="1337" y="1"/>
                    </a:lnTo>
                    <a:close/>
                  </a:path>
                </a:pathLst>
              </a:custGeom>
              <a:solidFill>
                <a:srgbClr val="EE81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6282850" y="2212375"/>
                <a:ext cx="294475" cy="33122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13249" extrusionOk="0">
                    <a:moveTo>
                      <a:pt x="1412" y="173"/>
                    </a:moveTo>
                    <a:cubicBezTo>
                      <a:pt x="1469" y="183"/>
                      <a:pt x="1527" y="193"/>
                      <a:pt x="1588" y="203"/>
                    </a:cubicBezTo>
                    <a:cubicBezTo>
                      <a:pt x="1840" y="254"/>
                      <a:pt x="2092" y="296"/>
                      <a:pt x="2344" y="354"/>
                    </a:cubicBezTo>
                    <a:cubicBezTo>
                      <a:pt x="2706" y="422"/>
                      <a:pt x="3084" y="489"/>
                      <a:pt x="3453" y="564"/>
                    </a:cubicBezTo>
                    <a:lnTo>
                      <a:pt x="4806" y="817"/>
                    </a:lnTo>
                    <a:cubicBezTo>
                      <a:pt x="5301" y="909"/>
                      <a:pt x="5797" y="1001"/>
                      <a:pt x="6301" y="1094"/>
                    </a:cubicBezTo>
                    <a:lnTo>
                      <a:pt x="7813" y="1379"/>
                    </a:lnTo>
                    <a:cubicBezTo>
                      <a:pt x="8275" y="1463"/>
                      <a:pt x="8745" y="1556"/>
                      <a:pt x="9207" y="1640"/>
                    </a:cubicBezTo>
                    <a:cubicBezTo>
                      <a:pt x="9611" y="1715"/>
                      <a:pt x="9997" y="1791"/>
                      <a:pt x="10392" y="1867"/>
                    </a:cubicBezTo>
                    <a:lnTo>
                      <a:pt x="11249" y="2018"/>
                    </a:lnTo>
                    <a:cubicBezTo>
                      <a:pt x="11365" y="2040"/>
                      <a:pt x="11482" y="2074"/>
                      <a:pt x="11598" y="2088"/>
                    </a:cubicBezTo>
                    <a:lnTo>
                      <a:pt x="11598" y="2088"/>
                    </a:lnTo>
                    <a:cubicBezTo>
                      <a:pt x="11563" y="2194"/>
                      <a:pt x="11524" y="2301"/>
                      <a:pt x="11484" y="2413"/>
                    </a:cubicBezTo>
                    <a:cubicBezTo>
                      <a:pt x="11375" y="2765"/>
                      <a:pt x="11257" y="3135"/>
                      <a:pt x="11140" y="3488"/>
                    </a:cubicBezTo>
                    <a:cubicBezTo>
                      <a:pt x="10972" y="4017"/>
                      <a:pt x="10804" y="4529"/>
                      <a:pt x="10636" y="5059"/>
                    </a:cubicBezTo>
                    <a:cubicBezTo>
                      <a:pt x="10434" y="5664"/>
                      <a:pt x="10249" y="6277"/>
                      <a:pt x="10048" y="6882"/>
                    </a:cubicBezTo>
                    <a:cubicBezTo>
                      <a:pt x="9846" y="7512"/>
                      <a:pt x="9636" y="8142"/>
                      <a:pt x="9434" y="8772"/>
                    </a:cubicBezTo>
                    <a:cubicBezTo>
                      <a:pt x="9249" y="9360"/>
                      <a:pt x="9056" y="9948"/>
                      <a:pt x="8871" y="10527"/>
                    </a:cubicBezTo>
                    <a:cubicBezTo>
                      <a:pt x="8720" y="10998"/>
                      <a:pt x="8569" y="11460"/>
                      <a:pt x="8418" y="11930"/>
                    </a:cubicBezTo>
                    <a:cubicBezTo>
                      <a:pt x="8325" y="12216"/>
                      <a:pt x="8241" y="12502"/>
                      <a:pt x="8149" y="12796"/>
                    </a:cubicBezTo>
                    <a:cubicBezTo>
                      <a:pt x="8124" y="12846"/>
                      <a:pt x="8115" y="12896"/>
                      <a:pt x="8090" y="12955"/>
                    </a:cubicBezTo>
                    <a:lnTo>
                      <a:pt x="8090" y="12964"/>
                    </a:lnTo>
                    <a:lnTo>
                      <a:pt x="8090" y="12972"/>
                    </a:lnTo>
                    <a:cubicBezTo>
                      <a:pt x="8095" y="12969"/>
                      <a:pt x="8097" y="12968"/>
                      <a:pt x="8097" y="12968"/>
                    </a:cubicBezTo>
                    <a:lnTo>
                      <a:pt x="8097" y="12968"/>
                    </a:lnTo>
                    <a:cubicBezTo>
                      <a:pt x="8099" y="12968"/>
                      <a:pt x="8085" y="12980"/>
                      <a:pt x="8080" y="12983"/>
                    </a:cubicBezTo>
                    <a:lnTo>
                      <a:pt x="8080" y="12983"/>
                    </a:lnTo>
                    <a:cubicBezTo>
                      <a:pt x="8081" y="12982"/>
                      <a:pt x="8081" y="12981"/>
                      <a:pt x="8082" y="12980"/>
                    </a:cubicBezTo>
                    <a:lnTo>
                      <a:pt x="8082" y="12980"/>
                    </a:lnTo>
                    <a:cubicBezTo>
                      <a:pt x="8079" y="12983"/>
                      <a:pt x="8078" y="12984"/>
                      <a:pt x="8078" y="12984"/>
                    </a:cubicBezTo>
                    <a:cubicBezTo>
                      <a:pt x="8079" y="12984"/>
                      <a:pt x="8079" y="12984"/>
                      <a:pt x="8080" y="12983"/>
                    </a:cubicBezTo>
                    <a:lnTo>
                      <a:pt x="8080" y="12983"/>
                    </a:lnTo>
                    <a:cubicBezTo>
                      <a:pt x="8070" y="12998"/>
                      <a:pt x="8048" y="13006"/>
                      <a:pt x="8040" y="13006"/>
                    </a:cubicBezTo>
                    <a:cubicBezTo>
                      <a:pt x="8031" y="13010"/>
                      <a:pt x="8031" y="13010"/>
                      <a:pt x="8032" y="13010"/>
                    </a:cubicBezTo>
                    <a:cubicBezTo>
                      <a:pt x="8034" y="13010"/>
                      <a:pt x="8036" y="13010"/>
                      <a:pt x="8031" y="13014"/>
                    </a:cubicBezTo>
                    <a:cubicBezTo>
                      <a:pt x="8023" y="13014"/>
                      <a:pt x="8006" y="13022"/>
                      <a:pt x="7998" y="13022"/>
                    </a:cubicBezTo>
                    <a:lnTo>
                      <a:pt x="7838" y="13056"/>
                    </a:lnTo>
                    <a:cubicBezTo>
                      <a:pt x="7696" y="13077"/>
                      <a:pt x="7550" y="13085"/>
                      <a:pt x="7401" y="13085"/>
                    </a:cubicBezTo>
                    <a:cubicBezTo>
                      <a:pt x="7198" y="13085"/>
                      <a:pt x="6992" y="13070"/>
                      <a:pt x="6788" y="13056"/>
                    </a:cubicBezTo>
                    <a:cubicBezTo>
                      <a:pt x="6259" y="13014"/>
                      <a:pt x="5721" y="12938"/>
                      <a:pt x="5192" y="12854"/>
                    </a:cubicBezTo>
                    <a:cubicBezTo>
                      <a:pt x="4008" y="12661"/>
                      <a:pt x="2823" y="12392"/>
                      <a:pt x="1689" y="12031"/>
                    </a:cubicBezTo>
                    <a:cubicBezTo>
                      <a:pt x="1311" y="11905"/>
                      <a:pt x="933" y="11779"/>
                      <a:pt x="572" y="11586"/>
                    </a:cubicBezTo>
                    <a:cubicBezTo>
                      <a:pt x="471" y="11535"/>
                      <a:pt x="345" y="11468"/>
                      <a:pt x="269" y="11401"/>
                    </a:cubicBezTo>
                    <a:cubicBezTo>
                      <a:pt x="253" y="11384"/>
                      <a:pt x="236" y="11367"/>
                      <a:pt x="227" y="11359"/>
                    </a:cubicBezTo>
                    <a:lnTo>
                      <a:pt x="211" y="11334"/>
                    </a:lnTo>
                    <a:cubicBezTo>
                      <a:pt x="206" y="11329"/>
                      <a:pt x="204" y="11328"/>
                      <a:pt x="203" y="11328"/>
                    </a:cubicBezTo>
                    <a:cubicBezTo>
                      <a:pt x="201" y="11328"/>
                      <a:pt x="203" y="11332"/>
                      <a:pt x="201" y="11332"/>
                    </a:cubicBezTo>
                    <a:cubicBezTo>
                      <a:pt x="201" y="11332"/>
                      <a:pt x="198" y="11330"/>
                      <a:pt x="194" y="11325"/>
                    </a:cubicBezTo>
                    <a:cubicBezTo>
                      <a:pt x="194" y="11317"/>
                      <a:pt x="185" y="11317"/>
                      <a:pt x="185" y="11300"/>
                    </a:cubicBezTo>
                    <a:cubicBezTo>
                      <a:pt x="185" y="11292"/>
                      <a:pt x="185" y="11292"/>
                      <a:pt x="177" y="11283"/>
                    </a:cubicBezTo>
                    <a:cubicBezTo>
                      <a:pt x="175" y="11288"/>
                      <a:pt x="174" y="11290"/>
                      <a:pt x="173" y="11290"/>
                    </a:cubicBezTo>
                    <a:cubicBezTo>
                      <a:pt x="173" y="11290"/>
                      <a:pt x="177" y="11276"/>
                      <a:pt x="177" y="11258"/>
                    </a:cubicBezTo>
                    <a:lnTo>
                      <a:pt x="177" y="11241"/>
                    </a:lnTo>
                    <a:cubicBezTo>
                      <a:pt x="177" y="11216"/>
                      <a:pt x="185" y="11191"/>
                      <a:pt x="185" y="11166"/>
                    </a:cubicBezTo>
                    <a:lnTo>
                      <a:pt x="219" y="10855"/>
                    </a:lnTo>
                    <a:lnTo>
                      <a:pt x="345" y="9721"/>
                    </a:lnTo>
                    <a:cubicBezTo>
                      <a:pt x="404" y="9175"/>
                      <a:pt x="471" y="8629"/>
                      <a:pt x="521" y="8091"/>
                    </a:cubicBezTo>
                    <a:lnTo>
                      <a:pt x="740" y="6168"/>
                    </a:lnTo>
                    <a:cubicBezTo>
                      <a:pt x="815" y="5521"/>
                      <a:pt x="891" y="4857"/>
                      <a:pt x="967" y="4202"/>
                    </a:cubicBezTo>
                    <a:cubicBezTo>
                      <a:pt x="1025" y="3605"/>
                      <a:pt x="1101" y="3001"/>
                      <a:pt x="1160" y="2396"/>
                    </a:cubicBezTo>
                    <a:lnTo>
                      <a:pt x="1319" y="985"/>
                    </a:lnTo>
                    <a:cubicBezTo>
                      <a:pt x="1353" y="708"/>
                      <a:pt x="1386" y="449"/>
                      <a:pt x="1412" y="173"/>
                    </a:cubicBezTo>
                    <a:close/>
                    <a:moveTo>
                      <a:pt x="1331" y="0"/>
                    </a:moveTo>
                    <a:cubicBezTo>
                      <a:pt x="1272" y="0"/>
                      <a:pt x="1238" y="74"/>
                      <a:pt x="1255" y="119"/>
                    </a:cubicBezTo>
                    <a:lnTo>
                      <a:pt x="1255" y="119"/>
                    </a:lnTo>
                    <a:cubicBezTo>
                      <a:pt x="1234" y="258"/>
                      <a:pt x="1226" y="391"/>
                      <a:pt x="1210" y="531"/>
                    </a:cubicBezTo>
                    <a:lnTo>
                      <a:pt x="1084" y="1699"/>
                    </a:lnTo>
                    <a:lnTo>
                      <a:pt x="891" y="3362"/>
                    </a:lnTo>
                    <a:cubicBezTo>
                      <a:pt x="815" y="4009"/>
                      <a:pt x="748" y="4656"/>
                      <a:pt x="673" y="5294"/>
                    </a:cubicBezTo>
                    <a:lnTo>
                      <a:pt x="454" y="7285"/>
                    </a:lnTo>
                    <a:cubicBezTo>
                      <a:pt x="387" y="7881"/>
                      <a:pt x="311" y="8478"/>
                      <a:pt x="253" y="9074"/>
                    </a:cubicBezTo>
                    <a:lnTo>
                      <a:pt x="93" y="10460"/>
                    </a:lnTo>
                    <a:cubicBezTo>
                      <a:pt x="59" y="10712"/>
                      <a:pt x="43" y="10964"/>
                      <a:pt x="9" y="11216"/>
                    </a:cubicBezTo>
                    <a:cubicBezTo>
                      <a:pt x="9" y="11241"/>
                      <a:pt x="9" y="11258"/>
                      <a:pt x="1" y="11283"/>
                    </a:cubicBezTo>
                    <a:lnTo>
                      <a:pt x="1" y="11292"/>
                    </a:lnTo>
                    <a:lnTo>
                      <a:pt x="1" y="11317"/>
                    </a:lnTo>
                    <a:cubicBezTo>
                      <a:pt x="1" y="11334"/>
                      <a:pt x="1" y="11359"/>
                      <a:pt x="9" y="11367"/>
                    </a:cubicBezTo>
                    <a:cubicBezTo>
                      <a:pt x="43" y="11451"/>
                      <a:pt x="118" y="11510"/>
                      <a:pt x="185" y="11569"/>
                    </a:cubicBezTo>
                    <a:cubicBezTo>
                      <a:pt x="295" y="11653"/>
                      <a:pt x="404" y="11703"/>
                      <a:pt x="521" y="11762"/>
                    </a:cubicBezTo>
                    <a:cubicBezTo>
                      <a:pt x="891" y="11947"/>
                      <a:pt x="1294" y="12081"/>
                      <a:pt x="1689" y="12207"/>
                    </a:cubicBezTo>
                    <a:cubicBezTo>
                      <a:pt x="2235" y="12384"/>
                      <a:pt x="2790" y="12535"/>
                      <a:pt x="3344" y="12661"/>
                    </a:cubicBezTo>
                    <a:cubicBezTo>
                      <a:pt x="4495" y="12930"/>
                      <a:pt x="5654" y="13148"/>
                      <a:pt x="6822" y="13224"/>
                    </a:cubicBezTo>
                    <a:cubicBezTo>
                      <a:pt x="7008" y="13237"/>
                      <a:pt x="7196" y="13248"/>
                      <a:pt x="7383" y="13248"/>
                    </a:cubicBezTo>
                    <a:cubicBezTo>
                      <a:pt x="7551" y="13248"/>
                      <a:pt x="7717" y="13239"/>
                      <a:pt x="7880" y="13216"/>
                    </a:cubicBezTo>
                    <a:cubicBezTo>
                      <a:pt x="8031" y="13190"/>
                      <a:pt x="8199" y="13148"/>
                      <a:pt x="8250" y="13006"/>
                    </a:cubicBezTo>
                    <a:cubicBezTo>
                      <a:pt x="8300" y="12846"/>
                      <a:pt x="8359" y="12686"/>
                      <a:pt x="8409" y="12518"/>
                    </a:cubicBezTo>
                    <a:cubicBezTo>
                      <a:pt x="8535" y="12140"/>
                      <a:pt x="8653" y="11754"/>
                      <a:pt x="8779" y="11376"/>
                    </a:cubicBezTo>
                    <a:cubicBezTo>
                      <a:pt x="8947" y="10838"/>
                      <a:pt x="9123" y="10309"/>
                      <a:pt x="9291" y="9771"/>
                    </a:cubicBezTo>
                    <a:lnTo>
                      <a:pt x="9888" y="7915"/>
                    </a:lnTo>
                    <a:cubicBezTo>
                      <a:pt x="10090" y="7285"/>
                      <a:pt x="10300" y="6638"/>
                      <a:pt x="10501" y="6008"/>
                    </a:cubicBezTo>
                    <a:cubicBezTo>
                      <a:pt x="10686" y="5437"/>
                      <a:pt x="10862" y="4857"/>
                      <a:pt x="11056" y="4277"/>
                    </a:cubicBezTo>
                    <a:cubicBezTo>
                      <a:pt x="11207" y="3824"/>
                      <a:pt x="11350" y="3379"/>
                      <a:pt x="11484" y="2925"/>
                    </a:cubicBezTo>
                    <a:cubicBezTo>
                      <a:pt x="11568" y="2665"/>
                      <a:pt x="11652" y="2413"/>
                      <a:pt x="11736" y="2144"/>
                    </a:cubicBezTo>
                    <a:cubicBezTo>
                      <a:pt x="11744" y="2119"/>
                      <a:pt x="11761" y="2085"/>
                      <a:pt x="11770" y="2043"/>
                    </a:cubicBezTo>
                    <a:cubicBezTo>
                      <a:pt x="11778" y="2001"/>
                      <a:pt x="11761" y="1959"/>
                      <a:pt x="11719" y="1951"/>
                    </a:cubicBezTo>
                    <a:cubicBezTo>
                      <a:pt x="11627" y="1925"/>
                      <a:pt x="11526" y="1917"/>
                      <a:pt x="11434" y="1892"/>
                    </a:cubicBezTo>
                    <a:cubicBezTo>
                      <a:pt x="11182" y="1841"/>
                      <a:pt x="10930" y="1799"/>
                      <a:pt x="10678" y="1749"/>
                    </a:cubicBezTo>
                    <a:cubicBezTo>
                      <a:pt x="10308" y="1673"/>
                      <a:pt x="9930" y="1615"/>
                      <a:pt x="9569" y="1539"/>
                    </a:cubicBezTo>
                    <a:lnTo>
                      <a:pt x="8208" y="1287"/>
                    </a:lnTo>
                    <a:cubicBezTo>
                      <a:pt x="7721" y="1195"/>
                      <a:pt x="7225" y="1094"/>
                      <a:pt x="6721" y="1001"/>
                    </a:cubicBezTo>
                    <a:lnTo>
                      <a:pt x="5209" y="716"/>
                    </a:lnTo>
                    <a:cubicBezTo>
                      <a:pt x="4747" y="632"/>
                      <a:pt x="4276" y="539"/>
                      <a:pt x="3814" y="455"/>
                    </a:cubicBezTo>
                    <a:cubicBezTo>
                      <a:pt x="3411" y="380"/>
                      <a:pt x="3025" y="312"/>
                      <a:pt x="2622" y="237"/>
                    </a:cubicBezTo>
                    <a:lnTo>
                      <a:pt x="1773" y="77"/>
                    </a:lnTo>
                    <a:cubicBezTo>
                      <a:pt x="1639" y="60"/>
                      <a:pt x="1504" y="27"/>
                      <a:pt x="1361" y="2"/>
                    </a:cubicBezTo>
                    <a:lnTo>
                      <a:pt x="1345" y="2"/>
                    </a:lnTo>
                    <a:cubicBezTo>
                      <a:pt x="1340" y="1"/>
                      <a:pt x="1336" y="0"/>
                      <a:pt x="133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6305950" y="2176700"/>
                <a:ext cx="282700" cy="95650"/>
              </a:xfrm>
              <a:custGeom>
                <a:avLst/>
                <a:gdLst/>
                <a:ahLst/>
                <a:cxnLst/>
                <a:rect l="l" t="t" r="r" b="b"/>
                <a:pathLst>
                  <a:path w="11308" h="3826" extrusionOk="0">
                    <a:moveTo>
                      <a:pt x="353" y="1"/>
                    </a:moveTo>
                    <a:lnTo>
                      <a:pt x="101" y="1219"/>
                    </a:lnTo>
                    <a:cubicBezTo>
                      <a:pt x="1" y="1706"/>
                      <a:pt x="2370" y="2605"/>
                      <a:pt x="5394" y="3252"/>
                    </a:cubicBezTo>
                    <a:cubicBezTo>
                      <a:pt x="7174" y="3628"/>
                      <a:pt x="8786" y="3826"/>
                      <a:pt x="9831" y="3826"/>
                    </a:cubicBezTo>
                    <a:cubicBezTo>
                      <a:pt x="10561" y="3826"/>
                      <a:pt x="11014" y="3729"/>
                      <a:pt x="11056" y="3529"/>
                    </a:cubicBezTo>
                    <a:lnTo>
                      <a:pt x="11308" y="2311"/>
                    </a:lnTo>
                    <a:lnTo>
                      <a:pt x="353" y="1"/>
                    </a:ln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6304900" y="2174600"/>
                <a:ext cx="2860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3983" extrusionOk="0">
                    <a:moveTo>
                      <a:pt x="463" y="185"/>
                    </a:moveTo>
                    <a:lnTo>
                      <a:pt x="11257" y="2462"/>
                    </a:lnTo>
                    <a:lnTo>
                      <a:pt x="11014" y="3596"/>
                    </a:lnTo>
                    <a:cubicBezTo>
                      <a:pt x="10982" y="3736"/>
                      <a:pt x="10588" y="3821"/>
                      <a:pt x="9895" y="3821"/>
                    </a:cubicBezTo>
                    <a:cubicBezTo>
                      <a:pt x="8931" y="3821"/>
                      <a:pt x="7389" y="3657"/>
                      <a:pt x="5444" y="3252"/>
                    </a:cubicBezTo>
                    <a:cubicBezTo>
                      <a:pt x="3999" y="2932"/>
                      <a:pt x="2647" y="2554"/>
                      <a:pt x="1647" y="2176"/>
                    </a:cubicBezTo>
                    <a:cubicBezTo>
                      <a:pt x="547" y="1756"/>
                      <a:pt x="185" y="1454"/>
                      <a:pt x="219" y="1319"/>
                    </a:cubicBezTo>
                    <a:lnTo>
                      <a:pt x="463" y="185"/>
                    </a:lnTo>
                    <a:close/>
                    <a:moveTo>
                      <a:pt x="337" y="1"/>
                    </a:moveTo>
                    <a:lnTo>
                      <a:pt x="59" y="1294"/>
                    </a:lnTo>
                    <a:cubicBezTo>
                      <a:pt x="1" y="1580"/>
                      <a:pt x="513" y="1924"/>
                      <a:pt x="1580" y="2336"/>
                    </a:cubicBezTo>
                    <a:cubicBezTo>
                      <a:pt x="2588" y="2714"/>
                      <a:pt x="3949" y="3100"/>
                      <a:pt x="5419" y="3403"/>
                    </a:cubicBezTo>
                    <a:cubicBezTo>
                      <a:pt x="7032" y="3756"/>
                      <a:pt x="8737" y="3982"/>
                      <a:pt x="9871" y="3982"/>
                    </a:cubicBezTo>
                    <a:cubicBezTo>
                      <a:pt x="10619" y="3982"/>
                      <a:pt x="11123" y="3882"/>
                      <a:pt x="11173" y="3638"/>
                    </a:cubicBezTo>
                    <a:lnTo>
                      <a:pt x="11442" y="2344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6312250" y="2169750"/>
                <a:ext cx="279125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2894" extrusionOk="0">
                    <a:moveTo>
                      <a:pt x="1317" y="1"/>
                    </a:moveTo>
                    <a:cubicBezTo>
                      <a:pt x="595" y="1"/>
                      <a:pt x="146" y="96"/>
                      <a:pt x="101" y="295"/>
                    </a:cubicBezTo>
                    <a:cubicBezTo>
                      <a:pt x="1" y="774"/>
                      <a:pt x="2370" y="1673"/>
                      <a:pt x="5394" y="2320"/>
                    </a:cubicBezTo>
                    <a:cubicBezTo>
                      <a:pt x="7189" y="2694"/>
                      <a:pt x="8813" y="2893"/>
                      <a:pt x="9857" y="2893"/>
                    </a:cubicBezTo>
                    <a:cubicBezTo>
                      <a:pt x="10572" y="2893"/>
                      <a:pt x="11015" y="2800"/>
                      <a:pt x="11056" y="2606"/>
                    </a:cubicBezTo>
                    <a:cubicBezTo>
                      <a:pt x="11165" y="2118"/>
                      <a:pt x="8788" y="1203"/>
                      <a:pt x="5763" y="573"/>
                    </a:cubicBezTo>
                    <a:cubicBezTo>
                      <a:pt x="3976" y="200"/>
                      <a:pt x="2361" y="1"/>
                      <a:pt x="1317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6311200" y="2167675"/>
                <a:ext cx="282500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11300" h="3042" extrusionOk="0">
                    <a:moveTo>
                      <a:pt x="1353" y="168"/>
                    </a:moveTo>
                    <a:cubicBezTo>
                      <a:pt x="2311" y="168"/>
                      <a:pt x="3856" y="320"/>
                      <a:pt x="5797" y="731"/>
                    </a:cubicBezTo>
                    <a:cubicBezTo>
                      <a:pt x="9132" y="1437"/>
                      <a:pt x="11098" y="2336"/>
                      <a:pt x="11022" y="2663"/>
                    </a:cubicBezTo>
                    <a:cubicBezTo>
                      <a:pt x="10994" y="2805"/>
                      <a:pt x="10598" y="2891"/>
                      <a:pt x="9899" y="2891"/>
                    </a:cubicBezTo>
                    <a:cubicBezTo>
                      <a:pt x="8938" y="2891"/>
                      <a:pt x="7402" y="2728"/>
                      <a:pt x="5461" y="2319"/>
                    </a:cubicBezTo>
                    <a:cubicBezTo>
                      <a:pt x="4008" y="2000"/>
                      <a:pt x="2655" y="1622"/>
                      <a:pt x="1656" y="1244"/>
                    </a:cubicBezTo>
                    <a:cubicBezTo>
                      <a:pt x="555" y="824"/>
                      <a:pt x="202" y="521"/>
                      <a:pt x="227" y="387"/>
                    </a:cubicBezTo>
                    <a:cubicBezTo>
                      <a:pt x="261" y="252"/>
                      <a:pt x="647" y="168"/>
                      <a:pt x="1353" y="168"/>
                    </a:cubicBezTo>
                    <a:close/>
                    <a:moveTo>
                      <a:pt x="1354" y="1"/>
                    </a:moveTo>
                    <a:cubicBezTo>
                      <a:pt x="605" y="1"/>
                      <a:pt x="110" y="105"/>
                      <a:pt x="59" y="353"/>
                    </a:cubicBezTo>
                    <a:cubicBezTo>
                      <a:pt x="1" y="639"/>
                      <a:pt x="513" y="983"/>
                      <a:pt x="1580" y="1395"/>
                    </a:cubicBezTo>
                    <a:cubicBezTo>
                      <a:pt x="2588" y="1773"/>
                      <a:pt x="3949" y="2159"/>
                      <a:pt x="5419" y="2462"/>
                    </a:cubicBezTo>
                    <a:cubicBezTo>
                      <a:pt x="7032" y="2806"/>
                      <a:pt x="8737" y="3041"/>
                      <a:pt x="9871" y="3041"/>
                    </a:cubicBezTo>
                    <a:cubicBezTo>
                      <a:pt x="10627" y="3041"/>
                      <a:pt x="11123" y="2941"/>
                      <a:pt x="11173" y="2705"/>
                    </a:cubicBezTo>
                    <a:cubicBezTo>
                      <a:pt x="11299" y="2084"/>
                      <a:pt x="8502" y="1151"/>
                      <a:pt x="5814" y="588"/>
                    </a:cubicBezTo>
                    <a:cubicBezTo>
                      <a:pt x="4192" y="240"/>
                      <a:pt x="2485" y="1"/>
                      <a:pt x="135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6358675" y="2160950"/>
                <a:ext cx="191125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2574" extrusionOk="0">
                    <a:moveTo>
                      <a:pt x="244" y="1"/>
                    </a:moveTo>
                    <a:lnTo>
                      <a:pt x="76" y="824"/>
                    </a:lnTo>
                    <a:cubicBezTo>
                      <a:pt x="0" y="1151"/>
                      <a:pt x="1605" y="1756"/>
                      <a:pt x="3654" y="2185"/>
                    </a:cubicBezTo>
                    <a:cubicBezTo>
                      <a:pt x="4861" y="2442"/>
                      <a:pt x="5951" y="2574"/>
                      <a:pt x="6655" y="2574"/>
                    </a:cubicBezTo>
                    <a:cubicBezTo>
                      <a:pt x="7148" y="2574"/>
                      <a:pt x="7452" y="2509"/>
                      <a:pt x="7477" y="2378"/>
                    </a:cubicBezTo>
                    <a:lnTo>
                      <a:pt x="7645" y="1555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6356575" y="2158850"/>
                <a:ext cx="195125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7805" h="2748" extrusionOk="0">
                    <a:moveTo>
                      <a:pt x="378" y="169"/>
                    </a:moveTo>
                    <a:lnTo>
                      <a:pt x="7628" y="1706"/>
                    </a:lnTo>
                    <a:lnTo>
                      <a:pt x="7468" y="2453"/>
                    </a:lnTo>
                    <a:cubicBezTo>
                      <a:pt x="7461" y="2496"/>
                      <a:pt x="7295" y="2588"/>
                      <a:pt x="6714" y="2588"/>
                    </a:cubicBezTo>
                    <a:cubicBezTo>
                      <a:pt x="6614" y="2588"/>
                      <a:pt x="6502" y="2586"/>
                      <a:pt x="6376" y="2579"/>
                    </a:cubicBezTo>
                    <a:cubicBezTo>
                      <a:pt x="5662" y="2546"/>
                      <a:pt x="4730" y="2411"/>
                      <a:pt x="3738" y="2201"/>
                    </a:cubicBezTo>
                    <a:cubicBezTo>
                      <a:pt x="2755" y="1991"/>
                      <a:pt x="1840" y="1723"/>
                      <a:pt x="1168" y="1471"/>
                    </a:cubicBezTo>
                    <a:cubicBezTo>
                      <a:pt x="361" y="1160"/>
                      <a:pt x="210" y="967"/>
                      <a:pt x="219" y="916"/>
                    </a:cubicBezTo>
                    <a:lnTo>
                      <a:pt x="378" y="169"/>
                    </a:lnTo>
                    <a:close/>
                    <a:moveTo>
                      <a:pt x="252" y="1"/>
                    </a:moveTo>
                    <a:lnTo>
                      <a:pt x="67" y="899"/>
                    </a:lnTo>
                    <a:cubicBezTo>
                      <a:pt x="51" y="967"/>
                      <a:pt x="0" y="1210"/>
                      <a:pt x="1117" y="1630"/>
                    </a:cubicBezTo>
                    <a:cubicBezTo>
                      <a:pt x="1798" y="1882"/>
                      <a:pt x="2722" y="2143"/>
                      <a:pt x="3705" y="2353"/>
                    </a:cubicBezTo>
                    <a:cubicBezTo>
                      <a:pt x="4704" y="2563"/>
                      <a:pt x="5645" y="2689"/>
                      <a:pt x="6376" y="2731"/>
                    </a:cubicBezTo>
                    <a:cubicBezTo>
                      <a:pt x="6511" y="2748"/>
                      <a:pt x="6628" y="2748"/>
                      <a:pt x="6729" y="2748"/>
                    </a:cubicBezTo>
                    <a:cubicBezTo>
                      <a:pt x="7569" y="2748"/>
                      <a:pt x="7611" y="2546"/>
                      <a:pt x="7611" y="2495"/>
                    </a:cubicBezTo>
                    <a:lnTo>
                      <a:pt x="7804" y="1597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p36"/>
              <p:cNvSpPr/>
              <p:nvPr/>
            </p:nvSpPr>
            <p:spPr>
              <a:xfrm>
                <a:off x="6362875" y="2156125"/>
                <a:ext cx="188600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7544" h="1948" extrusionOk="0">
                    <a:moveTo>
                      <a:pt x="882" y="0"/>
                    </a:moveTo>
                    <a:cubicBezTo>
                      <a:pt x="396" y="0"/>
                      <a:pt x="95" y="63"/>
                      <a:pt x="67" y="194"/>
                    </a:cubicBezTo>
                    <a:cubicBezTo>
                      <a:pt x="0" y="521"/>
                      <a:pt x="1596" y="1134"/>
                      <a:pt x="3646" y="1563"/>
                    </a:cubicBezTo>
                    <a:cubicBezTo>
                      <a:pt x="4842" y="1815"/>
                      <a:pt x="5927" y="1948"/>
                      <a:pt x="6634" y="1948"/>
                    </a:cubicBezTo>
                    <a:cubicBezTo>
                      <a:pt x="7128" y="1948"/>
                      <a:pt x="7437" y="1883"/>
                      <a:pt x="7468" y="1748"/>
                    </a:cubicBezTo>
                    <a:cubicBezTo>
                      <a:pt x="7544" y="1428"/>
                      <a:pt x="5931" y="815"/>
                      <a:pt x="3890" y="387"/>
                    </a:cubicBezTo>
                    <a:cubicBezTo>
                      <a:pt x="2681" y="133"/>
                      <a:pt x="1587" y="0"/>
                      <a:pt x="8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p36"/>
              <p:cNvSpPr/>
              <p:nvPr/>
            </p:nvSpPr>
            <p:spPr>
              <a:xfrm>
                <a:off x="6360350" y="2154075"/>
                <a:ext cx="1938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7754" h="2107" extrusionOk="0">
                    <a:moveTo>
                      <a:pt x="983" y="150"/>
                    </a:moveTo>
                    <a:cubicBezTo>
                      <a:pt x="1605" y="150"/>
                      <a:pt x="2621" y="259"/>
                      <a:pt x="3974" y="544"/>
                    </a:cubicBezTo>
                    <a:cubicBezTo>
                      <a:pt x="6360" y="1032"/>
                      <a:pt x="7536" y="1636"/>
                      <a:pt x="7494" y="1813"/>
                    </a:cubicBezTo>
                    <a:cubicBezTo>
                      <a:pt x="7479" y="1889"/>
                      <a:pt x="7225" y="1946"/>
                      <a:pt x="6749" y="1946"/>
                    </a:cubicBezTo>
                    <a:cubicBezTo>
                      <a:pt x="6123" y="1946"/>
                      <a:pt x="5114" y="1847"/>
                      <a:pt x="3764" y="1561"/>
                    </a:cubicBezTo>
                    <a:cubicBezTo>
                      <a:pt x="1386" y="1065"/>
                      <a:pt x="202" y="469"/>
                      <a:pt x="244" y="292"/>
                    </a:cubicBezTo>
                    <a:cubicBezTo>
                      <a:pt x="269" y="208"/>
                      <a:pt x="513" y="150"/>
                      <a:pt x="983" y="150"/>
                    </a:cubicBezTo>
                    <a:close/>
                    <a:moveTo>
                      <a:pt x="1013" y="1"/>
                    </a:moveTo>
                    <a:cubicBezTo>
                      <a:pt x="501" y="1"/>
                      <a:pt x="143" y="73"/>
                      <a:pt x="101" y="259"/>
                    </a:cubicBezTo>
                    <a:cubicBezTo>
                      <a:pt x="0" y="738"/>
                      <a:pt x="2210" y="1393"/>
                      <a:pt x="3739" y="1720"/>
                    </a:cubicBezTo>
                    <a:cubicBezTo>
                      <a:pt x="4679" y="1914"/>
                      <a:pt x="5914" y="2107"/>
                      <a:pt x="6746" y="2107"/>
                    </a:cubicBezTo>
                    <a:cubicBezTo>
                      <a:pt x="7250" y="2107"/>
                      <a:pt x="7611" y="2031"/>
                      <a:pt x="7653" y="1855"/>
                    </a:cubicBezTo>
                    <a:cubicBezTo>
                      <a:pt x="7754" y="1368"/>
                      <a:pt x="5545" y="721"/>
                      <a:pt x="4016" y="393"/>
                    </a:cubicBezTo>
                    <a:cubicBezTo>
                      <a:pt x="3075" y="191"/>
                      <a:pt x="1842" y="1"/>
                      <a:pt x="101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36"/>
              <p:cNvSpPr/>
              <p:nvPr/>
            </p:nvSpPr>
            <p:spPr>
              <a:xfrm>
                <a:off x="6431325" y="2037050"/>
                <a:ext cx="151025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5771" extrusionOk="0">
                    <a:moveTo>
                      <a:pt x="5117" y="0"/>
                    </a:moveTo>
                    <a:lnTo>
                      <a:pt x="4823" y="68"/>
                    </a:lnTo>
                    <a:lnTo>
                      <a:pt x="3655" y="294"/>
                    </a:lnTo>
                    <a:lnTo>
                      <a:pt x="2378" y="546"/>
                    </a:lnTo>
                    <a:lnTo>
                      <a:pt x="2160" y="588"/>
                    </a:lnTo>
                    <a:lnTo>
                      <a:pt x="1580" y="1848"/>
                    </a:lnTo>
                    <a:lnTo>
                      <a:pt x="992" y="3125"/>
                    </a:lnTo>
                    <a:lnTo>
                      <a:pt x="463" y="4251"/>
                    </a:lnTo>
                    <a:lnTo>
                      <a:pt x="1" y="5267"/>
                    </a:lnTo>
                    <a:cubicBezTo>
                      <a:pt x="391" y="5534"/>
                      <a:pt x="1007" y="5770"/>
                      <a:pt x="1604" y="5770"/>
                    </a:cubicBezTo>
                    <a:cubicBezTo>
                      <a:pt x="1779" y="5770"/>
                      <a:pt x="1952" y="5750"/>
                      <a:pt x="2118" y="5704"/>
                    </a:cubicBezTo>
                    <a:lnTo>
                      <a:pt x="2260" y="5326"/>
                    </a:lnTo>
                    <a:lnTo>
                      <a:pt x="2689" y="4226"/>
                    </a:lnTo>
                    <a:lnTo>
                      <a:pt x="2899" y="3697"/>
                    </a:lnTo>
                    <a:lnTo>
                      <a:pt x="3378" y="2495"/>
                    </a:lnTo>
                    <a:lnTo>
                      <a:pt x="3470" y="2243"/>
                    </a:lnTo>
                    <a:lnTo>
                      <a:pt x="4067" y="2084"/>
                    </a:lnTo>
                    <a:lnTo>
                      <a:pt x="5234" y="1781"/>
                    </a:lnTo>
                    <a:lnTo>
                      <a:pt x="5696" y="1655"/>
                    </a:lnTo>
                    <a:cubicBezTo>
                      <a:pt x="5696" y="1655"/>
                      <a:pt x="6041" y="446"/>
                      <a:pt x="5117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36"/>
              <p:cNvSpPr/>
              <p:nvPr/>
            </p:nvSpPr>
            <p:spPr>
              <a:xfrm>
                <a:off x="6429225" y="2035750"/>
                <a:ext cx="148375" cy="147475"/>
              </a:xfrm>
              <a:custGeom>
                <a:avLst/>
                <a:gdLst/>
                <a:ahLst/>
                <a:cxnLst/>
                <a:rect l="l" t="t" r="r" b="b"/>
                <a:pathLst>
                  <a:path w="5935" h="5899" extrusionOk="0">
                    <a:moveTo>
                      <a:pt x="5196" y="156"/>
                    </a:moveTo>
                    <a:cubicBezTo>
                      <a:pt x="5468" y="308"/>
                      <a:pt x="5641" y="545"/>
                      <a:pt x="5713" y="850"/>
                    </a:cubicBezTo>
                    <a:cubicBezTo>
                      <a:pt x="5772" y="1086"/>
                      <a:pt x="5755" y="1329"/>
                      <a:pt x="5730" y="1548"/>
                    </a:cubicBezTo>
                    <a:cubicBezTo>
                      <a:pt x="5718" y="1582"/>
                      <a:pt x="5711" y="1613"/>
                      <a:pt x="5704" y="1645"/>
                    </a:cubicBezTo>
                    <a:lnTo>
                      <a:pt x="5704" y="1645"/>
                    </a:lnTo>
                    <a:lnTo>
                      <a:pt x="4562" y="1942"/>
                    </a:lnTo>
                    <a:lnTo>
                      <a:pt x="4092" y="2068"/>
                    </a:lnTo>
                    <a:lnTo>
                      <a:pt x="3714" y="2169"/>
                    </a:lnTo>
                    <a:cubicBezTo>
                      <a:pt x="3655" y="2178"/>
                      <a:pt x="3605" y="2194"/>
                      <a:pt x="3554" y="2211"/>
                    </a:cubicBezTo>
                    <a:cubicBezTo>
                      <a:pt x="3512" y="2220"/>
                      <a:pt x="3478" y="2236"/>
                      <a:pt x="3470" y="2278"/>
                    </a:cubicBezTo>
                    <a:cubicBezTo>
                      <a:pt x="3302" y="2690"/>
                      <a:pt x="3142" y="3102"/>
                      <a:pt x="2983" y="3513"/>
                    </a:cubicBezTo>
                    <a:cubicBezTo>
                      <a:pt x="2874" y="3807"/>
                      <a:pt x="2756" y="4101"/>
                      <a:pt x="2638" y="4404"/>
                    </a:cubicBezTo>
                    <a:cubicBezTo>
                      <a:pt x="2479" y="4815"/>
                      <a:pt x="2311" y="5219"/>
                      <a:pt x="2160" y="5630"/>
                    </a:cubicBezTo>
                    <a:cubicBezTo>
                      <a:pt x="2148" y="5658"/>
                      <a:pt x="2137" y="5682"/>
                      <a:pt x="2126" y="5708"/>
                    </a:cubicBezTo>
                    <a:lnTo>
                      <a:pt x="2126" y="5708"/>
                    </a:lnTo>
                    <a:cubicBezTo>
                      <a:pt x="1983" y="5740"/>
                      <a:pt x="1836" y="5755"/>
                      <a:pt x="1689" y="5755"/>
                    </a:cubicBezTo>
                    <a:cubicBezTo>
                      <a:pt x="1477" y="5755"/>
                      <a:pt x="1264" y="5725"/>
                      <a:pt x="1059" y="5672"/>
                    </a:cubicBezTo>
                    <a:cubicBezTo>
                      <a:pt x="755" y="5594"/>
                      <a:pt x="451" y="5473"/>
                      <a:pt x="181" y="5295"/>
                    </a:cubicBezTo>
                    <a:lnTo>
                      <a:pt x="181" y="5295"/>
                    </a:lnTo>
                    <a:cubicBezTo>
                      <a:pt x="316" y="4989"/>
                      <a:pt x="465" y="4684"/>
                      <a:pt x="606" y="4379"/>
                    </a:cubicBezTo>
                    <a:cubicBezTo>
                      <a:pt x="748" y="4068"/>
                      <a:pt x="900" y="3749"/>
                      <a:pt x="1034" y="3446"/>
                    </a:cubicBezTo>
                    <a:cubicBezTo>
                      <a:pt x="1160" y="3186"/>
                      <a:pt x="1278" y="2925"/>
                      <a:pt x="1404" y="2656"/>
                    </a:cubicBezTo>
                    <a:cubicBezTo>
                      <a:pt x="1530" y="2388"/>
                      <a:pt x="1656" y="2127"/>
                      <a:pt x="1782" y="1850"/>
                    </a:cubicBezTo>
                    <a:cubicBezTo>
                      <a:pt x="1950" y="1480"/>
                      <a:pt x="2126" y="1102"/>
                      <a:pt x="2294" y="741"/>
                    </a:cubicBezTo>
                    <a:cubicBezTo>
                      <a:pt x="2294" y="739"/>
                      <a:pt x="2294" y="737"/>
                      <a:pt x="2294" y="734"/>
                    </a:cubicBezTo>
                    <a:lnTo>
                      <a:pt x="2294" y="734"/>
                    </a:lnTo>
                    <a:cubicBezTo>
                      <a:pt x="2711" y="653"/>
                      <a:pt x="3120" y="571"/>
                      <a:pt x="3537" y="489"/>
                    </a:cubicBezTo>
                    <a:cubicBezTo>
                      <a:pt x="3915" y="414"/>
                      <a:pt x="4293" y="338"/>
                      <a:pt x="4680" y="254"/>
                    </a:cubicBezTo>
                    <a:cubicBezTo>
                      <a:pt x="4849" y="222"/>
                      <a:pt x="5019" y="182"/>
                      <a:pt x="5196" y="156"/>
                    </a:cubicBezTo>
                    <a:close/>
                    <a:moveTo>
                      <a:pt x="5189" y="1"/>
                    </a:moveTo>
                    <a:cubicBezTo>
                      <a:pt x="5164" y="1"/>
                      <a:pt x="5137" y="5"/>
                      <a:pt x="5108" y="10"/>
                    </a:cubicBezTo>
                    <a:cubicBezTo>
                      <a:pt x="5033" y="27"/>
                      <a:pt x="4949" y="44"/>
                      <a:pt x="4873" y="52"/>
                    </a:cubicBezTo>
                    <a:cubicBezTo>
                      <a:pt x="4520" y="128"/>
                      <a:pt x="4159" y="187"/>
                      <a:pt x="3815" y="262"/>
                    </a:cubicBezTo>
                    <a:cubicBezTo>
                      <a:pt x="3521" y="313"/>
                      <a:pt x="3235" y="380"/>
                      <a:pt x="2941" y="430"/>
                    </a:cubicBezTo>
                    <a:cubicBezTo>
                      <a:pt x="2773" y="464"/>
                      <a:pt x="2613" y="498"/>
                      <a:pt x="2445" y="523"/>
                    </a:cubicBezTo>
                    <a:cubicBezTo>
                      <a:pt x="2386" y="540"/>
                      <a:pt x="2319" y="548"/>
                      <a:pt x="2269" y="556"/>
                    </a:cubicBezTo>
                    <a:cubicBezTo>
                      <a:pt x="2210" y="565"/>
                      <a:pt x="2176" y="590"/>
                      <a:pt x="2160" y="640"/>
                    </a:cubicBezTo>
                    <a:cubicBezTo>
                      <a:pt x="1992" y="1002"/>
                      <a:pt x="1824" y="1354"/>
                      <a:pt x="1664" y="1724"/>
                    </a:cubicBezTo>
                    <a:cubicBezTo>
                      <a:pt x="1546" y="1968"/>
                      <a:pt x="1446" y="2203"/>
                      <a:pt x="1328" y="2446"/>
                    </a:cubicBezTo>
                    <a:cubicBezTo>
                      <a:pt x="1210" y="2707"/>
                      <a:pt x="1084" y="2959"/>
                      <a:pt x="967" y="3228"/>
                    </a:cubicBezTo>
                    <a:cubicBezTo>
                      <a:pt x="816" y="3572"/>
                      <a:pt x="656" y="3908"/>
                      <a:pt x="496" y="4253"/>
                    </a:cubicBezTo>
                    <a:cubicBezTo>
                      <a:pt x="362" y="4555"/>
                      <a:pt x="211" y="4849"/>
                      <a:pt x="76" y="5160"/>
                    </a:cubicBezTo>
                    <a:cubicBezTo>
                      <a:pt x="60" y="5202"/>
                      <a:pt x="43" y="5227"/>
                      <a:pt x="26" y="5269"/>
                    </a:cubicBezTo>
                    <a:cubicBezTo>
                      <a:pt x="1" y="5311"/>
                      <a:pt x="18" y="5353"/>
                      <a:pt x="60" y="5378"/>
                    </a:cubicBezTo>
                    <a:cubicBezTo>
                      <a:pt x="337" y="5580"/>
                      <a:pt x="664" y="5714"/>
                      <a:pt x="1000" y="5807"/>
                    </a:cubicBezTo>
                    <a:cubicBezTo>
                      <a:pt x="1225" y="5864"/>
                      <a:pt x="1458" y="5899"/>
                      <a:pt x="1692" y="5899"/>
                    </a:cubicBezTo>
                    <a:cubicBezTo>
                      <a:pt x="1835" y="5899"/>
                      <a:pt x="1977" y="5886"/>
                      <a:pt x="2118" y="5857"/>
                    </a:cubicBezTo>
                    <a:cubicBezTo>
                      <a:pt x="2176" y="5849"/>
                      <a:pt x="2260" y="5840"/>
                      <a:pt x="2294" y="5765"/>
                    </a:cubicBezTo>
                    <a:cubicBezTo>
                      <a:pt x="2302" y="5731"/>
                      <a:pt x="2328" y="5706"/>
                      <a:pt x="2336" y="5664"/>
                    </a:cubicBezTo>
                    <a:cubicBezTo>
                      <a:pt x="2370" y="5580"/>
                      <a:pt x="2412" y="5479"/>
                      <a:pt x="2437" y="5395"/>
                    </a:cubicBezTo>
                    <a:cubicBezTo>
                      <a:pt x="2479" y="5286"/>
                      <a:pt x="2521" y="5168"/>
                      <a:pt x="2580" y="5059"/>
                    </a:cubicBezTo>
                    <a:cubicBezTo>
                      <a:pt x="2689" y="4765"/>
                      <a:pt x="2806" y="4471"/>
                      <a:pt x="2924" y="4169"/>
                    </a:cubicBezTo>
                    <a:cubicBezTo>
                      <a:pt x="3042" y="3883"/>
                      <a:pt x="3142" y="3606"/>
                      <a:pt x="3260" y="3320"/>
                    </a:cubicBezTo>
                    <a:cubicBezTo>
                      <a:pt x="3386" y="3018"/>
                      <a:pt x="3504" y="2698"/>
                      <a:pt x="3630" y="2396"/>
                    </a:cubicBezTo>
                    <a:cubicBezTo>
                      <a:pt x="3634" y="2379"/>
                      <a:pt x="3638" y="2362"/>
                      <a:pt x="3645" y="2346"/>
                    </a:cubicBezTo>
                    <a:lnTo>
                      <a:pt x="3645" y="2346"/>
                    </a:lnTo>
                    <a:cubicBezTo>
                      <a:pt x="3886" y="2281"/>
                      <a:pt x="4128" y="2217"/>
                      <a:pt x="4369" y="2152"/>
                    </a:cubicBezTo>
                    <a:cubicBezTo>
                      <a:pt x="4705" y="2068"/>
                      <a:pt x="5041" y="1976"/>
                      <a:pt x="5377" y="1892"/>
                    </a:cubicBezTo>
                    <a:cubicBezTo>
                      <a:pt x="5508" y="1858"/>
                      <a:pt x="5633" y="1823"/>
                      <a:pt x="5757" y="1789"/>
                    </a:cubicBezTo>
                    <a:lnTo>
                      <a:pt x="5757" y="1789"/>
                    </a:lnTo>
                    <a:cubicBezTo>
                      <a:pt x="5762" y="1790"/>
                      <a:pt x="5767" y="1790"/>
                      <a:pt x="5772" y="1790"/>
                    </a:cubicBezTo>
                    <a:cubicBezTo>
                      <a:pt x="5790" y="1790"/>
                      <a:pt x="5808" y="1784"/>
                      <a:pt x="5820" y="1771"/>
                    </a:cubicBezTo>
                    <a:lnTo>
                      <a:pt x="5820" y="1771"/>
                    </a:lnTo>
                    <a:cubicBezTo>
                      <a:pt x="5827" y="1769"/>
                      <a:pt x="5833" y="1768"/>
                      <a:pt x="5839" y="1766"/>
                    </a:cubicBezTo>
                    <a:cubicBezTo>
                      <a:pt x="5865" y="1762"/>
                      <a:pt x="5869" y="1718"/>
                      <a:pt x="5853" y="1680"/>
                    </a:cubicBezTo>
                    <a:lnTo>
                      <a:pt x="5853" y="1680"/>
                    </a:lnTo>
                    <a:cubicBezTo>
                      <a:pt x="5925" y="1390"/>
                      <a:pt x="5935" y="1060"/>
                      <a:pt x="5847" y="766"/>
                    </a:cubicBezTo>
                    <a:cubicBezTo>
                      <a:pt x="5789" y="514"/>
                      <a:pt x="5637" y="288"/>
                      <a:pt x="5427" y="128"/>
                    </a:cubicBezTo>
                    <a:cubicBezTo>
                      <a:pt x="5369" y="86"/>
                      <a:pt x="5310" y="44"/>
                      <a:pt x="5243" y="10"/>
                    </a:cubicBezTo>
                    <a:cubicBezTo>
                      <a:pt x="5225" y="3"/>
                      <a:pt x="5207" y="1"/>
                      <a:pt x="518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36"/>
              <p:cNvSpPr/>
              <p:nvPr/>
            </p:nvSpPr>
            <p:spPr>
              <a:xfrm>
                <a:off x="6442875" y="2114750"/>
                <a:ext cx="55675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10" extrusionOk="0">
                    <a:moveTo>
                      <a:pt x="530" y="0"/>
                    </a:moveTo>
                    <a:lnTo>
                      <a:pt x="1" y="1135"/>
                    </a:lnTo>
                    <a:cubicBezTo>
                      <a:pt x="530" y="1613"/>
                      <a:pt x="1135" y="1966"/>
                      <a:pt x="1798" y="2210"/>
                    </a:cubicBezTo>
                    <a:lnTo>
                      <a:pt x="2227" y="1109"/>
                    </a:lnTo>
                    <a:cubicBezTo>
                      <a:pt x="1588" y="883"/>
                      <a:pt x="1000" y="521"/>
                      <a:pt x="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36"/>
              <p:cNvSpPr/>
              <p:nvPr/>
            </p:nvSpPr>
            <p:spPr>
              <a:xfrm>
                <a:off x="6440575" y="2111400"/>
                <a:ext cx="607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445" extrusionOk="0">
                    <a:moveTo>
                      <a:pt x="656" y="286"/>
                    </a:moveTo>
                    <a:cubicBezTo>
                      <a:pt x="1092" y="723"/>
                      <a:pt x="1630" y="1067"/>
                      <a:pt x="2226" y="1294"/>
                    </a:cubicBezTo>
                    <a:lnTo>
                      <a:pt x="1848" y="2251"/>
                    </a:lnTo>
                    <a:cubicBezTo>
                      <a:pt x="1252" y="2025"/>
                      <a:pt x="698" y="1689"/>
                      <a:pt x="202" y="1260"/>
                    </a:cubicBezTo>
                    <a:lnTo>
                      <a:pt x="656" y="286"/>
                    </a:lnTo>
                    <a:close/>
                    <a:moveTo>
                      <a:pt x="597" y="0"/>
                    </a:moveTo>
                    <a:lnTo>
                      <a:pt x="0" y="1294"/>
                    </a:lnTo>
                    <a:lnTo>
                      <a:pt x="42" y="1336"/>
                    </a:lnTo>
                    <a:cubicBezTo>
                      <a:pt x="580" y="1815"/>
                      <a:pt x="1185" y="2184"/>
                      <a:pt x="1857" y="2428"/>
                    </a:cubicBezTo>
                    <a:lnTo>
                      <a:pt x="1932" y="2445"/>
                    </a:lnTo>
                    <a:lnTo>
                      <a:pt x="2428" y="1185"/>
                    </a:lnTo>
                    <a:lnTo>
                      <a:pt x="2352" y="1159"/>
                    </a:lnTo>
                    <a:cubicBezTo>
                      <a:pt x="1714" y="933"/>
                      <a:pt x="1134" y="571"/>
                      <a:pt x="681" y="84"/>
                    </a:cubicBez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6470800" y="2050700"/>
                <a:ext cx="44975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3143" extrusionOk="0">
                    <a:moveTo>
                      <a:pt x="799" y="0"/>
                    </a:moveTo>
                    <a:lnTo>
                      <a:pt x="581" y="42"/>
                    </a:lnTo>
                    <a:lnTo>
                      <a:pt x="1" y="1302"/>
                    </a:lnTo>
                    <a:cubicBezTo>
                      <a:pt x="312" y="2000"/>
                      <a:pt x="757" y="2621"/>
                      <a:pt x="1320" y="3142"/>
                    </a:cubicBezTo>
                    <a:lnTo>
                      <a:pt x="1799" y="1932"/>
                    </a:lnTo>
                    <a:cubicBezTo>
                      <a:pt x="1311" y="1386"/>
                      <a:pt x="967" y="74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6468700" y="2048800"/>
                <a:ext cx="49400" cy="83825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3353" extrusionOk="0">
                    <a:moveTo>
                      <a:pt x="816" y="177"/>
                    </a:moveTo>
                    <a:cubicBezTo>
                      <a:pt x="975" y="858"/>
                      <a:pt x="1303" y="1496"/>
                      <a:pt x="1773" y="2034"/>
                    </a:cubicBezTo>
                    <a:lnTo>
                      <a:pt x="1362" y="3092"/>
                    </a:lnTo>
                    <a:cubicBezTo>
                      <a:pt x="858" y="2613"/>
                      <a:pt x="463" y="2034"/>
                      <a:pt x="169" y="1395"/>
                    </a:cubicBezTo>
                    <a:lnTo>
                      <a:pt x="715" y="194"/>
                    </a:lnTo>
                    <a:lnTo>
                      <a:pt x="816" y="177"/>
                    </a:lnTo>
                    <a:close/>
                    <a:moveTo>
                      <a:pt x="950" y="1"/>
                    </a:moveTo>
                    <a:lnTo>
                      <a:pt x="623" y="68"/>
                    </a:lnTo>
                    <a:lnTo>
                      <a:pt x="1" y="1395"/>
                    </a:lnTo>
                    <a:lnTo>
                      <a:pt x="9" y="1420"/>
                    </a:lnTo>
                    <a:cubicBezTo>
                      <a:pt x="337" y="2134"/>
                      <a:pt x="774" y="2756"/>
                      <a:pt x="1353" y="3285"/>
                    </a:cubicBezTo>
                    <a:lnTo>
                      <a:pt x="1437" y="3353"/>
                    </a:lnTo>
                    <a:lnTo>
                      <a:pt x="1975" y="2000"/>
                    </a:lnTo>
                    <a:lnTo>
                      <a:pt x="1942" y="1966"/>
                    </a:lnTo>
                    <a:cubicBezTo>
                      <a:pt x="1454" y="1437"/>
                      <a:pt x="1118" y="774"/>
                      <a:pt x="975" y="76"/>
                    </a:cubicBezTo>
                    <a:lnTo>
                      <a:pt x="950" y="1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6522675" y="2038725"/>
                <a:ext cx="39525" cy="5022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2009" extrusionOk="0">
                    <a:moveTo>
                      <a:pt x="1169" y="1"/>
                    </a:moveTo>
                    <a:lnTo>
                      <a:pt x="1" y="227"/>
                    </a:lnTo>
                    <a:cubicBezTo>
                      <a:pt x="43" y="841"/>
                      <a:pt x="186" y="1437"/>
                      <a:pt x="413" y="2008"/>
                    </a:cubicBezTo>
                    <a:lnTo>
                      <a:pt x="1580" y="1697"/>
                    </a:lnTo>
                    <a:cubicBezTo>
                      <a:pt x="1328" y="1168"/>
                      <a:pt x="1194" y="589"/>
                      <a:pt x="1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6520800" y="2036000"/>
                <a:ext cx="4390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2210" extrusionOk="0">
                    <a:moveTo>
                      <a:pt x="1168" y="202"/>
                    </a:moveTo>
                    <a:cubicBezTo>
                      <a:pt x="1193" y="740"/>
                      <a:pt x="1319" y="1252"/>
                      <a:pt x="1538" y="1756"/>
                    </a:cubicBezTo>
                    <a:lnTo>
                      <a:pt x="530" y="2016"/>
                    </a:lnTo>
                    <a:cubicBezTo>
                      <a:pt x="328" y="1504"/>
                      <a:pt x="202" y="958"/>
                      <a:pt x="160" y="404"/>
                    </a:cubicBezTo>
                    <a:lnTo>
                      <a:pt x="1168" y="202"/>
                    </a:lnTo>
                    <a:close/>
                    <a:moveTo>
                      <a:pt x="1328" y="0"/>
                    </a:moveTo>
                    <a:lnTo>
                      <a:pt x="0" y="269"/>
                    </a:lnTo>
                    <a:lnTo>
                      <a:pt x="0" y="336"/>
                    </a:lnTo>
                    <a:cubicBezTo>
                      <a:pt x="34" y="966"/>
                      <a:pt x="185" y="1580"/>
                      <a:pt x="412" y="2142"/>
                    </a:cubicBezTo>
                    <a:lnTo>
                      <a:pt x="446" y="2210"/>
                    </a:lnTo>
                    <a:lnTo>
                      <a:pt x="1756" y="1848"/>
                    </a:lnTo>
                    <a:lnTo>
                      <a:pt x="1714" y="1764"/>
                    </a:lnTo>
                    <a:cubicBezTo>
                      <a:pt x="1470" y="1227"/>
                      <a:pt x="1336" y="664"/>
                      <a:pt x="1328" y="93"/>
                    </a:cubicBezTo>
                    <a:lnTo>
                      <a:pt x="1328" y="0"/>
                    </a:ln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6389125" y="2292700"/>
                <a:ext cx="647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3943" extrusionOk="0">
                    <a:moveTo>
                      <a:pt x="1620" y="1"/>
                    </a:moveTo>
                    <a:cubicBezTo>
                      <a:pt x="1073" y="1"/>
                      <a:pt x="478" y="731"/>
                      <a:pt x="252" y="1737"/>
                    </a:cubicBezTo>
                    <a:cubicBezTo>
                      <a:pt x="0" y="2820"/>
                      <a:pt x="277" y="3803"/>
                      <a:pt x="849" y="3929"/>
                    </a:cubicBezTo>
                    <a:cubicBezTo>
                      <a:pt x="891" y="3938"/>
                      <a:pt x="933" y="3943"/>
                      <a:pt x="976" y="3943"/>
                    </a:cubicBezTo>
                    <a:cubicBezTo>
                      <a:pt x="1523" y="3943"/>
                      <a:pt x="2118" y="3212"/>
                      <a:pt x="2344" y="2207"/>
                    </a:cubicBezTo>
                    <a:cubicBezTo>
                      <a:pt x="2588" y="1132"/>
                      <a:pt x="2319" y="140"/>
                      <a:pt x="1748" y="14"/>
                    </a:cubicBezTo>
                    <a:cubicBezTo>
                      <a:pt x="1706" y="5"/>
                      <a:pt x="1663" y="1"/>
                      <a:pt x="1620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6390375" y="2290575"/>
                <a:ext cx="65975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4115" extrusionOk="0">
                    <a:moveTo>
                      <a:pt x="1555" y="167"/>
                    </a:moveTo>
                    <a:cubicBezTo>
                      <a:pt x="1597" y="167"/>
                      <a:pt x="1630" y="167"/>
                      <a:pt x="1656" y="175"/>
                    </a:cubicBezTo>
                    <a:cubicBezTo>
                      <a:pt x="2185" y="301"/>
                      <a:pt x="2428" y="1233"/>
                      <a:pt x="2193" y="2275"/>
                    </a:cubicBezTo>
                    <a:cubicBezTo>
                      <a:pt x="2084" y="2788"/>
                      <a:pt x="1874" y="3241"/>
                      <a:pt x="1597" y="3552"/>
                    </a:cubicBezTo>
                    <a:cubicBezTo>
                      <a:pt x="1382" y="3802"/>
                      <a:pt x="1149" y="3943"/>
                      <a:pt x="929" y="3943"/>
                    </a:cubicBezTo>
                    <a:cubicBezTo>
                      <a:pt x="891" y="3943"/>
                      <a:pt x="853" y="3939"/>
                      <a:pt x="815" y="3930"/>
                    </a:cubicBezTo>
                    <a:cubicBezTo>
                      <a:pt x="572" y="3880"/>
                      <a:pt x="370" y="3636"/>
                      <a:pt x="269" y="3250"/>
                    </a:cubicBezTo>
                    <a:cubicBezTo>
                      <a:pt x="160" y="2838"/>
                      <a:pt x="160" y="2351"/>
                      <a:pt x="278" y="1830"/>
                    </a:cubicBezTo>
                    <a:cubicBezTo>
                      <a:pt x="496" y="881"/>
                      <a:pt x="1051" y="167"/>
                      <a:pt x="1555" y="167"/>
                    </a:cubicBezTo>
                    <a:close/>
                    <a:moveTo>
                      <a:pt x="1570" y="0"/>
                    </a:moveTo>
                    <a:cubicBezTo>
                      <a:pt x="981" y="0"/>
                      <a:pt x="367" y="740"/>
                      <a:pt x="127" y="1796"/>
                    </a:cubicBezTo>
                    <a:cubicBezTo>
                      <a:pt x="1" y="2334"/>
                      <a:pt x="1" y="2863"/>
                      <a:pt x="118" y="3292"/>
                    </a:cubicBezTo>
                    <a:cubicBezTo>
                      <a:pt x="244" y="3737"/>
                      <a:pt x="488" y="4014"/>
                      <a:pt x="790" y="4090"/>
                    </a:cubicBezTo>
                    <a:cubicBezTo>
                      <a:pt x="841" y="4098"/>
                      <a:pt x="883" y="4115"/>
                      <a:pt x="933" y="4115"/>
                    </a:cubicBezTo>
                    <a:cubicBezTo>
                      <a:pt x="1202" y="4115"/>
                      <a:pt x="1488" y="3955"/>
                      <a:pt x="1731" y="3644"/>
                    </a:cubicBezTo>
                    <a:cubicBezTo>
                      <a:pt x="2025" y="3325"/>
                      <a:pt x="2252" y="2838"/>
                      <a:pt x="2378" y="2300"/>
                    </a:cubicBezTo>
                    <a:cubicBezTo>
                      <a:pt x="2638" y="1158"/>
                      <a:pt x="2344" y="158"/>
                      <a:pt x="1714" y="15"/>
                    </a:cubicBezTo>
                    <a:cubicBezTo>
                      <a:pt x="1667" y="5"/>
                      <a:pt x="1618" y="0"/>
                      <a:pt x="157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6397100" y="2310875"/>
                <a:ext cx="39075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2406" extrusionOk="0">
                    <a:moveTo>
                      <a:pt x="969" y="0"/>
                    </a:moveTo>
                    <a:cubicBezTo>
                      <a:pt x="637" y="0"/>
                      <a:pt x="283" y="455"/>
                      <a:pt x="143" y="1060"/>
                    </a:cubicBezTo>
                    <a:cubicBezTo>
                      <a:pt x="0" y="1715"/>
                      <a:pt x="152" y="2312"/>
                      <a:pt x="513" y="2396"/>
                    </a:cubicBezTo>
                    <a:cubicBezTo>
                      <a:pt x="540" y="2402"/>
                      <a:pt x="567" y="2405"/>
                      <a:pt x="594" y="2405"/>
                    </a:cubicBezTo>
                    <a:cubicBezTo>
                      <a:pt x="920" y="2405"/>
                      <a:pt x="1280" y="1958"/>
                      <a:pt x="1412" y="1346"/>
                    </a:cubicBezTo>
                    <a:cubicBezTo>
                      <a:pt x="1563" y="682"/>
                      <a:pt x="1395" y="85"/>
                      <a:pt x="1050" y="10"/>
                    </a:cubicBezTo>
                    <a:cubicBezTo>
                      <a:pt x="1023" y="3"/>
                      <a:pt x="996" y="0"/>
                      <a:pt x="96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6417475" y="2305350"/>
                <a:ext cx="248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505" extrusionOk="0">
                    <a:moveTo>
                      <a:pt x="622" y="0"/>
                    </a:moveTo>
                    <a:cubicBezTo>
                      <a:pt x="414" y="0"/>
                      <a:pt x="187" y="282"/>
                      <a:pt x="93" y="659"/>
                    </a:cubicBezTo>
                    <a:cubicBezTo>
                      <a:pt x="0" y="1071"/>
                      <a:pt x="109" y="1457"/>
                      <a:pt x="328" y="1499"/>
                    </a:cubicBezTo>
                    <a:cubicBezTo>
                      <a:pt x="344" y="1503"/>
                      <a:pt x="361" y="1505"/>
                      <a:pt x="378" y="1505"/>
                    </a:cubicBezTo>
                    <a:cubicBezTo>
                      <a:pt x="583" y="1505"/>
                      <a:pt x="805" y="1225"/>
                      <a:pt x="891" y="844"/>
                    </a:cubicBezTo>
                    <a:cubicBezTo>
                      <a:pt x="992" y="432"/>
                      <a:pt x="882" y="46"/>
                      <a:pt x="664" y="4"/>
                    </a:cubicBezTo>
                    <a:cubicBezTo>
                      <a:pt x="650" y="1"/>
                      <a:pt x="636" y="0"/>
                      <a:pt x="622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6320875" y="2277175"/>
                <a:ext cx="64900" cy="9877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3951" extrusionOk="0">
                    <a:moveTo>
                      <a:pt x="1621" y="0"/>
                    </a:moveTo>
                    <a:cubicBezTo>
                      <a:pt x="1075" y="0"/>
                      <a:pt x="486" y="738"/>
                      <a:pt x="252" y="1736"/>
                    </a:cubicBezTo>
                    <a:cubicBezTo>
                      <a:pt x="0" y="2820"/>
                      <a:pt x="277" y="3811"/>
                      <a:pt x="849" y="3937"/>
                    </a:cubicBezTo>
                    <a:cubicBezTo>
                      <a:pt x="890" y="3946"/>
                      <a:pt x="932" y="3950"/>
                      <a:pt x="975" y="3950"/>
                    </a:cubicBezTo>
                    <a:cubicBezTo>
                      <a:pt x="1522" y="3950"/>
                      <a:pt x="2118" y="3213"/>
                      <a:pt x="2344" y="2215"/>
                    </a:cubicBezTo>
                    <a:cubicBezTo>
                      <a:pt x="2596" y="1131"/>
                      <a:pt x="2319" y="157"/>
                      <a:pt x="1747" y="14"/>
                    </a:cubicBezTo>
                    <a:cubicBezTo>
                      <a:pt x="1706" y="5"/>
                      <a:pt x="1664" y="0"/>
                      <a:pt x="1621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6318775" y="2275375"/>
                <a:ext cx="65950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4102" extrusionOk="0">
                    <a:moveTo>
                      <a:pt x="1697" y="153"/>
                    </a:moveTo>
                    <a:cubicBezTo>
                      <a:pt x="1731" y="153"/>
                      <a:pt x="1773" y="161"/>
                      <a:pt x="1815" y="161"/>
                    </a:cubicBezTo>
                    <a:cubicBezTo>
                      <a:pt x="2058" y="212"/>
                      <a:pt x="2260" y="455"/>
                      <a:pt x="2361" y="842"/>
                    </a:cubicBezTo>
                    <a:cubicBezTo>
                      <a:pt x="2470" y="1253"/>
                      <a:pt x="2470" y="1749"/>
                      <a:pt x="2352" y="2262"/>
                    </a:cubicBezTo>
                    <a:cubicBezTo>
                      <a:pt x="2235" y="2774"/>
                      <a:pt x="2025" y="3228"/>
                      <a:pt x="1756" y="3547"/>
                    </a:cubicBezTo>
                    <a:cubicBezTo>
                      <a:pt x="1538" y="3800"/>
                      <a:pt x="1296" y="3935"/>
                      <a:pt x="1072" y="3935"/>
                    </a:cubicBezTo>
                    <a:cubicBezTo>
                      <a:pt x="1036" y="3935"/>
                      <a:pt x="1001" y="3932"/>
                      <a:pt x="966" y="3925"/>
                    </a:cubicBezTo>
                    <a:cubicBezTo>
                      <a:pt x="428" y="3799"/>
                      <a:pt x="193" y="2858"/>
                      <a:pt x="420" y="1825"/>
                    </a:cubicBezTo>
                    <a:cubicBezTo>
                      <a:pt x="538" y="1304"/>
                      <a:pt x="748" y="859"/>
                      <a:pt x="1017" y="539"/>
                    </a:cubicBezTo>
                    <a:cubicBezTo>
                      <a:pt x="1252" y="287"/>
                      <a:pt x="1479" y="153"/>
                      <a:pt x="1697" y="153"/>
                    </a:cubicBezTo>
                    <a:close/>
                    <a:moveTo>
                      <a:pt x="1697" y="0"/>
                    </a:moveTo>
                    <a:cubicBezTo>
                      <a:pt x="1436" y="0"/>
                      <a:pt x="1159" y="159"/>
                      <a:pt x="899" y="447"/>
                    </a:cubicBezTo>
                    <a:cubicBezTo>
                      <a:pt x="605" y="775"/>
                      <a:pt x="386" y="1253"/>
                      <a:pt x="260" y="1791"/>
                    </a:cubicBezTo>
                    <a:cubicBezTo>
                      <a:pt x="0" y="2934"/>
                      <a:pt x="294" y="3933"/>
                      <a:pt x="924" y="4076"/>
                    </a:cubicBezTo>
                    <a:cubicBezTo>
                      <a:pt x="975" y="4093"/>
                      <a:pt x="1017" y="4101"/>
                      <a:pt x="1067" y="4101"/>
                    </a:cubicBezTo>
                    <a:cubicBezTo>
                      <a:pt x="1344" y="4101"/>
                      <a:pt x="1621" y="3942"/>
                      <a:pt x="1865" y="3648"/>
                    </a:cubicBezTo>
                    <a:cubicBezTo>
                      <a:pt x="2159" y="3320"/>
                      <a:pt x="2386" y="2841"/>
                      <a:pt x="2512" y="2304"/>
                    </a:cubicBezTo>
                    <a:cubicBezTo>
                      <a:pt x="2638" y="1766"/>
                      <a:pt x="2638" y="1245"/>
                      <a:pt x="2520" y="817"/>
                    </a:cubicBezTo>
                    <a:cubicBezTo>
                      <a:pt x="2394" y="371"/>
                      <a:pt x="2151" y="86"/>
                      <a:pt x="1848" y="19"/>
                    </a:cubicBezTo>
                    <a:cubicBezTo>
                      <a:pt x="1799" y="6"/>
                      <a:pt x="1748" y="0"/>
                      <a:pt x="169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6328850" y="2295375"/>
                <a:ext cx="39075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2404" extrusionOk="0">
                    <a:moveTo>
                      <a:pt x="975" y="0"/>
                    </a:moveTo>
                    <a:cubicBezTo>
                      <a:pt x="642" y="0"/>
                      <a:pt x="284" y="450"/>
                      <a:pt x="143" y="1058"/>
                    </a:cubicBezTo>
                    <a:cubicBezTo>
                      <a:pt x="0" y="1714"/>
                      <a:pt x="151" y="2310"/>
                      <a:pt x="513" y="2394"/>
                    </a:cubicBezTo>
                    <a:cubicBezTo>
                      <a:pt x="539" y="2400"/>
                      <a:pt x="567" y="2404"/>
                      <a:pt x="594" y="2404"/>
                    </a:cubicBezTo>
                    <a:cubicBezTo>
                      <a:pt x="919" y="2404"/>
                      <a:pt x="1280" y="1956"/>
                      <a:pt x="1412" y="1344"/>
                    </a:cubicBezTo>
                    <a:cubicBezTo>
                      <a:pt x="1563" y="689"/>
                      <a:pt x="1403" y="84"/>
                      <a:pt x="1050" y="8"/>
                    </a:cubicBezTo>
                    <a:cubicBezTo>
                      <a:pt x="1025" y="3"/>
                      <a:pt x="1000" y="0"/>
                      <a:pt x="97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6349225" y="2289800"/>
                <a:ext cx="24800" cy="37825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513" extrusionOk="0">
                    <a:moveTo>
                      <a:pt x="622" y="0"/>
                    </a:moveTo>
                    <a:cubicBezTo>
                      <a:pt x="414" y="0"/>
                      <a:pt x="187" y="283"/>
                      <a:pt x="93" y="668"/>
                    </a:cubicBezTo>
                    <a:cubicBezTo>
                      <a:pt x="0" y="1071"/>
                      <a:pt x="109" y="1458"/>
                      <a:pt x="328" y="1508"/>
                    </a:cubicBezTo>
                    <a:cubicBezTo>
                      <a:pt x="342" y="1511"/>
                      <a:pt x="356" y="1512"/>
                      <a:pt x="370" y="1512"/>
                    </a:cubicBezTo>
                    <a:cubicBezTo>
                      <a:pt x="578" y="1512"/>
                      <a:pt x="804" y="1230"/>
                      <a:pt x="891" y="844"/>
                    </a:cubicBezTo>
                    <a:cubicBezTo>
                      <a:pt x="991" y="433"/>
                      <a:pt x="882" y="55"/>
                      <a:pt x="664" y="4"/>
                    </a:cubicBezTo>
                    <a:cubicBezTo>
                      <a:pt x="650" y="2"/>
                      <a:pt x="636" y="0"/>
                      <a:pt x="622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6315400" y="2393425"/>
                <a:ext cx="110700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2527" extrusionOk="0">
                    <a:moveTo>
                      <a:pt x="824" y="1"/>
                    </a:moveTo>
                    <a:cubicBezTo>
                      <a:pt x="530" y="1"/>
                      <a:pt x="261" y="186"/>
                      <a:pt x="127" y="446"/>
                    </a:cubicBezTo>
                    <a:cubicBezTo>
                      <a:pt x="1" y="706"/>
                      <a:pt x="1" y="1034"/>
                      <a:pt x="110" y="1311"/>
                    </a:cubicBezTo>
                    <a:lnTo>
                      <a:pt x="110" y="1320"/>
                    </a:lnTo>
                    <a:cubicBezTo>
                      <a:pt x="219" y="1589"/>
                      <a:pt x="429" y="1815"/>
                      <a:pt x="673" y="1983"/>
                    </a:cubicBezTo>
                    <a:cubicBezTo>
                      <a:pt x="908" y="2151"/>
                      <a:pt x="1185" y="2269"/>
                      <a:pt x="1471" y="2353"/>
                    </a:cubicBezTo>
                    <a:cubicBezTo>
                      <a:pt x="1825" y="2461"/>
                      <a:pt x="2191" y="2526"/>
                      <a:pt x="2554" y="2526"/>
                    </a:cubicBezTo>
                    <a:cubicBezTo>
                      <a:pt x="2613" y="2526"/>
                      <a:pt x="2672" y="2524"/>
                      <a:pt x="2731" y="2521"/>
                    </a:cubicBezTo>
                    <a:cubicBezTo>
                      <a:pt x="2848" y="2521"/>
                      <a:pt x="2958" y="2496"/>
                      <a:pt x="3075" y="2479"/>
                    </a:cubicBezTo>
                    <a:cubicBezTo>
                      <a:pt x="3378" y="2412"/>
                      <a:pt x="3672" y="2294"/>
                      <a:pt x="3915" y="2109"/>
                    </a:cubicBezTo>
                    <a:cubicBezTo>
                      <a:pt x="4125" y="1950"/>
                      <a:pt x="4302" y="1731"/>
                      <a:pt x="4369" y="1479"/>
                    </a:cubicBezTo>
                    <a:cubicBezTo>
                      <a:pt x="4428" y="1227"/>
                      <a:pt x="4352" y="925"/>
                      <a:pt x="4142" y="765"/>
                    </a:cubicBezTo>
                    <a:cubicBezTo>
                      <a:pt x="3964" y="630"/>
                      <a:pt x="3733" y="603"/>
                      <a:pt x="3501" y="603"/>
                    </a:cubicBezTo>
                    <a:cubicBezTo>
                      <a:pt x="3373" y="603"/>
                      <a:pt x="3245" y="611"/>
                      <a:pt x="3126" y="614"/>
                    </a:cubicBezTo>
                    <a:cubicBezTo>
                      <a:pt x="3048" y="617"/>
                      <a:pt x="2970" y="618"/>
                      <a:pt x="2892" y="618"/>
                    </a:cubicBezTo>
                    <a:cubicBezTo>
                      <a:pt x="2469" y="618"/>
                      <a:pt x="2040" y="572"/>
                      <a:pt x="1664" y="387"/>
                    </a:cubicBezTo>
                    <a:cubicBezTo>
                      <a:pt x="1597" y="354"/>
                      <a:pt x="1530" y="312"/>
                      <a:pt x="1471" y="270"/>
                    </a:cubicBezTo>
                    <a:cubicBezTo>
                      <a:pt x="1269" y="135"/>
                      <a:pt x="1068" y="1"/>
                      <a:pt x="82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6313525" y="2391550"/>
                <a:ext cx="114900" cy="67000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2680" extrusionOk="0">
                    <a:moveTo>
                      <a:pt x="882" y="177"/>
                    </a:moveTo>
                    <a:cubicBezTo>
                      <a:pt x="1101" y="185"/>
                      <a:pt x="1277" y="303"/>
                      <a:pt x="1479" y="437"/>
                    </a:cubicBezTo>
                    <a:cubicBezTo>
                      <a:pt x="1554" y="479"/>
                      <a:pt x="1630" y="521"/>
                      <a:pt x="1689" y="555"/>
                    </a:cubicBezTo>
                    <a:cubicBezTo>
                      <a:pt x="2107" y="760"/>
                      <a:pt x="2596" y="792"/>
                      <a:pt x="2981" y="792"/>
                    </a:cubicBezTo>
                    <a:cubicBezTo>
                      <a:pt x="3053" y="792"/>
                      <a:pt x="3121" y="791"/>
                      <a:pt x="3184" y="790"/>
                    </a:cubicBezTo>
                    <a:cubicBezTo>
                      <a:pt x="3226" y="773"/>
                      <a:pt x="3268" y="773"/>
                      <a:pt x="3310" y="773"/>
                    </a:cubicBezTo>
                    <a:cubicBezTo>
                      <a:pt x="3385" y="771"/>
                      <a:pt x="3462" y="768"/>
                      <a:pt x="3539" y="768"/>
                    </a:cubicBezTo>
                    <a:cubicBezTo>
                      <a:pt x="3762" y="768"/>
                      <a:pt x="3983" y="791"/>
                      <a:pt x="4158" y="916"/>
                    </a:cubicBezTo>
                    <a:cubicBezTo>
                      <a:pt x="4335" y="1042"/>
                      <a:pt x="4419" y="1302"/>
                      <a:pt x="4360" y="1546"/>
                    </a:cubicBezTo>
                    <a:cubicBezTo>
                      <a:pt x="4293" y="1815"/>
                      <a:pt x="4091" y="2016"/>
                      <a:pt x="3940" y="2134"/>
                    </a:cubicBezTo>
                    <a:cubicBezTo>
                      <a:pt x="3713" y="2302"/>
                      <a:pt x="3444" y="2428"/>
                      <a:pt x="3125" y="2487"/>
                    </a:cubicBezTo>
                    <a:cubicBezTo>
                      <a:pt x="3024" y="2504"/>
                      <a:pt x="2907" y="2520"/>
                      <a:pt x="2797" y="2529"/>
                    </a:cubicBezTo>
                    <a:cubicBezTo>
                      <a:pt x="2751" y="2531"/>
                      <a:pt x="2704" y="2532"/>
                      <a:pt x="2656" y="2532"/>
                    </a:cubicBezTo>
                    <a:cubicBezTo>
                      <a:pt x="2318" y="2532"/>
                      <a:pt x="1953" y="2479"/>
                      <a:pt x="1563" y="2361"/>
                    </a:cubicBezTo>
                    <a:cubicBezTo>
                      <a:pt x="1243" y="2252"/>
                      <a:pt x="1000" y="2151"/>
                      <a:pt x="790" y="2008"/>
                    </a:cubicBezTo>
                    <a:cubicBezTo>
                      <a:pt x="546" y="1832"/>
                      <a:pt x="361" y="1613"/>
                      <a:pt x="260" y="1386"/>
                    </a:cubicBezTo>
                    <a:lnTo>
                      <a:pt x="235" y="1378"/>
                    </a:lnTo>
                    <a:cubicBezTo>
                      <a:pt x="126" y="1109"/>
                      <a:pt x="126" y="815"/>
                      <a:pt x="244" y="588"/>
                    </a:cubicBezTo>
                    <a:cubicBezTo>
                      <a:pt x="370" y="345"/>
                      <a:pt x="622" y="177"/>
                      <a:pt x="874" y="177"/>
                    </a:cubicBezTo>
                    <a:close/>
                    <a:moveTo>
                      <a:pt x="916" y="0"/>
                    </a:moveTo>
                    <a:cubicBezTo>
                      <a:pt x="596" y="0"/>
                      <a:pt x="286" y="185"/>
                      <a:pt x="134" y="496"/>
                    </a:cubicBezTo>
                    <a:cubicBezTo>
                      <a:pt x="8" y="765"/>
                      <a:pt x="0" y="1109"/>
                      <a:pt x="126" y="1412"/>
                    </a:cubicBezTo>
                    <a:lnTo>
                      <a:pt x="126" y="1428"/>
                    </a:lnTo>
                    <a:cubicBezTo>
                      <a:pt x="244" y="1689"/>
                      <a:pt x="437" y="1932"/>
                      <a:pt x="714" y="2117"/>
                    </a:cubicBezTo>
                    <a:cubicBezTo>
                      <a:pt x="933" y="2277"/>
                      <a:pt x="1201" y="2394"/>
                      <a:pt x="1537" y="2495"/>
                    </a:cubicBezTo>
                    <a:cubicBezTo>
                      <a:pt x="1907" y="2613"/>
                      <a:pt x="2277" y="2680"/>
                      <a:pt x="2629" y="2680"/>
                    </a:cubicBezTo>
                    <a:cubicBezTo>
                      <a:pt x="2688" y="2680"/>
                      <a:pt x="2747" y="2680"/>
                      <a:pt x="2814" y="2663"/>
                    </a:cubicBezTo>
                    <a:cubicBezTo>
                      <a:pt x="2940" y="2655"/>
                      <a:pt x="3058" y="2638"/>
                      <a:pt x="3167" y="2613"/>
                    </a:cubicBezTo>
                    <a:cubicBezTo>
                      <a:pt x="3511" y="2537"/>
                      <a:pt x="3797" y="2411"/>
                      <a:pt x="4041" y="2226"/>
                    </a:cubicBezTo>
                    <a:cubicBezTo>
                      <a:pt x="4217" y="2092"/>
                      <a:pt x="4452" y="1865"/>
                      <a:pt x="4528" y="1554"/>
                    </a:cubicBezTo>
                    <a:cubicBezTo>
                      <a:pt x="4595" y="1260"/>
                      <a:pt x="4494" y="933"/>
                      <a:pt x="4276" y="765"/>
                    </a:cubicBezTo>
                    <a:cubicBezTo>
                      <a:pt x="4078" y="620"/>
                      <a:pt x="3836" y="584"/>
                      <a:pt x="3598" y="584"/>
                    </a:cubicBezTo>
                    <a:cubicBezTo>
                      <a:pt x="3503" y="584"/>
                      <a:pt x="3409" y="589"/>
                      <a:pt x="3318" y="597"/>
                    </a:cubicBezTo>
                    <a:cubicBezTo>
                      <a:pt x="3285" y="605"/>
                      <a:pt x="3243" y="605"/>
                      <a:pt x="3201" y="605"/>
                    </a:cubicBezTo>
                    <a:cubicBezTo>
                      <a:pt x="3119" y="609"/>
                      <a:pt x="3030" y="611"/>
                      <a:pt x="2935" y="611"/>
                    </a:cubicBezTo>
                    <a:cubicBezTo>
                      <a:pt x="2581" y="611"/>
                      <a:pt x="2154" y="572"/>
                      <a:pt x="1789" y="387"/>
                    </a:cubicBezTo>
                    <a:cubicBezTo>
                      <a:pt x="1722" y="361"/>
                      <a:pt x="1655" y="328"/>
                      <a:pt x="1596" y="286"/>
                    </a:cubicBezTo>
                    <a:cubicBezTo>
                      <a:pt x="1386" y="143"/>
                      <a:pt x="1176" y="0"/>
                      <a:pt x="91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6421950" y="2395100"/>
                <a:ext cx="2515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98" extrusionOk="0">
                    <a:moveTo>
                      <a:pt x="148" y="1"/>
                    </a:moveTo>
                    <a:cubicBezTo>
                      <a:pt x="38" y="1"/>
                      <a:pt x="0" y="152"/>
                      <a:pt x="107" y="161"/>
                    </a:cubicBezTo>
                    <a:cubicBezTo>
                      <a:pt x="359" y="203"/>
                      <a:pt x="586" y="362"/>
                      <a:pt x="712" y="581"/>
                    </a:cubicBezTo>
                    <a:cubicBezTo>
                      <a:pt x="855" y="833"/>
                      <a:pt x="838" y="1135"/>
                      <a:pt x="703" y="1379"/>
                    </a:cubicBezTo>
                    <a:cubicBezTo>
                      <a:pt x="668" y="1438"/>
                      <a:pt x="724" y="1498"/>
                      <a:pt x="779" y="1498"/>
                    </a:cubicBezTo>
                    <a:cubicBezTo>
                      <a:pt x="801" y="1498"/>
                      <a:pt x="823" y="1487"/>
                      <a:pt x="838" y="1463"/>
                    </a:cubicBezTo>
                    <a:cubicBezTo>
                      <a:pt x="997" y="1177"/>
                      <a:pt x="1006" y="816"/>
                      <a:pt x="863" y="522"/>
                    </a:cubicBezTo>
                    <a:cubicBezTo>
                      <a:pt x="729" y="253"/>
                      <a:pt x="451" y="60"/>
                      <a:pt x="157" y="1"/>
                    </a:cubicBezTo>
                    <a:cubicBezTo>
                      <a:pt x="154" y="1"/>
                      <a:pt x="151" y="1"/>
                      <a:pt x="14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6318125" y="2420725"/>
                <a:ext cx="741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1435" extrusionOk="0">
                    <a:moveTo>
                      <a:pt x="990" y="1"/>
                    </a:moveTo>
                    <a:cubicBezTo>
                      <a:pt x="791" y="1"/>
                      <a:pt x="592" y="23"/>
                      <a:pt x="396" y="68"/>
                    </a:cubicBezTo>
                    <a:cubicBezTo>
                      <a:pt x="253" y="102"/>
                      <a:pt x="127" y="152"/>
                      <a:pt x="1" y="228"/>
                    </a:cubicBezTo>
                    <a:cubicBezTo>
                      <a:pt x="110" y="497"/>
                      <a:pt x="320" y="723"/>
                      <a:pt x="564" y="891"/>
                    </a:cubicBezTo>
                    <a:cubicBezTo>
                      <a:pt x="799" y="1059"/>
                      <a:pt x="1076" y="1177"/>
                      <a:pt x="1362" y="1261"/>
                    </a:cubicBezTo>
                    <a:cubicBezTo>
                      <a:pt x="1716" y="1369"/>
                      <a:pt x="2082" y="1434"/>
                      <a:pt x="2445" y="1434"/>
                    </a:cubicBezTo>
                    <a:cubicBezTo>
                      <a:pt x="2504" y="1434"/>
                      <a:pt x="2563" y="1432"/>
                      <a:pt x="2622" y="1429"/>
                    </a:cubicBezTo>
                    <a:cubicBezTo>
                      <a:pt x="2739" y="1429"/>
                      <a:pt x="2849" y="1404"/>
                      <a:pt x="2966" y="1387"/>
                    </a:cubicBezTo>
                    <a:cubicBezTo>
                      <a:pt x="2924" y="1026"/>
                      <a:pt x="2714" y="698"/>
                      <a:pt x="2429" y="463"/>
                    </a:cubicBezTo>
                    <a:cubicBezTo>
                      <a:pt x="2101" y="194"/>
                      <a:pt x="1698" y="68"/>
                      <a:pt x="1286" y="18"/>
                    </a:cubicBezTo>
                    <a:cubicBezTo>
                      <a:pt x="1188" y="6"/>
                      <a:pt x="1089" y="1"/>
                      <a:pt x="990" y="1"/>
                    </a:cubicBezTo>
                    <a:close/>
                  </a:path>
                </a:pathLst>
              </a:custGeom>
              <a:solidFill>
                <a:srgbClr val="FF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6315825" y="2418750"/>
                <a:ext cx="78775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1592" extrusionOk="0">
                    <a:moveTo>
                      <a:pt x="1066" y="168"/>
                    </a:moveTo>
                    <a:cubicBezTo>
                      <a:pt x="1168" y="168"/>
                      <a:pt x="1272" y="175"/>
                      <a:pt x="1378" y="189"/>
                    </a:cubicBezTo>
                    <a:cubicBezTo>
                      <a:pt x="1823" y="248"/>
                      <a:pt x="2201" y="391"/>
                      <a:pt x="2479" y="609"/>
                    </a:cubicBezTo>
                    <a:cubicBezTo>
                      <a:pt x="2747" y="819"/>
                      <a:pt x="2924" y="1105"/>
                      <a:pt x="2974" y="1399"/>
                    </a:cubicBezTo>
                    <a:cubicBezTo>
                      <a:pt x="2890" y="1407"/>
                      <a:pt x="2798" y="1416"/>
                      <a:pt x="2714" y="1432"/>
                    </a:cubicBezTo>
                    <a:cubicBezTo>
                      <a:pt x="2667" y="1434"/>
                      <a:pt x="2620" y="1435"/>
                      <a:pt x="2573" y="1435"/>
                    </a:cubicBezTo>
                    <a:cubicBezTo>
                      <a:pt x="2234" y="1435"/>
                      <a:pt x="1870" y="1382"/>
                      <a:pt x="1487" y="1264"/>
                    </a:cubicBezTo>
                    <a:cubicBezTo>
                      <a:pt x="1160" y="1155"/>
                      <a:pt x="916" y="1054"/>
                      <a:pt x="706" y="903"/>
                    </a:cubicBezTo>
                    <a:cubicBezTo>
                      <a:pt x="479" y="744"/>
                      <a:pt x="311" y="559"/>
                      <a:pt x="202" y="349"/>
                    </a:cubicBezTo>
                    <a:cubicBezTo>
                      <a:pt x="294" y="307"/>
                      <a:pt x="404" y="265"/>
                      <a:pt x="504" y="231"/>
                    </a:cubicBezTo>
                    <a:cubicBezTo>
                      <a:pt x="681" y="192"/>
                      <a:pt x="869" y="168"/>
                      <a:pt x="1066" y="168"/>
                    </a:cubicBezTo>
                    <a:close/>
                    <a:moveTo>
                      <a:pt x="1075" y="1"/>
                    </a:moveTo>
                    <a:cubicBezTo>
                      <a:pt x="860" y="1"/>
                      <a:pt x="658" y="29"/>
                      <a:pt x="471" y="80"/>
                    </a:cubicBezTo>
                    <a:cubicBezTo>
                      <a:pt x="328" y="113"/>
                      <a:pt x="194" y="172"/>
                      <a:pt x="68" y="248"/>
                    </a:cubicBezTo>
                    <a:lnTo>
                      <a:pt x="0" y="273"/>
                    </a:lnTo>
                    <a:lnTo>
                      <a:pt x="34" y="340"/>
                    </a:lnTo>
                    <a:cubicBezTo>
                      <a:pt x="152" y="601"/>
                      <a:pt x="345" y="844"/>
                      <a:pt x="622" y="1029"/>
                    </a:cubicBezTo>
                    <a:cubicBezTo>
                      <a:pt x="841" y="1189"/>
                      <a:pt x="1109" y="1306"/>
                      <a:pt x="1445" y="1407"/>
                    </a:cubicBezTo>
                    <a:cubicBezTo>
                      <a:pt x="1815" y="1525"/>
                      <a:pt x="2185" y="1592"/>
                      <a:pt x="2537" y="1592"/>
                    </a:cubicBezTo>
                    <a:cubicBezTo>
                      <a:pt x="2596" y="1592"/>
                      <a:pt x="2655" y="1592"/>
                      <a:pt x="2722" y="1575"/>
                    </a:cubicBezTo>
                    <a:cubicBezTo>
                      <a:pt x="2848" y="1567"/>
                      <a:pt x="2966" y="1550"/>
                      <a:pt x="3083" y="1525"/>
                    </a:cubicBezTo>
                    <a:lnTo>
                      <a:pt x="3151" y="1516"/>
                    </a:lnTo>
                    <a:lnTo>
                      <a:pt x="3142" y="1441"/>
                    </a:lnTo>
                    <a:cubicBezTo>
                      <a:pt x="3100" y="1088"/>
                      <a:pt x="2899" y="735"/>
                      <a:pt x="2588" y="483"/>
                    </a:cubicBezTo>
                    <a:cubicBezTo>
                      <a:pt x="2285" y="231"/>
                      <a:pt x="1874" y="80"/>
                      <a:pt x="1395" y="21"/>
                    </a:cubicBezTo>
                    <a:cubicBezTo>
                      <a:pt x="1285" y="7"/>
                      <a:pt x="1179" y="1"/>
                      <a:pt x="107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6481200" y="2353000"/>
                <a:ext cx="61450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948" extrusionOk="0">
                    <a:moveTo>
                      <a:pt x="748" y="1"/>
                    </a:moveTo>
                    <a:cubicBezTo>
                      <a:pt x="280" y="1"/>
                      <a:pt x="1" y="727"/>
                      <a:pt x="509" y="1013"/>
                    </a:cubicBezTo>
                    <a:cubicBezTo>
                      <a:pt x="711" y="1131"/>
                      <a:pt x="921" y="1240"/>
                      <a:pt x="1114" y="1341"/>
                    </a:cubicBezTo>
                    <a:cubicBezTo>
                      <a:pt x="1189" y="1383"/>
                      <a:pt x="1265" y="1433"/>
                      <a:pt x="1299" y="1517"/>
                    </a:cubicBezTo>
                    <a:cubicBezTo>
                      <a:pt x="1324" y="1601"/>
                      <a:pt x="1307" y="1702"/>
                      <a:pt x="1273" y="1786"/>
                    </a:cubicBezTo>
                    <a:cubicBezTo>
                      <a:pt x="1114" y="2298"/>
                      <a:pt x="963" y="2811"/>
                      <a:pt x="795" y="3340"/>
                    </a:cubicBezTo>
                    <a:cubicBezTo>
                      <a:pt x="677" y="3716"/>
                      <a:pt x="981" y="3948"/>
                      <a:pt x="1294" y="3948"/>
                    </a:cubicBezTo>
                    <a:cubicBezTo>
                      <a:pt x="1518" y="3948"/>
                      <a:pt x="1747" y="3829"/>
                      <a:pt x="1828" y="3558"/>
                    </a:cubicBezTo>
                    <a:cubicBezTo>
                      <a:pt x="1946" y="3180"/>
                      <a:pt x="2063" y="2794"/>
                      <a:pt x="2189" y="2416"/>
                    </a:cubicBezTo>
                    <a:cubicBezTo>
                      <a:pt x="2315" y="2063"/>
                      <a:pt x="2458" y="1710"/>
                      <a:pt x="2433" y="1349"/>
                    </a:cubicBezTo>
                    <a:cubicBezTo>
                      <a:pt x="2374" y="635"/>
                      <a:pt x="1526" y="366"/>
                      <a:pt x="1005" y="72"/>
                    </a:cubicBezTo>
                    <a:cubicBezTo>
                      <a:pt x="915" y="23"/>
                      <a:pt x="829" y="1"/>
                      <a:pt x="74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6469125" y="2420600"/>
                <a:ext cx="80475" cy="53500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2140" extrusionOk="0">
                    <a:moveTo>
                      <a:pt x="747" y="0"/>
                    </a:moveTo>
                    <a:cubicBezTo>
                      <a:pt x="606" y="0"/>
                      <a:pt x="466" y="23"/>
                      <a:pt x="337" y="90"/>
                    </a:cubicBezTo>
                    <a:cubicBezTo>
                      <a:pt x="152" y="182"/>
                      <a:pt x="1" y="392"/>
                      <a:pt x="43" y="594"/>
                    </a:cubicBezTo>
                    <a:lnTo>
                      <a:pt x="2605" y="2140"/>
                    </a:lnTo>
                    <a:cubicBezTo>
                      <a:pt x="2798" y="2114"/>
                      <a:pt x="2966" y="1997"/>
                      <a:pt x="3067" y="1837"/>
                    </a:cubicBezTo>
                    <a:cubicBezTo>
                      <a:pt x="3176" y="1686"/>
                      <a:pt x="3218" y="1484"/>
                      <a:pt x="3185" y="1291"/>
                    </a:cubicBezTo>
                    <a:cubicBezTo>
                      <a:pt x="3126" y="972"/>
                      <a:pt x="2849" y="728"/>
                      <a:pt x="2563" y="552"/>
                    </a:cubicBezTo>
                    <a:cubicBezTo>
                      <a:pt x="2084" y="241"/>
                      <a:pt x="1521" y="65"/>
                      <a:pt x="958" y="14"/>
                    </a:cubicBezTo>
                    <a:cubicBezTo>
                      <a:pt x="888" y="6"/>
                      <a:pt x="818" y="0"/>
                      <a:pt x="747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6468075" y="2418650"/>
                <a:ext cx="82975" cy="574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296" extrusionOk="0">
                    <a:moveTo>
                      <a:pt x="805" y="164"/>
                    </a:moveTo>
                    <a:cubicBezTo>
                      <a:pt x="969" y="164"/>
                      <a:pt x="1137" y="191"/>
                      <a:pt x="1294" y="218"/>
                    </a:cubicBezTo>
                    <a:cubicBezTo>
                      <a:pt x="1790" y="311"/>
                      <a:pt x="2294" y="504"/>
                      <a:pt x="2706" y="806"/>
                    </a:cubicBezTo>
                    <a:cubicBezTo>
                      <a:pt x="2899" y="949"/>
                      <a:pt x="3092" y="1151"/>
                      <a:pt x="3143" y="1403"/>
                    </a:cubicBezTo>
                    <a:cubicBezTo>
                      <a:pt x="3146" y="1412"/>
                      <a:pt x="3151" y="1421"/>
                      <a:pt x="3156" y="1427"/>
                    </a:cubicBezTo>
                    <a:lnTo>
                      <a:pt x="3156" y="1427"/>
                    </a:lnTo>
                    <a:cubicBezTo>
                      <a:pt x="3201" y="1757"/>
                      <a:pt x="2979" y="2057"/>
                      <a:pt x="2662" y="2143"/>
                    </a:cubicBezTo>
                    <a:lnTo>
                      <a:pt x="2662" y="2143"/>
                    </a:lnTo>
                    <a:cubicBezTo>
                      <a:pt x="2378" y="1972"/>
                      <a:pt x="2108" y="1809"/>
                      <a:pt x="1815" y="1638"/>
                    </a:cubicBezTo>
                    <a:cubicBezTo>
                      <a:pt x="1353" y="1361"/>
                      <a:pt x="908" y="1075"/>
                      <a:pt x="446" y="806"/>
                    </a:cubicBezTo>
                    <a:lnTo>
                      <a:pt x="157" y="631"/>
                    </a:lnTo>
                    <a:lnTo>
                      <a:pt x="157" y="631"/>
                    </a:lnTo>
                    <a:cubicBezTo>
                      <a:pt x="134" y="416"/>
                      <a:pt x="344" y="250"/>
                      <a:pt x="538" y="193"/>
                    </a:cubicBezTo>
                    <a:cubicBezTo>
                      <a:pt x="625" y="172"/>
                      <a:pt x="714" y="164"/>
                      <a:pt x="805" y="164"/>
                    </a:cubicBezTo>
                    <a:close/>
                    <a:moveTo>
                      <a:pt x="803" y="0"/>
                    </a:moveTo>
                    <a:cubicBezTo>
                      <a:pt x="516" y="0"/>
                      <a:pt x="237" y="72"/>
                      <a:pt x="76" y="328"/>
                    </a:cubicBezTo>
                    <a:cubicBezTo>
                      <a:pt x="34" y="403"/>
                      <a:pt x="1" y="504"/>
                      <a:pt x="1" y="596"/>
                    </a:cubicBezTo>
                    <a:cubicBezTo>
                      <a:pt x="1" y="647"/>
                      <a:pt x="1" y="714"/>
                      <a:pt x="60" y="739"/>
                    </a:cubicBezTo>
                    <a:cubicBezTo>
                      <a:pt x="76" y="764"/>
                      <a:pt x="110" y="773"/>
                      <a:pt x="127" y="781"/>
                    </a:cubicBezTo>
                    <a:cubicBezTo>
                      <a:pt x="463" y="991"/>
                      <a:pt x="799" y="1193"/>
                      <a:pt x="1143" y="1403"/>
                    </a:cubicBezTo>
                    <a:cubicBezTo>
                      <a:pt x="1546" y="1646"/>
                      <a:pt x="1933" y="1882"/>
                      <a:pt x="2336" y="2125"/>
                    </a:cubicBezTo>
                    <a:cubicBezTo>
                      <a:pt x="2420" y="2176"/>
                      <a:pt x="2513" y="2243"/>
                      <a:pt x="2605" y="2285"/>
                    </a:cubicBezTo>
                    <a:cubicBezTo>
                      <a:pt x="2622" y="2293"/>
                      <a:pt x="2634" y="2295"/>
                      <a:pt x="2647" y="2295"/>
                    </a:cubicBezTo>
                    <a:cubicBezTo>
                      <a:pt x="2660" y="2295"/>
                      <a:pt x="2672" y="2293"/>
                      <a:pt x="2689" y="2293"/>
                    </a:cubicBezTo>
                    <a:cubicBezTo>
                      <a:pt x="2790" y="2276"/>
                      <a:pt x="2891" y="2234"/>
                      <a:pt x="2966" y="2167"/>
                    </a:cubicBezTo>
                    <a:cubicBezTo>
                      <a:pt x="3134" y="2050"/>
                      <a:pt x="3260" y="1865"/>
                      <a:pt x="3302" y="1663"/>
                    </a:cubicBezTo>
                    <a:cubicBezTo>
                      <a:pt x="3319" y="1562"/>
                      <a:pt x="3319" y="1453"/>
                      <a:pt x="3302" y="1352"/>
                    </a:cubicBezTo>
                    <a:cubicBezTo>
                      <a:pt x="3218" y="949"/>
                      <a:pt x="2857" y="680"/>
                      <a:pt x="2521" y="487"/>
                    </a:cubicBezTo>
                    <a:cubicBezTo>
                      <a:pt x="2126" y="269"/>
                      <a:pt x="1681" y="109"/>
                      <a:pt x="1236" y="42"/>
                    </a:cubicBezTo>
                    <a:cubicBezTo>
                      <a:pt x="1099" y="19"/>
                      <a:pt x="950" y="0"/>
                      <a:pt x="80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6440775" y="2434225"/>
                <a:ext cx="100825" cy="9315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3726" extrusionOk="0">
                    <a:moveTo>
                      <a:pt x="1524" y="1"/>
                    </a:moveTo>
                    <a:cubicBezTo>
                      <a:pt x="1344" y="1"/>
                      <a:pt x="1166" y="27"/>
                      <a:pt x="1009" y="99"/>
                    </a:cubicBezTo>
                    <a:cubicBezTo>
                      <a:pt x="782" y="200"/>
                      <a:pt x="589" y="385"/>
                      <a:pt x="429" y="570"/>
                    </a:cubicBezTo>
                    <a:cubicBezTo>
                      <a:pt x="278" y="763"/>
                      <a:pt x="135" y="973"/>
                      <a:pt x="118" y="1208"/>
                    </a:cubicBezTo>
                    <a:cubicBezTo>
                      <a:pt x="93" y="1443"/>
                      <a:pt x="261" y="1695"/>
                      <a:pt x="496" y="1754"/>
                    </a:cubicBezTo>
                    <a:cubicBezTo>
                      <a:pt x="261" y="1863"/>
                      <a:pt x="93" y="2073"/>
                      <a:pt x="51" y="2317"/>
                    </a:cubicBezTo>
                    <a:cubicBezTo>
                      <a:pt x="1" y="2544"/>
                      <a:pt x="85" y="2804"/>
                      <a:pt x="253" y="2989"/>
                    </a:cubicBezTo>
                    <a:cubicBezTo>
                      <a:pt x="395" y="3139"/>
                      <a:pt x="604" y="3234"/>
                      <a:pt x="813" y="3234"/>
                    </a:cubicBezTo>
                    <a:cubicBezTo>
                      <a:pt x="850" y="3234"/>
                      <a:pt x="888" y="3231"/>
                      <a:pt x="925" y="3224"/>
                    </a:cubicBezTo>
                    <a:cubicBezTo>
                      <a:pt x="1009" y="3392"/>
                      <a:pt x="1168" y="3535"/>
                      <a:pt x="1345" y="3594"/>
                    </a:cubicBezTo>
                    <a:cubicBezTo>
                      <a:pt x="1424" y="3624"/>
                      <a:pt x="1514" y="3637"/>
                      <a:pt x="1605" y="3637"/>
                    </a:cubicBezTo>
                    <a:cubicBezTo>
                      <a:pt x="1715" y="3637"/>
                      <a:pt x="1828" y="3618"/>
                      <a:pt x="1924" y="3586"/>
                    </a:cubicBezTo>
                    <a:cubicBezTo>
                      <a:pt x="2061" y="3681"/>
                      <a:pt x="2228" y="3725"/>
                      <a:pt x="2394" y="3725"/>
                    </a:cubicBezTo>
                    <a:cubicBezTo>
                      <a:pt x="2462" y="3725"/>
                      <a:pt x="2530" y="3718"/>
                      <a:pt x="2596" y="3703"/>
                    </a:cubicBezTo>
                    <a:cubicBezTo>
                      <a:pt x="2832" y="3644"/>
                      <a:pt x="3042" y="3518"/>
                      <a:pt x="3218" y="3375"/>
                    </a:cubicBezTo>
                    <a:cubicBezTo>
                      <a:pt x="3731" y="2947"/>
                      <a:pt x="4033" y="2283"/>
                      <a:pt x="4033" y="1611"/>
                    </a:cubicBezTo>
                    <a:cubicBezTo>
                      <a:pt x="4033" y="1410"/>
                      <a:pt x="3991" y="1208"/>
                      <a:pt x="3890" y="1032"/>
                    </a:cubicBezTo>
                    <a:cubicBezTo>
                      <a:pt x="3882" y="1015"/>
                      <a:pt x="3865" y="998"/>
                      <a:pt x="3865" y="998"/>
                    </a:cubicBezTo>
                    <a:cubicBezTo>
                      <a:pt x="3747" y="830"/>
                      <a:pt x="3596" y="696"/>
                      <a:pt x="3411" y="578"/>
                    </a:cubicBezTo>
                    <a:cubicBezTo>
                      <a:pt x="3033" y="326"/>
                      <a:pt x="2596" y="175"/>
                      <a:pt x="2151" y="74"/>
                    </a:cubicBezTo>
                    <a:cubicBezTo>
                      <a:pt x="1959" y="38"/>
                      <a:pt x="1740" y="1"/>
                      <a:pt x="1524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6438000" y="2431825"/>
                <a:ext cx="10635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3883" extrusionOk="0">
                    <a:moveTo>
                      <a:pt x="1658" y="181"/>
                    </a:moveTo>
                    <a:cubicBezTo>
                      <a:pt x="1782" y="181"/>
                      <a:pt x="1906" y="194"/>
                      <a:pt x="2027" y="212"/>
                    </a:cubicBezTo>
                    <a:cubicBezTo>
                      <a:pt x="2363" y="271"/>
                      <a:pt x="2699" y="363"/>
                      <a:pt x="3010" y="498"/>
                    </a:cubicBezTo>
                    <a:cubicBezTo>
                      <a:pt x="3346" y="632"/>
                      <a:pt x="3716" y="834"/>
                      <a:pt x="3926" y="1170"/>
                    </a:cubicBezTo>
                    <a:cubicBezTo>
                      <a:pt x="4094" y="1455"/>
                      <a:pt x="4094" y="1808"/>
                      <a:pt x="4035" y="2136"/>
                    </a:cubicBezTo>
                    <a:cubicBezTo>
                      <a:pt x="3968" y="2438"/>
                      <a:pt x="3842" y="2732"/>
                      <a:pt x="3665" y="3001"/>
                    </a:cubicBezTo>
                    <a:cubicBezTo>
                      <a:pt x="3489" y="3261"/>
                      <a:pt x="3245" y="3488"/>
                      <a:pt x="2959" y="3631"/>
                    </a:cubicBezTo>
                    <a:cubicBezTo>
                      <a:pt x="2817" y="3698"/>
                      <a:pt x="2657" y="3740"/>
                      <a:pt x="2497" y="3740"/>
                    </a:cubicBezTo>
                    <a:cubicBezTo>
                      <a:pt x="2413" y="3740"/>
                      <a:pt x="2338" y="3732"/>
                      <a:pt x="2271" y="3715"/>
                    </a:cubicBezTo>
                    <a:cubicBezTo>
                      <a:pt x="2229" y="3698"/>
                      <a:pt x="2187" y="3682"/>
                      <a:pt x="2153" y="3656"/>
                    </a:cubicBezTo>
                    <a:cubicBezTo>
                      <a:pt x="2119" y="3640"/>
                      <a:pt x="2077" y="3606"/>
                      <a:pt x="2035" y="3606"/>
                    </a:cubicBezTo>
                    <a:cubicBezTo>
                      <a:pt x="1993" y="3606"/>
                      <a:pt x="1951" y="3631"/>
                      <a:pt x="1909" y="3640"/>
                    </a:cubicBezTo>
                    <a:cubicBezTo>
                      <a:pt x="1859" y="3648"/>
                      <a:pt x="1809" y="3656"/>
                      <a:pt x="1750" y="3656"/>
                    </a:cubicBezTo>
                    <a:cubicBezTo>
                      <a:pt x="1657" y="3656"/>
                      <a:pt x="1573" y="3648"/>
                      <a:pt x="1489" y="3614"/>
                    </a:cubicBezTo>
                    <a:cubicBezTo>
                      <a:pt x="1330" y="3555"/>
                      <a:pt x="1195" y="3438"/>
                      <a:pt x="1111" y="3278"/>
                    </a:cubicBezTo>
                    <a:cubicBezTo>
                      <a:pt x="1099" y="3260"/>
                      <a:pt x="1078" y="3246"/>
                      <a:pt x="1055" y="3246"/>
                    </a:cubicBezTo>
                    <a:cubicBezTo>
                      <a:pt x="1046" y="3246"/>
                      <a:pt x="1037" y="3248"/>
                      <a:pt x="1027" y="3253"/>
                    </a:cubicBezTo>
                    <a:cubicBezTo>
                      <a:pt x="998" y="3257"/>
                      <a:pt x="968" y="3260"/>
                      <a:pt x="939" y="3260"/>
                    </a:cubicBezTo>
                    <a:cubicBezTo>
                      <a:pt x="627" y="3260"/>
                      <a:pt x="340" y="3023"/>
                      <a:pt x="263" y="2724"/>
                    </a:cubicBezTo>
                    <a:cubicBezTo>
                      <a:pt x="179" y="2396"/>
                      <a:pt x="347" y="2060"/>
                      <a:pt x="649" y="1926"/>
                    </a:cubicBezTo>
                    <a:cubicBezTo>
                      <a:pt x="717" y="1892"/>
                      <a:pt x="691" y="1800"/>
                      <a:pt x="633" y="1783"/>
                    </a:cubicBezTo>
                    <a:cubicBezTo>
                      <a:pt x="490" y="1741"/>
                      <a:pt x="389" y="1632"/>
                      <a:pt x="339" y="1506"/>
                    </a:cubicBezTo>
                    <a:cubicBezTo>
                      <a:pt x="280" y="1363"/>
                      <a:pt x="313" y="1203"/>
                      <a:pt x="381" y="1052"/>
                    </a:cubicBezTo>
                    <a:cubicBezTo>
                      <a:pt x="448" y="901"/>
                      <a:pt x="557" y="758"/>
                      <a:pt x="658" y="649"/>
                    </a:cubicBezTo>
                    <a:cubicBezTo>
                      <a:pt x="767" y="523"/>
                      <a:pt x="893" y="414"/>
                      <a:pt x="1036" y="330"/>
                    </a:cubicBezTo>
                    <a:cubicBezTo>
                      <a:pt x="1232" y="218"/>
                      <a:pt x="1445" y="181"/>
                      <a:pt x="1658" y="181"/>
                    </a:cubicBezTo>
                    <a:close/>
                    <a:moveTo>
                      <a:pt x="1642" y="1"/>
                    </a:moveTo>
                    <a:cubicBezTo>
                      <a:pt x="1401" y="1"/>
                      <a:pt x="1158" y="44"/>
                      <a:pt x="943" y="162"/>
                    </a:cubicBezTo>
                    <a:cubicBezTo>
                      <a:pt x="784" y="254"/>
                      <a:pt x="641" y="380"/>
                      <a:pt x="523" y="523"/>
                    </a:cubicBezTo>
                    <a:cubicBezTo>
                      <a:pt x="397" y="657"/>
                      <a:pt x="280" y="817"/>
                      <a:pt x="213" y="985"/>
                    </a:cubicBezTo>
                    <a:cubicBezTo>
                      <a:pt x="129" y="1161"/>
                      <a:pt x="95" y="1363"/>
                      <a:pt x="179" y="1548"/>
                    </a:cubicBezTo>
                    <a:cubicBezTo>
                      <a:pt x="226" y="1666"/>
                      <a:pt x="311" y="1768"/>
                      <a:pt x="422" y="1838"/>
                    </a:cubicBezTo>
                    <a:lnTo>
                      <a:pt x="422" y="1838"/>
                    </a:lnTo>
                    <a:cubicBezTo>
                      <a:pt x="140" y="2043"/>
                      <a:pt x="1" y="2407"/>
                      <a:pt x="103" y="2757"/>
                    </a:cubicBezTo>
                    <a:cubicBezTo>
                      <a:pt x="210" y="3131"/>
                      <a:pt x="566" y="3387"/>
                      <a:pt x="945" y="3387"/>
                    </a:cubicBezTo>
                    <a:cubicBezTo>
                      <a:pt x="963" y="3387"/>
                      <a:pt x="982" y="3387"/>
                      <a:pt x="1000" y="3385"/>
                    </a:cubicBezTo>
                    <a:lnTo>
                      <a:pt x="1000" y="3385"/>
                    </a:lnTo>
                    <a:cubicBezTo>
                      <a:pt x="1162" y="3649"/>
                      <a:pt x="1447" y="3797"/>
                      <a:pt x="1748" y="3797"/>
                    </a:cubicBezTo>
                    <a:cubicBezTo>
                      <a:pt x="1843" y="3797"/>
                      <a:pt x="1939" y="3782"/>
                      <a:pt x="2033" y="3752"/>
                    </a:cubicBezTo>
                    <a:lnTo>
                      <a:pt x="2033" y="3752"/>
                    </a:lnTo>
                    <a:cubicBezTo>
                      <a:pt x="2180" y="3844"/>
                      <a:pt x="2336" y="3883"/>
                      <a:pt x="2492" y="3883"/>
                    </a:cubicBezTo>
                    <a:cubicBezTo>
                      <a:pt x="2868" y="3883"/>
                      <a:pt x="3247" y="3660"/>
                      <a:pt x="3514" y="3404"/>
                    </a:cubicBezTo>
                    <a:cubicBezTo>
                      <a:pt x="3892" y="3043"/>
                      <a:pt x="4144" y="2539"/>
                      <a:pt x="4211" y="2010"/>
                    </a:cubicBezTo>
                    <a:cubicBezTo>
                      <a:pt x="4253" y="1699"/>
                      <a:pt x="4245" y="1363"/>
                      <a:pt x="4060" y="1077"/>
                    </a:cubicBezTo>
                    <a:cubicBezTo>
                      <a:pt x="4055" y="1070"/>
                      <a:pt x="4049" y="1064"/>
                      <a:pt x="4042" y="1059"/>
                    </a:cubicBezTo>
                    <a:lnTo>
                      <a:pt x="4042" y="1059"/>
                    </a:lnTo>
                    <a:cubicBezTo>
                      <a:pt x="3831" y="747"/>
                      <a:pt x="3505" y="543"/>
                      <a:pt x="3178" y="380"/>
                    </a:cubicBezTo>
                    <a:cubicBezTo>
                      <a:pt x="2825" y="212"/>
                      <a:pt x="2439" y="103"/>
                      <a:pt x="2044" y="36"/>
                    </a:cubicBezTo>
                    <a:cubicBezTo>
                      <a:pt x="1914" y="15"/>
                      <a:pt x="1778" y="1"/>
                      <a:pt x="164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36"/>
              <p:cNvSpPr/>
              <p:nvPr/>
            </p:nvSpPr>
            <p:spPr>
              <a:xfrm>
                <a:off x="6461575" y="2501500"/>
                <a:ext cx="1515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1" extrusionOk="0">
                    <a:moveTo>
                      <a:pt x="519" y="1"/>
                    </a:moveTo>
                    <a:cubicBezTo>
                      <a:pt x="492" y="1"/>
                      <a:pt x="465" y="18"/>
                      <a:pt x="454" y="46"/>
                    </a:cubicBezTo>
                    <a:cubicBezTo>
                      <a:pt x="429" y="88"/>
                      <a:pt x="395" y="138"/>
                      <a:pt x="378" y="180"/>
                    </a:cubicBezTo>
                    <a:cubicBezTo>
                      <a:pt x="370" y="189"/>
                      <a:pt x="362" y="197"/>
                      <a:pt x="362" y="206"/>
                    </a:cubicBezTo>
                    <a:lnTo>
                      <a:pt x="345" y="222"/>
                    </a:lnTo>
                    <a:cubicBezTo>
                      <a:pt x="328" y="239"/>
                      <a:pt x="320" y="264"/>
                      <a:pt x="294" y="281"/>
                    </a:cubicBezTo>
                    <a:lnTo>
                      <a:pt x="244" y="340"/>
                    </a:lnTo>
                    <a:cubicBezTo>
                      <a:pt x="236" y="348"/>
                      <a:pt x="219" y="357"/>
                      <a:pt x="210" y="357"/>
                    </a:cubicBezTo>
                    <a:cubicBezTo>
                      <a:pt x="210" y="357"/>
                      <a:pt x="203" y="361"/>
                      <a:pt x="200" y="361"/>
                    </a:cubicBezTo>
                    <a:cubicBezTo>
                      <a:pt x="199" y="361"/>
                      <a:pt x="199" y="360"/>
                      <a:pt x="202" y="357"/>
                    </a:cubicBezTo>
                    <a:lnTo>
                      <a:pt x="202" y="357"/>
                    </a:lnTo>
                    <a:lnTo>
                      <a:pt x="194" y="365"/>
                    </a:lnTo>
                    <a:cubicBezTo>
                      <a:pt x="152" y="399"/>
                      <a:pt x="110" y="432"/>
                      <a:pt x="51" y="449"/>
                    </a:cubicBezTo>
                    <a:cubicBezTo>
                      <a:pt x="26" y="474"/>
                      <a:pt x="0" y="525"/>
                      <a:pt x="26" y="558"/>
                    </a:cubicBezTo>
                    <a:cubicBezTo>
                      <a:pt x="37" y="587"/>
                      <a:pt x="60" y="600"/>
                      <a:pt x="87" y="600"/>
                    </a:cubicBezTo>
                    <a:cubicBezTo>
                      <a:pt x="100" y="600"/>
                      <a:pt x="113" y="597"/>
                      <a:pt x="126" y="592"/>
                    </a:cubicBezTo>
                    <a:cubicBezTo>
                      <a:pt x="328" y="483"/>
                      <a:pt x="496" y="315"/>
                      <a:pt x="588" y="113"/>
                    </a:cubicBezTo>
                    <a:cubicBezTo>
                      <a:pt x="605" y="71"/>
                      <a:pt x="597" y="29"/>
                      <a:pt x="555" y="12"/>
                    </a:cubicBezTo>
                    <a:cubicBezTo>
                      <a:pt x="544" y="4"/>
                      <a:pt x="532" y="1"/>
                      <a:pt x="51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36"/>
              <p:cNvSpPr/>
              <p:nvPr/>
            </p:nvSpPr>
            <p:spPr>
              <a:xfrm>
                <a:off x="6486575" y="2510900"/>
                <a:ext cx="13675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03" extrusionOk="0">
                    <a:moveTo>
                      <a:pt x="452" y="1"/>
                    </a:moveTo>
                    <a:cubicBezTo>
                      <a:pt x="420" y="1"/>
                      <a:pt x="393" y="23"/>
                      <a:pt x="386" y="56"/>
                    </a:cubicBezTo>
                    <a:cubicBezTo>
                      <a:pt x="378" y="73"/>
                      <a:pt x="378" y="107"/>
                      <a:pt x="370" y="132"/>
                    </a:cubicBezTo>
                    <a:cubicBezTo>
                      <a:pt x="370" y="140"/>
                      <a:pt x="370" y="140"/>
                      <a:pt x="353" y="149"/>
                    </a:cubicBezTo>
                    <a:cubicBezTo>
                      <a:pt x="353" y="147"/>
                      <a:pt x="352" y="146"/>
                      <a:pt x="352" y="146"/>
                    </a:cubicBezTo>
                    <a:cubicBezTo>
                      <a:pt x="351" y="146"/>
                      <a:pt x="348" y="151"/>
                      <a:pt x="350" y="151"/>
                    </a:cubicBezTo>
                    <a:cubicBezTo>
                      <a:pt x="350" y="151"/>
                      <a:pt x="351" y="151"/>
                      <a:pt x="353" y="149"/>
                    </a:cubicBezTo>
                    <a:lnTo>
                      <a:pt x="353" y="149"/>
                    </a:lnTo>
                    <a:cubicBezTo>
                      <a:pt x="344" y="157"/>
                      <a:pt x="344" y="174"/>
                      <a:pt x="336" y="182"/>
                    </a:cubicBezTo>
                    <a:lnTo>
                      <a:pt x="302" y="241"/>
                    </a:lnTo>
                    <a:cubicBezTo>
                      <a:pt x="294" y="258"/>
                      <a:pt x="294" y="266"/>
                      <a:pt x="286" y="275"/>
                    </a:cubicBezTo>
                    <a:cubicBezTo>
                      <a:pt x="286" y="275"/>
                      <a:pt x="276" y="289"/>
                      <a:pt x="271" y="289"/>
                    </a:cubicBezTo>
                    <a:cubicBezTo>
                      <a:pt x="270" y="289"/>
                      <a:pt x="269" y="287"/>
                      <a:pt x="269" y="283"/>
                    </a:cubicBezTo>
                    <a:lnTo>
                      <a:pt x="260" y="300"/>
                    </a:lnTo>
                    <a:cubicBezTo>
                      <a:pt x="227" y="342"/>
                      <a:pt x="202" y="367"/>
                      <a:pt x="160" y="401"/>
                    </a:cubicBezTo>
                    <a:lnTo>
                      <a:pt x="143" y="409"/>
                    </a:lnTo>
                    <a:cubicBezTo>
                      <a:pt x="134" y="426"/>
                      <a:pt x="126" y="426"/>
                      <a:pt x="118" y="434"/>
                    </a:cubicBezTo>
                    <a:lnTo>
                      <a:pt x="50" y="468"/>
                    </a:lnTo>
                    <a:cubicBezTo>
                      <a:pt x="8" y="485"/>
                      <a:pt x="0" y="535"/>
                      <a:pt x="17" y="569"/>
                    </a:cubicBezTo>
                    <a:cubicBezTo>
                      <a:pt x="34" y="591"/>
                      <a:pt x="58" y="603"/>
                      <a:pt x="85" y="603"/>
                    </a:cubicBezTo>
                    <a:cubicBezTo>
                      <a:pt x="98" y="603"/>
                      <a:pt x="112" y="600"/>
                      <a:pt x="126" y="594"/>
                    </a:cubicBezTo>
                    <a:cubicBezTo>
                      <a:pt x="328" y="493"/>
                      <a:pt x="479" y="308"/>
                      <a:pt x="538" y="98"/>
                    </a:cubicBezTo>
                    <a:cubicBezTo>
                      <a:pt x="546" y="56"/>
                      <a:pt x="521" y="14"/>
                      <a:pt x="479" y="6"/>
                    </a:cubicBezTo>
                    <a:cubicBezTo>
                      <a:pt x="470" y="2"/>
                      <a:pt x="461" y="1"/>
                      <a:pt x="45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36"/>
              <p:cNvSpPr/>
              <p:nvPr/>
            </p:nvSpPr>
            <p:spPr>
              <a:xfrm>
                <a:off x="6449175" y="2463875"/>
                <a:ext cx="126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32" extrusionOk="0">
                    <a:moveTo>
                      <a:pt x="391" y="0"/>
                    </a:moveTo>
                    <a:cubicBezTo>
                      <a:pt x="373" y="0"/>
                      <a:pt x="354" y="7"/>
                      <a:pt x="337" y="22"/>
                    </a:cubicBezTo>
                    <a:cubicBezTo>
                      <a:pt x="110" y="274"/>
                      <a:pt x="1" y="635"/>
                      <a:pt x="76" y="980"/>
                    </a:cubicBezTo>
                    <a:cubicBezTo>
                      <a:pt x="86" y="1016"/>
                      <a:pt x="114" y="1032"/>
                      <a:pt x="143" y="1032"/>
                    </a:cubicBezTo>
                    <a:cubicBezTo>
                      <a:pt x="189" y="1032"/>
                      <a:pt x="238" y="994"/>
                      <a:pt x="228" y="938"/>
                    </a:cubicBezTo>
                    <a:cubicBezTo>
                      <a:pt x="160" y="652"/>
                      <a:pt x="244" y="350"/>
                      <a:pt x="446" y="140"/>
                    </a:cubicBezTo>
                    <a:cubicBezTo>
                      <a:pt x="504" y="75"/>
                      <a:pt x="453" y="0"/>
                      <a:pt x="39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67" name="Google Shape;3267;p36"/>
          <p:cNvGrpSpPr/>
          <p:nvPr/>
        </p:nvGrpSpPr>
        <p:grpSpPr>
          <a:xfrm>
            <a:off x="1919061" y="3410717"/>
            <a:ext cx="1821607" cy="1198117"/>
            <a:chOff x="1919061" y="3410717"/>
            <a:chExt cx="1821607" cy="1198117"/>
          </a:xfrm>
        </p:grpSpPr>
        <p:sp>
          <p:nvSpPr>
            <p:cNvPr id="3268" name="Google Shape;3268;p36"/>
            <p:cNvSpPr/>
            <p:nvPr/>
          </p:nvSpPr>
          <p:spPr>
            <a:xfrm>
              <a:off x="1928328" y="3421462"/>
              <a:ext cx="1797971" cy="1177112"/>
            </a:xfrm>
            <a:custGeom>
              <a:avLst/>
              <a:gdLst/>
              <a:ahLst/>
              <a:cxnLst/>
              <a:rect l="l" t="t" r="r" b="b"/>
              <a:pathLst>
                <a:path w="9586" h="6276" extrusionOk="0">
                  <a:moveTo>
                    <a:pt x="7528" y="2743"/>
                  </a:moveTo>
                  <a:cubicBezTo>
                    <a:pt x="7528" y="2752"/>
                    <a:pt x="7528" y="2752"/>
                    <a:pt x="7519" y="2760"/>
                  </a:cubicBezTo>
                  <a:lnTo>
                    <a:pt x="7486" y="2760"/>
                  </a:lnTo>
                  <a:cubicBezTo>
                    <a:pt x="7494" y="2752"/>
                    <a:pt x="7519" y="2752"/>
                    <a:pt x="7528" y="2743"/>
                  </a:cubicBezTo>
                  <a:close/>
                  <a:moveTo>
                    <a:pt x="4689" y="0"/>
                  </a:moveTo>
                  <a:cubicBezTo>
                    <a:pt x="4309" y="0"/>
                    <a:pt x="3927" y="51"/>
                    <a:pt x="3554" y="147"/>
                  </a:cubicBezTo>
                  <a:cubicBezTo>
                    <a:pt x="2555" y="408"/>
                    <a:pt x="1622" y="1021"/>
                    <a:pt x="1085" y="1903"/>
                  </a:cubicBezTo>
                  <a:cubicBezTo>
                    <a:pt x="614" y="2693"/>
                    <a:pt x="488" y="3684"/>
                    <a:pt x="799" y="4541"/>
                  </a:cubicBezTo>
                  <a:cubicBezTo>
                    <a:pt x="723" y="4549"/>
                    <a:pt x="639" y="4583"/>
                    <a:pt x="572" y="4608"/>
                  </a:cubicBezTo>
                  <a:cubicBezTo>
                    <a:pt x="438" y="4675"/>
                    <a:pt x="337" y="4810"/>
                    <a:pt x="337" y="4944"/>
                  </a:cubicBezTo>
                  <a:cubicBezTo>
                    <a:pt x="337" y="5074"/>
                    <a:pt x="430" y="5179"/>
                    <a:pt x="547" y="5179"/>
                  </a:cubicBezTo>
                  <a:cubicBezTo>
                    <a:pt x="566" y="5179"/>
                    <a:pt x="586" y="5177"/>
                    <a:pt x="606" y="5171"/>
                  </a:cubicBezTo>
                  <a:lnTo>
                    <a:pt x="606" y="5171"/>
                  </a:lnTo>
                  <a:cubicBezTo>
                    <a:pt x="438" y="5238"/>
                    <a:pt x="261" y="5314"/>
                    <a:pt x="144" y="5448"/>
                  </a:cubicBezTo>
                  <a:cubicBezTo>
                    <a:pt x="26" y="5591"/>
                    <a:pt x="1" y="5809"/>
                    <a:pt x="110" y="5927"/>
                  </a:cubicBezTo>
                  <a:cubicBezTo>
                    <a:pt x="178" y="5987"/>
                    <a:pt x="280" y="6021"/>
                    <a:pt x="373" y="6021"/>
                  </a:cubicBezTo>
                  <a:cubicBezTo>
                    <a:pt x="384" y="6021"/>
                    <a:pt x="394" y="6020"/>
                    <a:pt x="404" y="6019"/>
                  </a:cubicBezTo>
                  <a:cubicBezTo>
                    <a:pt x="513" y="6019"/>
                    <a:pt x="631" y="5994"/>
                    <a:pt x="732" y="5969"/>
                  </a:cubicBezTo>
                  <a:lnTo>
                    <a:pt x="732" y="5969"/>
                  </a:lnTo>
                  <a:cubicBezTo>
                    <a:pt x="648" y="6028"/>
                    <a:pt x="681" y="6179"/>
                    <a:pt x="774" y="6229"/>
                  </a:cubicBezTo>
                  <a:cubicBezTo>
                    <a:pt x="839" y="6265"/>
                    <a:pt x="918" y="6275"/>
                    <a:pt x="997" y="6275"/>
                  </a:cubicBezTo>
                  <a:cubicBezTo>
                    <a:pt x="1029" y="6275"/>
                    <a:pt x="1061" y="6274"/>
                    <a:pt x="1093" y="6271"/>
                  </a:cubicBezTo>
                  <a:cubicBezTo>
                    <a:pt x="1656" y="6204"/>
                    <a:pt x="2210" y="6053"/>
                    <a:pt x="2714" y="5801"/>
                  </a:cubicBezTo>
                  <a:cubicBezTo>
                    <a:pt x="2790" y="5767"/>
                    <a:pt x="2866" y="5725"/>
                    <a:pt x="2916" y="5658"/>
                  </a:cubicBezTo>
                  <a:cubicBezTo>
                    <a:pt x="2966" y="5599"/>
                    <a:pt x="3000" y="5515"/>
                    <a:pt x="2966" y="5440"/>
                  </a:cubicBezTo>
                  <a:cubicBezTo>
                    <a:pt x="2950" y="5389"/>
                    <a:pt x="2874" y="5339"/>
                    <a:pt x="2815" y="5322"/>
                  </a:cubicBezTo>
                  <a:cubicBezTo>
                    <a:pt x="3025" y="5280"/>
                    <a:pt x="3235" y="5188"/>
                    <a:pt x="3386" y="5053"/>
                  </a:cubicBezTo>
                  <a:cubicBezTo>
                    <a:pt x="3462" y="4986"/>
                    <a:pt x="3538" y="4902"/>
                    <a:pt x="3571" y="4810"/>
                  </a:cubicBezTo>
                  <a:cubicBezTo>
                    <a:pt x="3596" y="4675"/>
                    <a:pt x="3529" y="4541"/>
                    <a:pt x="3412" y="4465"/>
                  </a:cubicBezTo>
                  <a:cubicBezTo>
                    <a:pt x="3317" y="4404"/>
                    <a:pt x="3205" y="4387"/>
                    <a:pt x="3091" y="4387"/>
                  </a:cubicBezTo>
                  <a:cubicBezTo>
                    <a:pt x="3064" y="4387"/>
                    <a:pt x="3036" y="4388"/>
                    <a:pt x="3008" y="4390"/>
                  </a:cubicBezTo>
                  <a:cubicBezTo>
                    <a:pt x="2874" y="4415"/>
                    <a:pt x="2739" y="4457"/>
                    <a:pt x="2613" y="4507"/>
                  </a:cubicBezTo>
                  <a:cubicBezTo>
                    <a:pt x="2672" y="4440"/>
                    <a:pt x="2689" y="4331"/>
                    <a:pt x="2655" y="4255"/>
                  </a:cubicBezTo>
                  <a:cubicBezTo>
                    <a:pt x="2630" y="4213"/>
                    <a:pt x="2605" y="4180"/>
                    <a:pt x="2571" y="4163"/>
                  </a:cubicBezTo>
                  <a:cubicBezTo>
                    <a:pt x="2454" y="3491"/>
                    <a:pt x="2647" y="2760"/>
                    <a:pt x="3118" y="2256"/>
                  </a:cubicBezTo>
                  <a:cubicBezTo>
                    <a:pt x="3540" y="1799"/>
                    <a:pt x="4162" y="1542"/>
                    <a:pt x="4786" y="1542"/>
                  </a:cubicBezTo>
                  <a:cubicBezTo>
                    <a:pt x="4930" y="1542"/>
                    <a:pt x="5075" y="1555"/>
                    <a:pt x="5218" y="1584"/>
                  </a:cubicBezTo>
                  <a:cubicBezTo>
                    <a:pt x="5923" y="1735"/>
                    <a:pt x="6537" y="2239"/>
                    <a:pt x="6822" y="2903"/>
                  </a:cubicBezTo>
                  <a:cubicBezTo>
                    <a:pt x="6705" y="2970"/>
                    <a:pt x="6612" y="3079"/>
                    <a:pt x="6570" y="3197"/>
                  </a:cubicBezTo>
                  <a:cubicBezTo>
                    <a:pt x="6520" y="3365"/>
                    <a:pt x="6553" y="3625"/>
                    <a:pt x="6721" y="3676"/>
                  </a:cubicBezTo>
                  <a:cubicBezTo>
                    <a:pt x="6595" y="3810"/>
                    <a:pt x="6595" y="4037"/>
                    <a:pt x="6705" y="4146"/>
                  </a:cubicBezTo>
                  <a:cubicBezTo>
                    <a:pt x="6770" y="4216"/>
                    <a:pt x="6876" y="4252"/>
                    <a:pt x="6986" y="4252"/>
                  </a:cubicBezTo>
                  <a:cubicBezTo>
                    <a:pt x="7075" y="4252"/>
                    <a:pt x="7167" y="4228"/>
                    <a:pt x="7242" y="4180"/>
                  </a:cubicBezTo>
                  <a:lnTo>
                    <a:pt x="7242" y="4180"/>
                  </a:lnTo>
                  <a:cubicBezTo>
                    <a:pt x="7225" y="4306"/>
                    <a:pt x="7326" y="4415"/>
                    <a:pt x="7461" y="4440"/>
                  </a:cubicBezTo>
                  <a:cubicBezTo>
                    <a:pt x="7493" y="4449"/>
                    <a:pt x="7526" y="4452"/>
                    <a:pt x="7561" y="4452"/>
                  </a:cubicBezTo>
                  <a:cubicBezTo>
                    <a:pt x="7662" y="4452"/>
                    <a:pt x="7770" y="4421"/>
                    <a:pt x="7864" y="4390"/>
                  </a:cubicBezTo>
                  <a:cubicBezTo>
                    <a:pt x="8301" y="4255"/>
                    <a:pt x="8712" y="4037"/>
                    <a:pt x="9073" y="3751"/>
                  </a:cubicBezTo>
                  <a:cubicBezTo>
                    <a:pt x="9166" y="3676"/>
                    <a:pt x="9267" y="3592"/>
                    <a:pt x="9292" y="3474"/>
                  </a:cubicBezTo>
                  <a:cubicBezTo>
                    <a:pt x="9307" y="3383"/>
                    <a:pt x="9233" y="3251"/>
                    <a:pt x="9132" y="3251"/>
                  </a:cubicBezTo>
                  <a:cubicBezTo>
                    <a:pt x="9121" y="3251"/>
                    <a:pt x="9110" y="3252"/>
                    <a:pt x="9099" y="3256"/>
                  </a:cubicBezTo>
                  <a:cubicBezTo>
                    <a:pt x="9216" y="3180"/>
                    <a:pt x="9334" y="3121"/>
                    <a:pt x="9426" y="3012"/>
                  </a:cubicBezTo>
                  <a:cubicBezTo>
                    <a:pt x="9519" y="2920"/>
                    <a:pt x="9586" y="2785"/>
                    <a:pt x="9561" y="2668"/>
                  </a:cubicBezTo>
                  <a:cubicBezTo>
                    <a:pt x="9544" y="2567"/>
                    <a:pt x="9384" y="2466"/>
                    <a:pt x="9208" y="2449"/>
                  </a:cubicBezTo>
                  <a:cubicBezTo>
                    <a:pt x="9180" y="2445"/>
                    <a:pt x="9152" y="2443"/>
                    <a:pt x="9123" y="2443"/>
                  </a:cubicBezTo>
                  <a:cubicBezTo>
                    <a:pt x="8981" y="2443"/>
                    <a:pt x="8833" y="2490"/>
                    <a:pt x="8679" y="2525"/>
                  </a:cubicBezTo>
                  <a:cubicBezTo>
                    <a:pt x="8746" y="2441"/>
                    <a:pt x="8695" y="2281"/>
                    <a:pt x="8620" y="2214"/>
                  </a:cubicBezTo>
                  <a:cubicBezTo>
                    <a:pt x="8560" y="2167"/>
                    <a:pt x="8473" y="2142"/>
                    <a:pt x="8385" y="2142"/>
                  </a:cubicBezTo>
                  <a:cubicBezTo>
                    <a:pt x="8362" y="2142"/>
                    <a:pt x="8340" y="2143"/>
                    <a:pt x="8317" y="2147"/>
                  </a:cubicBezTo>
                  <a:cubicBezTo>
                    <a:pt x="8217" y="2155"/>
                    <a:pt x="8133" y="2189"/>
                    <a:pt x="8049" y="2231"/>
                  </a:cubicBezTo>
                  <a:cubicBezTo>
                    <a:pt x="7780" y="1416"/>
                    <a:pt x="7133" y="735"/>
                    <a:pt x="6360" y="366"/>
                  </a:cubicBezTo>
                  <a:cubicBezTo>
                    <a:pt x="5838" y="117"/>
                    <a:pt x="5266" y="0"/>
                    <a:pt x="4689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69" name="Google Shape;3269;p36"/>
            <p:cNvGrpSpPr/>
            <p:nvPr/>
          </p:nvGrpSpPr>
          <p:grpSpPr>
            <a:xfrm>
              <a:off x="1919061" y="3410717"/>
              <a:ext cx="1821607" cy="1198117"/>
              <a:chOff x="2050700" y="2517475"/>
              <a:chExt cx="242800" cy="159700"/>
            </a:xfrm>
          </p:grpSpPr>
          <p:sp>
            <p:nvSpPr>
              <p:cNvPr id="3270" name="Google Shape;3270;p36"/>
              <p:cNvSpPr/>
              <p:nvPr/>
            </p:nvSpPr>
            <p:spPr>
              <a:xfrm>
                <a:off x="2063925" y="2518925"/>
                <a:ext cx="191775" cy="121500"/>
              </a:xfrm>
              <a:custGeom>
                <a:avLst/>
                <a:gdLst/>
                <a:ahLst/>
                <a:cxnLst/>
                <a:rect l="l" t="t" r="r" b="b"/>
                <a:pathLst>
                  <a:path w="7671" h="4860" extrusionOk="0">
                    <a:moveTo>
                      <a:pt x="4220" y="0"/>
                    </a:moveTo>
                    <a:cubicBezTo>
                      <a:pt x="3840" y="0"/>
                      <a:pt x="3457" y="51"/>
                      <a:pt x="3084" y="147"/>
                    </a:cubicBezTo>
                    <a:cubicBezTo>
                      <a:pt x="2092" y="408"/>
                      <a:pt x="1160" y="1012"/>
                      <a:pt x="622" y="1894"/>
                    </a:cubicBezTo>
                    <a:cubicBezTo>
                      <a:pt x="93" y="2776"/>
                      <a:pt x="1" y="3936"/>
                      <a:pt x="488" y="4860"/>
                    </a:cubicBezTo>
                    <a:cubicBezTo>
                      <a:pt x="664" y="4793"/>
                      <a:pt x="832" y="4742"/>
                      <a:pt x="1000" y="4692"/>
                    </a:cubicBezTo>
                    <a:cubicBezTo>
                      <a:pt x="1378" y="4574"/>
                      <a:pt x="1756" y="4490"/>
                      <a:pt x="2151" y="4406"/>
                    </a:cubicBezTo>
                    <a:cubicBezTo>
                      <a:pt x="1941" y="3667"/>
                      <a:pt x="2126" y="2827"/>
                      <a:pt x="2647" y="2272"/>
                    </a:cubicBezTo>
                    <a:cubicBezTo>
                      <a:pt x="3076" y="1816"/>
                      <a:pt x="3694" y="1558"/>
                      <a:pt x="4316" y="1558"/>
                    </a:cubicBezTo>
                    <a:cubicBezTo>
                      <a:pt x="4460" y="1558"/>
                      <a:pt x="4605" y="1572"/>
                      <a:pt x="4747" y="1600"/>
                    </a:cubicBezTo>
                    <a:cubicBezTo>
                      <a:pt x="5503" y="1760"/>
                      <a:pt x="6158" y="2331"/>
                      <a:pt x="6410" y="3054"/>
                    </a:cubicBezTo>
                    <a:cubicBezTo>
                      <a:pt x="6688" y="2894"/>
                      <a:pt x="6973" y="2760"/>
                      <a:pt x="7276" y="2634"/>
                    </a:cubicBezTo>
                    <a:cubicBezTo>
                      <a:pt x="7402" y="2583"/>
                      <a:pt x="7536" y="2541"/>
                      <a:pt x="7670" y="2499"/>
                    </a:cubicBezTo>
                    <a:cubicBezTo>
                      <a:pt x="7460" y="1558"/>
                      <a:pt x="6755" y="777"/>
                      <a:pt x="5889" y="366"/>
                    </a:cubicBezTo>
                    <a:cubicBezTo>
                      <a:pt x="5372" y="117"/>
                      <a:pt x="4800" y="0"/>
                      <a:pt x="42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2063100" y="2517475"/>
                <a:ext cx="1940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4969" extrusionOk="0">
                    <a:moveTo>
                      <a:pt x="4259" y="96"/>
                    </a:moveTo>
                    <a:cubicBezTo>
                      <a:pt x="4847" y="96"/>
                      <a:pt x="5410" y="222"/>
                      <a:pt x="5889" y="474"/>
                    </a:cubicBezTo>
                    <a:cubicBezTo>
                      <a:pt x="6763" y="886"/>
                      <a:pt x="7401" y="1650"/>
                      <a:pt x="7628" y="2524"/>
                    </a:cubicBezTo>
                    <a:lnTo>
                      <a:pt x="7275" y="2650"/>
                    </a:lnTo>
                    <a:cubicBezTo>
                      <a:pt x="7023" y="2750"/>
                      <a:pt x="6763" y="2868"/>
                      <a:pt x="6460" y="3036"/>
                    </a:cubicBezTo>
                    <a:cubicBezTo>
                      <a:pt x="6183" y="2322"/>
                      <a:pt x="5528" y="1768"/>
                      <a:pt x="4780" y="1608"/>
                    </a:cubicBezTo>
                    <a:cubicBezTo>
                      <a:pt x="4633" y="1578"/>
                      <a:pt x="4484" y="1563"/>
                      <a:pt x="4335" y="1563"/>
                    </a:cubicBezTo>
                    <a:cubicBezTo>
                      <a:pt x="3694" y="1563"/>
                      <a:pt x="3059" y="1835"/>
                      <a:pt x="2630" y="2305"/>
                    </a:cubicBezTo>
                    <a:cubicBezTo>
                      <a:pt x="2109" y="2851"/>
                      <a:pt x="1915" y="3691"/>
                      <a:pt x="2109" y="4431"/>
                    </a:cubicBezTo>
                    <a:cubicBezTo>
                      <a:pt x="1705" y="4515"/>
                      <a:pt x="1344" y="4599"/>
                      <a:pt x="1008" y="4708"/>
                    </a:cubicBezTo>
                    <a:cubicBezTo>
                      <a:pt x="840" y="4750"/>
                      <a:pt x="697" y="4800"/>
                      <a:pt x="538" y="4851"/>
                    </a:cubicBezTo>
                    <a:cubicBezTo>
                      <a:pt x="109" y="3994"/>
                      <a:pt x="168" y="2868"/>
                      <a:pt x="706" y="1978"/>
                    </a:cubicBezTo>
                    <a:cubicBezTo>
                      <a:pt x="1210" y="1146"/>
                      <a:pt x="2100" y="516"/>
                      <a:pt x="3142" y="247"/>
                    </a:cubicBezTo>
                    <a:cubicBezTo>
                      <a:pt x="3512" y="146"/>
                      <a:pt x="3890" y="96"/>
                      <a:pt x="4259" y="96"/>
                    </a:cubicBezTo>
                    <a:close/>
                    <a:moveTo>
                      <a:pt x="4257" y="1"/>
                    </a:moveTo>
                    <a:cubicBezTo>
                      <a:pt x="3882" y="1"/>
                      <a:pt x="3498" y="49"/>
                      <a:pt x="3117" y="146"/>
                    </a:cubicBezTo>
                    <a:cubicBezTo>
                      <a:pt x="2050" y="424"/>
                      <a:pt x="1134" y="1070"/>
                      <a:pt x="622" y="1927"/>
                    </a:cubicBezTo>
                    <a:cubicBezTo>
                      <a:pt x="67" y="2860"/>
                      <a:pt x="0" y="4044"/>
                      <a:pt x="479" y="4935"/>
                    </a:cubicBezTo>
                    <a:cubicBezTo>
                      <a:pt x="479" y="4960"/>
                      <a:pt x="496" y="4968"/>
                      <a:pt x="521" y="4968"/>
                    </a:cubicBezTo>
                    <a:cubicBezTo>
                      <a:pt x="521" y="4968"/>
                      <a:pt x="529" y="4960"/>
                      <a:pt x="538" y="4960"/>
                    </a:cubicBezTo>
                    <a:cubicBezTo>
                      <a:pt x="706" y="4893"/>
                      <a:pt x="874" y="4842"/>
                      <a:pt x="1050" y="4792"/>
                    </a:cubicBezTo>
                    <a:cubicBezTo>
                      <a:pt x="1411" y="4683"/>
                      <a:pt x="1781" y="4599"/>
                      <a:pt x="2209" y="4506"/>
                    </a:cubicBezTo>
                    <a:cubicBezTo>
                      <a:pt x="2218" y="4506"/>
                      <a:pt x="2226" y="4498"/>
                      <a:pt x="2243" y="4489"/>
                    </a:cubicBezTo>
                    <a:cubicBezTo>
                      <a:pt x="2251" y="4473"/>
                      <a:pt x="2251" y="4456"/>
                      <a:pt x="2251" y="4447"/>
                    </a:cubicBezTo>
                    <a:cubicBezTo>
                      <a:pt x="2041" y="3708"/>
                      <a:pt x="2218" y="2893"/>
                      <a:pt x="2722" y="2356"/>
                    </a:cubicBezTo>
                    <a:cubicBezTo>
                      <a:pt x="3133" y="1904"/>
                      <a:pt x="3745" y="1653"/>
                      <a:pt x="4357" y="1653"/>
                    </a:cubicBezTo>
                    <a:cubicBezTo>
                      <a:pt x="4496" y="1653"/>
                      <a:pt x="4635" y="1666"/>
                      <a:pt x="4772" y="1692"/>
                    </a:cubicBezTo>
                    <a:cubicBezTo>
                      <a:pt x="5502" y="1852"/>
                      <a:pt x="6149" y="2406"/>
                      <a:pt x="6401" y="3112"/>
                    </a:cubicBezTo>
                    <a:lnTo>
                      <a:pt x="6427" y="3145"/>
                    </a:lnTo>
                    <a:cubicBezTo>
                      <a:pt x="6435" y="3149"/>
                      <a:pt x="6443" y="3152"/>
                      <a:pt x="6451" y="3152"/>
                    </a:cubicBezTo>
                    <a:cubicBezTo>
                      <a:pt x="6458" y="3152"/>
                      <a:pt x="6464" y="3149"/>
                      <a:pt x="6469" y="3145"/>
                    </a:cubicBezTo>
                    <a:cubicBezTo>
                      <a:pt x="6788" y="2977"/>
                      <a:pt x="7057" y="2834"/>
                      <a:pt x="7334" y="2734"/>
                    </a:cubicBezTo>
                    <a:cubicBezTo>
                      <a:pt x="7460" y="2683"/>
                      <a:pt x="7594" y="2641"/>
                      <a:pt x="7720" y="2599"/>
                    </a:cubicBezTo>
                    <a:cubicBezTo>
                      <a:pt x="7737" y="2582"/>
                      <a:pt x="7762" y="2566"/>
                      <a:pt x="7754" y="2532"/>
                    </a:cubicBezTo>
                    <a:cubicBezTo>
                      <a:pt x="7544" y="1608"/>
                      <a:pt x="6872" y="802"/>
                      <a:pt x="5956" y="373"/>
                    </a:cubicBezTo>
                    <a:cubicBezTo>
                      <a:pt x="5439" y="125"/>
                      <a:pt x="4859" y="1"/>
                      <a:pt x="425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2082000" y="2533300"/>
                <a:ext cx="163825" cy="1029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117" extrusionOk="0">
                    <a:moveTo>
                      <a:pt x="3397" y="1"/>
                    </a:moveTo>
                    <a:cubicBezTo>
                      <a:pt x="3272" y="1"/>
                      <a:pt x="3148" y="6"/>
                      <a:pt x="3024" y="17"/>
                    </a:cubicBezTo>
                    <a:cubicBezTo>
                      <a:pt x="2302" y="93"/>
                      <a:pt x="1588" y="353"/>
                      <a:pt x="1042" y="841"/>
                    </a:cubicBezTo>
                    <a:cubicBezTo>
                      <a:pt x="563" y="1269"/>
                      <a:pt x="227" y="1857"/>
                      <a:pt x="109" y="2487"/>
                    </a:cubicBezTo>
                    <a:cubicBezTo>
                      <a:pt x="0" y="3025"/>
                      <a:pt x="67" y="3604"/>
                      <a:pt x="277" y="4117"/>
                    </a:cubicBezTo>
                    <a:cubicBezTo>
                      <a:pt x="454" y="4066"/>
                      <a:pt x="630" y="4008"/>
                      <a:pt x="823" y="3966"/>
                    </a:cubicBezTo>
                    <a:cubicBezTo>
                      <a:pt x="1025" y="3915"/>
                      <a:pt x="1218" y="3873"/>
                      <a:pt x="1445" y="3831"/>
                    </a:cubicBezTo>
                    <a:cubicBezTo>
                      <a:pt x="1235" y="3100"/>
                      <a:pt x="1411" y="2260"/>
                      <a:pt x="1932" y="1697"/>
                    </a:cubicBezTo>
                    <a:cubicBezTo>
                      <a:pt x="2362" y="1241"/>
                      <a:pt x="2980" y="983"/>
                      <a:pt x="3601" y="983"/>
                    </a:cubicBezTo>
                    <a:cubicBezTo>
                      <a:pt x="3745" y="983"/>
                      <a:pt x="3890" y="997"/>
                      <a:pt x="4032" y="1025"/>
                    </a:cubicBezTo>
                    <a:cubicBezTo>
                      <a:pt x="4788" y="1185"/>
                      <a:pt x="5444" y="1756"/>
                      <a:pt x="5696" y="2479"/>
                    </a:cubicBezTo>
                    <a:cubicBezTo>
                      <a:pt x="5872" y="2369"/>
                      <a:pt x="6065" y="2285"/>
                      <a:pt x="6242" y="2201"/>
                    </a:cubicBezTo>
                    <a:cubicBezTo>
                      <a:pt x="6343" y="2151"/>
                      <a:pt x="6452" y="2109"/>
                      <a:pt x="6553" y="2067"/>
                    </a:cubicBezTo>
                    <a:cubicBezTo>
                      <a:pt x="6343" y="1395"/>
                      <a:pt x="5855" y="832"/>
                      <a:pt x="5242" y="471"/>
                    </a:cubicBezTo>
                    <a:cubicBezTo>
                      <a:pt x="4687" y="148"/>
                      <a:pt x="4038" y="1"/>
                      <a:pt x="3397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2080725" y="2531725"/>
                <a:ext cx="166575" cy="105775"/>
              </a:xfrm>
              <a:custGeom>
                <a:avLst/>
                <a:gdLst/>
                <a:ahLst/>
                <a:cxnLst/>
                <a:rect l="l" t="t" r="r" b="b"/>
                <a:pathLst>
                  <a:path w="6663" h="4231" extrusionOk="0">
                    <a:moveTo>
                      <a:pt x="3479" y="106"/>
                    </a:moveTo>
                    <a:cubicBezTo>
                      <a:pt x="4125" y="106"/>
                      <a:pt x="4747" y="265"/>
                      <a:pt x="5259" y="576"/>
                    </a:cubicBezTo>
                    <a:cubicBezTo>
                      <a:pt x="5864" y="920"/>
                      <a:pt x="6326" y="1466"/>
                      <a:pt x="6536" y="2088"/>
                    </a:cubicBezTo>
                    <a:cubicBezTo>
                      <a:pt x="6436" y="2122"/>
                      <a:pt x="6352" y="2164"/>
                      <a:pt x="6259" y="2206"/>
                    </a:cubicBezTo>
                    <a:cubicBezTo>
                      <a:pt x="6108" y="2281"/>
                      <a:pt x="5957" y="2348"/>
                      <a:pt x="5764" y="2458"/>
                    </a:cubicBezTo>
                    <a:cubicBezTo>
                      <a:pt x="5495" y="1744"/>
                      <a:pt x="4831" y="1189"/>
                      <a:pt x="4083" y="1030"/>
                    </a:cubicBezTo>
                    <a:cubicBezTo>
                      <a:pt x="3938" y="999"/>
                      <a:pt x="3790" y="985"/>
                      <a:pt x="3642" y="985"/>
                    </a:cubicBezTo>
                    <a:cubicBezTo>
                      <a:pt x="3005" y="985"/>
                      <a:pt x="2369" y="1255"/>
                      <a:pt x="1933" y="1718"/>
                    </a:cubicBezTo>
                    <a:cubicBezTo>
                      <a:pt x="1420" y="2264"/>
                      <a:pt x="1219" y="3104"/>
                      <a:pt x="1420" y="3852"/>
                    </a:cubicBezTo>
                    <a:cubicBezTo>
                      <a:pt x="1219" y="3894"/>
                      <a:pt x="1042" y="3936"/>
                      <a:pt x="866" y="3978"/>
                    </a:cubicBezTo>
                    <a:cubicBezTo>
                      <a:pt x="681" y="4020"/>
                      <a:pt x="530" y="4062"/>
                      <a:pt x="362" y="4113"/>
                    </a:cubicBezTo>
                    <a:cubicBezTo>
                      <a:pt x="169" y="3625"/>
                      <a:pt x="118" y="3062"/>
                      <a:pt x="211" y="2550"/>
                    </a:cubicBezTo>
                    <a:cubicBezTo>
                      <a:pt x="328" y="1928"/>
                      <a:pt x="656" y="1357"/>
                      <a:pt x="1126" y="937"/>
                    </a:cubicBezTo>
                    <a:cubicBezTo>
                      <a:pt x="1630" y="484"/>
                      <a:pt x="2319" y="198"/>
                      <a:pt x="3075" y="122"/>
                    </a:cubicBezTo>
                    <a:cubicBezTo>
                      <a:pt x="3218" y="114"/>
                      <a:pt x="3353" y="106"/>
                      <a:pt x="3479" y="106"/>
                    </a:cubicBezTo>
                    <a:close/>
                    <a:moveTo>
                      <a:pt x="3476" y="0"/>
                    </a:moveTo>
                    <a:cubicBezTo>
                      <a:pt x="3340" y="0"/>
                      <a:pt x="3204" y="7"/>
                      <a:pt x="3067" y="22"/>
                    </a:cubicBezTo>
                    <a:cubicBezTo>
                      <a:pt x="2294" y="97"/>
                      <a:pt x="1580" y="391"/>
                      <a:pt x="1059" y="853"/>
                    </a:cubicBezTo>
                    <a:cubicBezTo>
                      <a:pt x="572" y="1290"/>
                      <a:pt x="236" y="1878"/>
                      <a:pt x="110" y="2533"/>
                    </a:cubicBezTo>
                    <a:cubicBezTo>
                      <a:pt x="1" y="3088"/>
                      <a:pt x="68" y="3676"/>
                      <a:pt x="278" y="4197"/>
                    </a:cubicBezTo>
                    <a:cubicBezTo>
                      <a:pt x="286" y="4222"/>
                      <a:pt x="303" y="4230"/>
                      <a:pt x="328" y="4230"/>
                    </a:cubicBezTo>
                    <a:cubicBezTo>
                      <a:pt x="328" y="4230"/>
                      <a:pt x="337" y="4230"/>
                      <a:pt x="337" y="4205"/>
                    </a:cubicBezTo>
                    <a:cubicBezTo>
                      <a:pt x="530" y="4155"/>
                      <a:pt x="698" y="4104"/>
                      <a:pt x="883" y="4062"/>
                    </a:cubicBezTo>
                    <a:cubicBezTo>
                      <a:pt x="1076" y="4020"/>
                      <a:pt x="1269" y="3970"/>
                      <a:pt x="1496" y="3928"/>
                    </a:cubicBezTo>
                    <a:cubicBezTo>
                      <a:pt x="1504" y="3928"/>
                      <a:pt x="1513" y="3919"/>
                      <a:pt x="1521" y="3903"/>
                    </a:cubicBezTo>
                    <a:cubicBezTo>
                      <a:pt x="1538" y="3894"/>
                      <a:pt x="1538" y="3877"/>
                      <a:pt x="1538" y="3861"/>
                    </a:cubicBezTo>
                    <a:cubicBezTo>
                      <a:pt x="1328" y="3130"/>
                      <a:pt x="1504" y="2306"/>
                      <a:pt x="2009" y="1777"/>
                    </a:cubicBezTo>
                    <a:cubicBezTo>
                      <a:pt x="2416" y="1322"/>
                      <a:pt x="3021" y="1070"/>
                      <a:pt x="3628" y="1070"/>
                    </a:cubicBezTo>
                    <a:cubicBezTo>
                      <a:pt x="3772" y="1070"/>
                      <a:pt x="3917" y="1085"/>
                      <a:pt x="4058" y="1114"/>
                    </a:cubicBezTo>
                    <a:cubicBezTo>
                      <a:pt x="4789" y="1273"/>
                      <a:pt x="5428" y="1828"/>
                      <a:pt x="5680" y="2533"/>
                    </a:cubicBezTo>
                    <a:lnTo>
                      <a:pt x="5713" y="2558"/>
                    </a:lnTo>
                    <a:cubicBezTo>
                      <a:pt x="5717" y="2567"/>
                      <a:pt x="5726" y="2571"/>
                      <a:pt x="5734" y="2571"/>
                    </a:cubicBezTo>
                    <a:cubicBezTo>
                      <a:pt x="5743" y="2571"/>
                      <a:pt x="5751" y="2567"/>
                      <a:pt x="5755" y="2558"/>
                    </a:cubicBezTo>
                    <a:cubicBezTo>
                      <a:pt x="5965" y="2458"/>
                      <a:pt x="6133" y="2365"/>
                      <a:pt x="6301" y="2290"/>
                    </a:cubicBezTo>
                    <a:cubicBezTo>
                      <a:pt x="6410" y="2239"/>
                      <a:pt x="6511" y="2197"/>
                      <a:pt x="6620" y="2155"/>
                    </a:cubicBezTo>
                    <a:cubicBezTo>
                      <a:pt x="6646" y="2138"/>
                      <a:pt x="6662" y="2122"/>
                      <a:pt x="6646" y="2088"/>
                    </a:cubicBezTo>
                    <a:cubicBezTo>
                      <a:pt x="6436" y="1441"/>
                      <a:pt x="5957" y="836"/>
                      <a:pt x="5318" y="475"/>
                    </a:cubicBezTo>
                    <a:cubicBezTo>
                      <a:pt x="4781" y="168"/>
                      <a:pt x="4140" y="0"/>
                      <a:pt x="347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36"/>
              <p:cNvSpPr/>
              <p:nvPr/>
            </p:nvSpPr>
            <p:spPr>
              <a:xfrm>
                <a:off x="2097525" y="2547275"/>
                <a:ext cx="140525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3407" extrusionOk="0">
                    <a:moveTo>
                      <a:pt x="2937" y="0"/>
                    </a:moveTo>
                    <a:cubicBezTo>
                      <a:pt x="2536" y="0"/>
                      <a:pt x="2135" y="80"/>
                      <a:pt x="1765" y="240"/>
                    </a:cubicBezTo>
                    <a:cubicBezTo>
                      <a:pt x="1118" y="508"/>
                      <a:pt x="572" y="1029"/>
                      <a:pt x="286" y="1668"/>
                    </a:cubicBezTo>
                    <a:cubicBezTo>
                      <a:pt x="43" y="2205"/>
                      <a:pt x="1" y="2844"/>
                      <a:pt x="202" y="3407"/>
                    </a:cubicBezTo>
                    <a:cubicBezTo>
                      <a:pt x="404" y="3356"/>
                      <a:pt x="597" y="3314"/>
                      <a:pt x="824" y="3272"/>
                    </a:cubicBezTo>
                    <a:cubicBezTo>
                      <a:pt x="614" y="2541"/>
                      <a:pt x="790" y="1701"/>
                      <a:pt x="1311" y="1138"/>
                    </a:cubicBezTo>
                    <a:cubicBezTo>
                      <a:pt x="1741" y="682"/>
                      <a:pt x="2359" y="424"/>
                      <a:pt x="2980" y="424"/>
                    </a:cubicBezTo>
                    <a:cubicBezTo>
                      <a:pt x="3124" y="424"/>
                      <a:pt x="3269" y="438"/>
                      <a:pt x="3411" y="466"/>
                    </a:cubicBezTo>
                    <a:cubicBezTo>
                      <a:pt x="4167" y="626"/>
                      <a:pt x="4823" y="1197"/>
                      <a:pt x="5075" y="1920"/>
                    </a:cubicBezTo>
                    <a:cubicBezTo>
                      <a:pt x="5251" y="1810"/>
                      <a:pt x="5444" y="1726"/>
                      <a:pt x="5621" y="1642"/>
                    </a:cubicBezTo>
                    <a:cubicBezTo>
                      <a:pt x="5293" y="1012"/>
                      <a:pt x="4756" y="508"/>
                      <a:pt x="4109" y="240"/>
                    </a:cubicBezTo>
                    <a:cubicBezTo>
                      <a:pt x="3739" y="80"/>
                      <a:pt x="3338" y="0"/>
                      <a:pt x="2937" y="0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5" name="Google Shape;3275;p36"/>
              <p:cNvSpPr/>
              <p:nvPr/>
            </p:nvSpPr>
            <p:spPr>
              <a:xfrm>
                <a:off x="2096275" y="2545750"/>
                <a:ext cx="14325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3527" extrusionOk="0">
                    <a:moveTo>
                      <a:pt x="2983" y="99"/>
                    </a:moveTo>
                    <a:cubicBezTo>
                      <a:pt x="3369" y="99"/>
                      <a:pt x="3772" y="175"/>
                      <a:pt x="4150" y="343"/>
                    </a:cubicBezTo>
                    <a:cubicBezTo>
                      <a:pt x="4755" y="595"/>
                      <a:pt x="5293" y="1090"/>
                      <a:pt x="5604" y="1678"/>
                    </a:cubicBezTo>
                    <a:cubicBezTo>
                      <a:pt x="5461" y="1745"/>
                      <a:pt x="5326" y="1821"/>
                      <a:pt x="5158" y="1905"/>
                    </a:cubicBezTo>
                    <a:cubicBezTo>
                      <a:pt x="4881" y="1191"/>
                      <a:pt x="4217" y="637"/>
                      <a:pt x="3478" y="477"/>
                    </a:cubicBezTo>
                    <a:cubicBezTo>
                      <a:pt x="3331" y="447"/>
                      <a:pt x="3182" y="432"/>
                      <a:pt x="3033" y="432"/>
                    </a:cubicBezTo>
                    <a:cubicBezTo>
                      <a:pt x="2392" y="432"/>
                      <a:pt x="1756" y="704"/>
                      <a:pt x="1319" y="1174"/>
                    </a:cubicBezTo>
                    <a:cubicBezTo>
                      <a:pt x="807" y="1720"/>
                      <a:pt x="605" y="2560"/>
                      <a:pt x="807" y="3300"/>
                    </a:cubicBezTo>
                    <a:cubicBezTo>
                      <a:pt x="630" y="3342"/>
                      <a:pt x="454" y="3375"/>
                      <a:pt x="294" y="3417"/>
                    </a:cubicBezTo>
                    <a:cubicBezTo>
                      <a:pt x="118" y="2871"/>
                      <a:pt x="160" y="2275"/>
                      <a:pt x="387" y="1737"/>
                    </a:cubicBezTo>
                    <a:cubicBezTo>
                      <a:pt x="647" y="1115"/>
                      <a:pt x="1185" y="603"/>
                      <a:pt x="1840" y="334"/>
                    </a:cubicBezTo>
                    <a:cubicBezTo>
                      <a:pt x="2193" y="175"/>
                      <a:pt x="2579" y="99"/>
                      <a:pt x="2983" y="99"/>
                    </a:cubicBezTo>
                    <a:close/>
                    <a:moveTo>
                      <a:pt x="2986" y="0"/>
                    </a:moveTo>
                    <a:cubicBezTo>
                      <a:pt x="2575" y="0"/>
                      <a:pt x="2164" y="78"/>
                      <a:pt x="1790" y="233"/>
                    </a:cubicBezTo>
                    <a:cubicBezTo>
                      <a:pt x="1109" y="519"/>
                      <a:pt x="563" y="1057"/>
                      <a:pt x="286" y="1695"/>
                    </a:cubicBezTo>
                    <a:cubicBezTo>
                      <a:pt x="34" y="2266"/>
                      <a:pt x="0" y="2913"/>
                      <a:pt x="202" y="3493"/>
                    </a:cubicBezTo>
                    <a:cubicBezTo>
                      <a:pt x="210" y="3510"/>
                      <a:pt x="227" y="3526"/>
                      <a:pt x="252" y="3526"/>
                    </a:cubicBezTo>
                    <a:cubicBezTo>
                      <a:pt x="252" y="3526"/>
                      <a:pt x="261" y="3526"/>
                      <a:pt x="269" y="3510"/>
                    </a:cubicBezTo>
                    <a:cubicBezTo>
                      <a:pt x="462" y="3468"/>
                      <a:pt x="664" y="3417"/>
                      <a:pt x="882" y="3375"/>
                    </a:cubicBezTo>
                    <a:cubicBezTo>
                      <a:pt x="891" y="3375"/>
                      <a:pt x="899" y="3367"/>
                      <a:pt x="916" y="3358"/>
                    </a:cubicBezTo>
                    <a:cubicBezTo>
                      <a:pt x="924" y="3342"/>
                      <a:pt x="924" y="3325"/>
                      <a:pt x="924" y="3316"/>
                    </a:cubicBezTo>
                    <a:cubicBezTo>
                      <a:pt x="714" y="2577"/>
                      <a:pt x="891" y="1762"/>
                      <a:pt x="1395" y="1225"/>
                    </a:cubicBezTo>
                    <a:cubicBezTo>
                      <a:pt x="1806" y="773"/>
                      <a:pt x="2418" y="522"/>
                      <a:pt x="3030" y="522"/>
                    </a:cubicBezTo>
                    <a:cubicBezTo>
                      <a:pt x="3169" y="522"/>
                      <a:pt x="3308" y="535"/>
                      <a:pt x="3445" y="561"/>
                    </a:cubicBezTo>
                    <a:cubicBezTo>
                      <a:pt x="4175" y="721"/>
                      <a:pt x="4822" y="1275"/>
                      <a:pt x="5074" y="1981"/>
                    </a:cubicBezTo>
                    <a:lnTo>
                      <a:pt x="5100" y="2014"/>
                    </a:lnTo>
                    <a:cubicBezTo>
                      <a:pt x="5108" y="2018"/>
                      <a:pt x="5116" y="2021"/>
                      <a:pt x="5124" y="2021"/>
                    </a:cubicBezTo>
                    <a:cubicBezTo>
                      <a:pt x="5131" y="2021"/>
                      <a:pt x="5137" y="2018"/>
                      <a:pt x="5142" y="2014"/>
                    </a:cubicBezTo>
                    <a:cubicBezTo>
                      <a:pt x="5352" y="1905"/>
                      <a:pt x="5520" y="1813"/>
                      <a:pt x="5688" y="1737"/>
                    </a:cubicBezTo>
                    <a:cubicBezTo>
                      <a:pt x="5713" y="1729"/>
                      <a:pt x="5721" y="1720"/>
                      <a:pt x="5721" y="1703"/>
                    </a:cubicBezTo>
                    <a:cubicBezTo>
                      <a:pt x="5730" y="1695"/>
                      <a:pt x="5730" y="1678"/>
                      <a:pt x="5721" y="1661"/>
                    </a:cubicBezTo>
                    <a:cubicBezTo>
                      <a:pt x="5385" y="1031"/>
                      <a:pt x="4831" y="511"/>
                      <a:pt x="4175" y="233"/>
                    </a:cubicBezTo>
                    <a:cubicBezTo>
                      <a:pt x="3806" y="78"/>
                      <a:pt x="3396" y="0"/>
                      <a:pt x="298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2052375" y="2615550"/>
                <a:ext cx="90325" cy="59850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2394" extrusionOk="0">
                    <a:moveTo>
                      <a:pt x="1853" y="1"/>
                    </a:moveTo>
                    <a:cubicBezTo>
                      <a:pt x="1832" y="1"/>
                      <a:pt x="1811" y="2"/>
                      <a:pt x="1790" y="3"/>
                    </a:cubicBezTo>
                    <a:cubicBezTo>
                      <a:pt x="1580" y="20"/>
                      <a:pt x="1378" y="79"/>
                      <a:pt x="1185" y="171"/>
                    </a:cubicBezTo>
                    <a:cubicBezTo>
                      <a:pt x="1118" y="214"/>
                      <a:pt x="1042" y="272"/>
                      <a:pt x="1000" y="340"/>
                    </a:cubicBezTo>
                    <a:cubicBezTo>
                      <a:pt x="950" y="449"/>
                      <a:pt x="950" y="583"/>
                      <a:pt x="1009" y="625"/>
                    </a:cubicBezTo>
                    <a:cubicBezTo>
                      <a:pt x="866" y="650"/>
                      <a:pt x="706" y="667"/>
                      <a:pt x="580" y="734"/>
                    </a:cubicBezTo>
                    <a:cubicBezTo>
                      <a:pt x="446" y="793"/>
                      <a:pt x="337" y="928"/>
                      <a:pt x="337" y="1070"/>
                    </a:cubicBezTo>
                    <a:cubicBezTo>
                      <a:pt x="337" y="1193"/>
                      <a:pt x="430" y="1297"/>
                      <a:pt x="552" y="1297"/>
                    </a:cubicBezTo>
                    <a:cubicBezTo>
                      <a:pt x="572" y="1297"/>
                      <a:pt x="593" y="1295"/>
                      <a:pt x="614" y="1289"/>
                    </a:cubicBezTo>
                    <a:lnTo>
                      <a:pt x="614" y="1289"/>
                    </a:lnTo>
                    <a:cubicBezTo>
                      <a:pt x="446" y="1364"/>
                      <a:pt x="261" y="1432"/>
                      <a:pt x="152" y="1574"/>
                    </a:cubicBezTo>
                    <a:cubicBezTo>
                      <a:pt x="34" y="1709"/>
                      <a:pt x="1" y="1927"/>
                      <a:pt x="118" y="2045"/>
                    </a:cubicBezTo>
                    <a:cubicBezTo>
                      <a:pt x="185" y="2111"/>
                      <a:pt x="277" y="2139"/>
                      <a:pt x="373" y="2139"/>
                    </a:cubicBezTo>
                    <a:cubicBezTo>
                      <a:pt x="386" y="2139"/>
                      <a:pt x="399" y="2138"/>
                      <a:pt x="412" y="2137"/>
                    </a:cubicBezTo>
                    <a:cubicBezTo>
                      <a:pt x="513" y="2137"/>
                      <a:pt x="631" y="2120"/>
                      <a:pt x="740" y="2087"/>
                    </a:cubicBezTo>
                    <a:lnTo>
                      <a:pt x="740" y="2087"/>
                    </a:lnTo>
                    <a:cubicBezTo>
                      <a:pt x="656" y="2146"/>
                      <a:pt x="681" y="2297"/>
                      <a:pt x="782" y="2347"/>
                    </a:cubicBezTo>
                    <a:cubicBezTo>
                      <a:pt x="848" y="2383"/>
                      <a:pt x="926" y="2393"/>
                      <a:pt x="1002" y="2393"/>
                    </a:cubicBezTo>
                    <a:cubicBezTo>
                      <a:pt x="1033" y="2393"/>
                      <a:pt x="1064" y="2392"/>
                      <a:pt x="1093" y="2389"/>
                    </a:cubicBezTo>
                    <a:cubicBezTo>
                      <a:pt x="1664" y="2330"/>
                      <a:pt x="2218" y="2171"/>
                      <a:pt x="2722" y="1919"/>
                    </a:cubicBezTo>
                    <a:cubicBezTo>
                      <a:pt x="2798" y="1885"/>
                      <a:pt x="2865" y="1843"/>
                      <a:pt x="2924" y="1784"/>
                    </a:cubicBezTo>
                    <a:cubicBezTo>
                      <a:pt x="2975" y="1717"/>
                      <a:pt x="3008" y="1633"/>
                      <a:pt x="2975" y="1558"/>
                    </a:cubicBezTo>
                    <a:cubicBezTo>
                      <a:pt x="2950" y="1509"/>
                      <a:pt x="2882" y="1456"/>
                      <a:pt x="2824" y="1446"/>
                    </a:cubicBezTo>
                    <a:lnTo>
                      <a:pt x="2824" y="1446"/>
                    </a:lnTo>
                    <a:cubicBezTo>
                      <a:pt x="3032" y="1405"/>
                      <a:pt x="3242" y="1309"/>
                      <a:pt x="3403" y="1171"/>
                    </a:cubicBezTo>
                    <a:cubicBezTo>
                      <a:pt x="3479" y="1112"/>
                      <a:pt x="3554" y="1028"/>
                      <a:pt x="3579" y="928"/>
                    </a:cubicBezTo>
                    <a:cubicBezTo>
                      <a:pt x="3613" y="793"/>
                      <a:pt x="3537" y="659"/>
                      <a:pt x="3428" y="583"/>
                    </a:cubicBezTo>
                    <a:cubicBezTo>
                      <a:pt x="3333" y="522"/>
                      <a:pt x="3217" y="505"/>
                      <a:pt x="3105" y="505"/>
                    </a:cubicBezTo>
                    <a:cubicBezTo>
                      <a:pt x="3078" y="505"/>
                      <a:pt x="3051" y="506"/>
                      <a:pt x="3025" y="508"/>
                    </a:cubicBezTo>
                    <a:cubicBezTo>
                      <a:pt x="2891" y="533"/>
                      <a:pt x="2756" y="575"/>
                      <a:pt x="2630" y="625"/>
                    </a:cubicBezTo>
                    <a:cubicBezTo>
                      <a:pt x="2689" y="566"/>
                      <a:pt x="2697" y="449"/>
                      <a:pt x="2672" y="373"/>
                    </a:cubicBezTo>
                    <a:cubicBezTo>
                      <a:pt x="2638" y="298"/>
                      <a:pt x="2554" y="247"/>
                      <a:pt x="2470" y="239"/>
                    </a:cubicBezTo>
                    <a:cubicBezTo>
                      <a:pt x="2456" y="237"/>
                      <a:pt x="2442" y="237"/>
                      <a:pt x="2427" y="237"/>
                    </a:cubicBezTo>
                    <a:cubicBezTo>
                      <a:pt x="2358" y="237"/>
                      <a:pt x="2288" y="253"/>
                      <a:pt x="2218" y="281"/>
                    </a:cubicBezTo>
                    <a:cubicBezTo>
                      <a:pt x="2235" y="188"/>
                      <a:pt x="2151" y="104"/>
                      <a:pt x="2067" y="45"/>
                    </a:cubicBezTo>
                    <a:cubicBezTo>
                      <a:pt x="2002" y="13"/>
                      <a:pt x="1927" y="1"/>
                      <a:pt x="1853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2050700" y="2615400"/>
                <a:ext cx="9370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2471" extrusionOk="0">
                    <a:moveTo>
                      <a:pt x="1941" y="123"/>
                    </a:moveTo>
                    <a:cubicBezTo>
                      <a:pt x="1998" y="123"/>
                      <a:pt x="2068" y="132"/>
                      <a:pt x="2126" y="161"/>
                    </a:cubicBezTo>
                    <a:cubicBezTo>
                      <a:pt x="2185" y="186"/>
                      <a:pt x="2252" y="262"/>
                      <a:pt x="2243" y="329"/>
                    </a:cubicBezTo>
                    <a:cubicBezTo>
                      <a:pt x="2243" y="346"/>
                      <a:pt x="2252" y="371"/>
                      <a:pt x="2260" y="379"/>
                    </a:cubicBezTo>
                    <a:cubicBezTo>
                      <a:pt x="2269" y="383"/>
                      <a:pt x="2277" y="385"/>
                      <a:pt x="2287" y="385"/>
                    </a:cubicBezTo>
                    <a:cubicBezTo>
                      <a:pt x="2296" y="385"/>
                      <a:pt x="2306" y="383"/>
                      <a:pt x="2319" y="379"/>
                    </a:cubicBezTo>
                    <a:cubicBezTo>
                      <a:pt x="2365" y="347"/>
                      <a:pt x="2420" y="334"/>
                      <a:pt x="2478" y="334"/>
                    </a:cubicBezTo>
                    <a:cubicBezTo>
                      <a:pt x="2495" y="334"/>
                      <a:pt x="2512" y="335"/>
                      <a:pt x="2529" y="337"/>
                    </a:cubicBezTo>
                    <a:cubicBezTo>
                      <a:pt x="2596" y="346"/>
                      <a:pt x="2655" y="388"/>
                      <a:pt x="2680" y="438"/>
                    </a:cubicBezTo>
                    <a:cubicBezTo>
                      <a:pt x="2705" y="497"/>
                      <a:pt x="2697" y="589"/>
                      <a:pt x="2655" y="631"/>
                    </a:cubicBezTo>
                    <a:cubicBezTo>
                      <a:pt x="2630" y="640"/>
                      <a:pt x="2630" y="673"/>
                      <a:pt x="2638" y="690"/>
                    </a:cubicBezTo>
                    <a:cubicBezTo>
                      <a:pt x="2651" y="709"/>
                      <a:pt x="2668" y="718"/>
                      <a:pt x="2687" y="718"/>
                    </a:cubicBezTo>
                    <a:cubicBezTo>
                      <a:pt x="2693" y="718"/>
                      <a:pt x="2699" y="717"/>
                      <a:pt x="2705" y="715"/>
                    </a:cubicBezTo>
                    <a:cubicBezTo>
                      <a:pt x="2831" y="665"/>
                      <a:pt x="2958" y="623"/>
                      <a:pt x="3092" y="598"/>
                    </a:cubicBezTo>
                    <a:cubicBezTo>
                      <a:pt x="3128" y="594"/>
                      <a:pt x="3162" y="591"/>
                      <a:pt x="3195" y="591"/>
                    </a:cubicBezTo>
                    <a:cubicBezTo>
                      <a:pt x="3301" y="591"/>
                      <a:pt x="3391" y="613"/>
                      <a:pt x="3462" y="665"/>
                    </a:cubicBezTo>
                    <a:cubicBezTo>
                      <a:pt x="3562" y="724"/>
                      <a:pt x="3621" y="841"/>
                      <a:pt x="3596" y="942"/>
                    </a:cubicBezTo>
                    <a:cubicBezTo>
                      <a:pt x="3579" y="1009"/>
                      <a:pt x="3520" y="1085"/>
                      <a:pt x="3436" y="1152"/>
                    </a:cubicBezTo>
                    <a:cubicBezTo>
                      <a:pt x="3285" y="1295"/>
                      <a:pt x="3092" y="1379"/>
                      <a:pt x="2890" y="1421"/>
                    </a:cubicBezTo>
                    <a:cubicBezTo>
                      <a:pt x="2865" y="1421"/>
                      <a:pt x="2831" y="1429"/>
                      <a:pt x="2806" y="1438"/>
                    </a:cubicBezTo>
                    <a:cubicBezTo>
                      <a:pt x="2789" y="1454"/>
                      <a:pt x="2773" y="1480"/>
                      <a:pt x="2789" y="1505"/>
                    </a:cubicBezTo>
                    <a:cubicBezTo>
                      <a:pt x="2789" y="1522"/>
                      <a:pt x="2815" y="1530"/>
                      <a:pt x="2840" y="1530"/>
                    </a:cubicBezTo>
                    <a:cubicBezTo>
                      <a:pt x="2848" y="1530"/>
                      <a:pt x="2873" y="1522"/>
                      <a:pt x="2890" y="1522"/>
                    </a:cubicBezTo>
                    <a:lnTo>
                      <a:pt x="2907" y="1522"/>
                    </a:lnTo>
                    <a:cubicBezTo>
                      <a:pt x="2932" y="1530"/>
                      <a:pt x="2974" y="1564"/>
                      <a:pt x="2983" y="1597"/>
                    </a:cubicBezTo>
                    <a:cubicBezTo>
                      <a:pt x="3008" y="1648"/>
                      <a:pt x="2983" y="1715"/>
                      <a:pt x="2949" y="1765"/>
                    </a:cubicBezTo>
                    <a:cubicBezTo>
                      <a:pt x="2890" y="1816"/>
                      <a:pt x="2823" y="1858"/>
                      <a:pt x="2756" y="1891"/>
                    </a:cubicBezTo>
                    <a:cubicBezTo>
                      <a:pt x="2260" y="2135"/>
                      <a:pt x="1706" y="2303"/>
                      <a:pt x="1151" y="2353"/>
                    </a:cubicBezTo>
                    <a:cubicBezTo>
                      <a:pt x="1112" y="2357"/>
                      <a:pt x="1067" y="2362"/>
                      <a:pt x="1023" y="2362"/>
                    </a:cubicBezTo>
                    <a:cubicBezTo>
                      <a:pt x="965" y="2362"/>
                      <a:pt x="909" y="2353"/>
                      <a:pt x="866" y="2320"/>
                    </a:cubicBezTo>
                    <a:cubicBezTo>
                      <a:pt x="832" y="2303"/>
                      <a:pt x="807" y="2261"/>
                      <a:pt x="807" y="2219"/>
                    </a:cubicBezTo>
                    <a:cubicBezTo>
                      <a:pt x="807" y="2194"/>
                      <a:pt x="815" y="2168"/>
                      <a:pt x="832" y="2143"/>
                    </a:cubicBezTo>
                    <a:cubicBezTo>
                      <a:pt x="857" y="2135"/>
                      <a:pt x="857" y="2101"/>
                      <a:pt x="849" y="2084"/>
                    </a:cubicBezTo>
                    <a:cubicBezTo>
                      <a:pt x="849" y="2059"/>
                      <a:pt x="824" y="2051"/>
                      <a:pt x="807" y="2051"/>
                    </a:cubicBezTo>
                    <a:cubicBezTo>
                      <a:pt x="807" y="2051"/>
                      <a:pt x="790" y="2051"/>
                      <a:pt x="815" y="2093"/>
                    </a:cubicBezTo>
                    <a:cubicBezTo>
                      <a:pt x="723" y="2118"/>
                      <a:pt x="614" y="2135"/>
                      <a:pt x="496" y="2143"/>
                    </a:cubicBezTo>
                    <a:cubicBezTo>
                      <a:pt x="395" y="2143"/>
                      <a:pt x="303" y="2110"/>
                      <a:pt x="244" y="2059"/>
                    </a:cubicBezTo>
                    <a:cubicBezTo>
                      <a:pt x="143" y="1950"/>
                      <a:pt x="185" y="1765"/>
                      <a:pt x="278" y="1648"/>
                    </a:cubicBezTo>
                    <a:cubicBezTo>
                      <a:pt x="395" y="1513"/>
                      <a:pt x="572" y="1438"/>
                      <a:pt x="723" y="1379"/>
                    </a:cubicBezTo>
                    <a:cubicBezTo>
                      <a:pt x="748" y="1362"/>
                      <a:pt x="765" y="1337"/>
                      <a:pt x="748" y="1312"/>
                    </a:cubicBezTo>
                    <a:cubicBezTo>
                      <a:pt x="741" y="1297"/>
                      <a:pt x="721" y="1276"/>
                      <a:pt x="700" y="1276"/>
                    </a:cubicBezTo>
                    <a:cubicBezTo>
                      <a:pt x="696" y="1276"/>
                      <a:pt x="693" y="1277"/>
                      <a:pt x="689" y="1278"/>
                    </a:cubicBezTo>
                    <a:cubicBezTo>
                      <a:pt x="669" y="1288"/>
                      <a:pt x="651" y="1293"/>
                      <a:pt x="633" y="1293"/>
                    </a:cubicBezTo>
                    <a:cubicBezTo>
                      <a:pt x="606" y="1293"/>
                      <a:pt x="580" y="1282"/>
                      <a:pt x="555" y="1261"/>
                    </a:cubicBezTo>
                    <a:cubicBezTo>
                      <a:pt x="505" y="1228"/>
                      <a:pt x="479" y="1177"/>
                      <a:pt x="479" y="1110"/>
                    </a:cubicBezTo>
                    <a:cubicBezTo>
                      <a:pt x="479" y="1001"/>
                      <a:pt x="572" y="883"/>
                      <a:pt x="698" y="816"/>
                    </a:cubicBezTo>
                    <a:cubicBezTo>
                      <a:pt x="824" y="757"/>
                      <a:pt x="975" y="749"/>
                      <a:pt x="1118" y="724"/>
                    </a:cubicBezTo>
                    <a:cubicBezTo>
                      <a:pt x="1135" y="715"/>
                      <a:pt x="1151" y="707"/>
                      <a:pt x="1160" y="682"/>
                    </a:cubicBezTo>
                    <a:cubicBezTo>
                      <a:pt x="1160" y="665"/>
                      <a:pt x="1160" y="640"/>
                      <a:pt x="1135" y="631"/>
                    </a:cubicBezTo>
                    <a:cubicBezTo>
                      <a:pt x="1093" y="598"/>
                      <a:pt x="1093" y="497"/>
                      <a:pt x="1126" y="438"/>
                    </a:cubicBezTo>
                    <a:cubicBezTo>
                      <a:pt x="1160" y="371"/>
                      <a:pt x="1235" y="329"/>
                      <a:pt x="1294" y="295"/>
                    </a:cubicBezTo>
                    <a:cubicBezTo>
                      <a:pt x="1479" y="203"/>
                      <a:pt x="1672" y="135"/>
                      <a:pt x="1874" y="127"/>
                    </a:cubicBezTo>
                    <a:cubicBezTo>
                      <a:pt x="1892" y="124"/>
                      <a:pt x="1915" y="123"/>
                      <a:pt x="1941" y="123"/>
                    </a:cubicBezTo>
                    <a:close/>
                    <a:moveTo>
                      <a:pt x="1902" y="1"/>
                    </a:moveTo>
                    <a:cubicBezTo>
                      <a:pt x="1880" y="1"/>
                      <a:pt x="1859" y="1"/>
                      <a:pt x="1840" y="1"/>
                    </a:cubicBezTo>
                    <a:cubicBezTo>
                      <a:pt x="1622" y="26"/>
                      <a:pt x="1412" y="77"/>
                      <a:pt x="1227" y="177"/>
                    </a:cubicBezTo>
                    <a:cubicBezTo>
                      <a:pt x="1151" y="220"/>
                      <a:pt x="1067" y="278"/>
                      <a:pt x="1017" y="371"/>
                    </a:cubicBezTo>
                    <a:cubicBezTo>
                      <a:pt x="967" y="430"/>
                      <a:pt x="958" y="539"/>
                      <a:pt x="992" y="614"/>
                    </a:cubicBezTo>
                    <a:cubicBezTo>
                      <a:pt x="866" y="623"/>
                      <a:pt x="740" y="640"/>
                      <a:pt x="622" y="707"/>
                    </a:cubicBezTo>
                    <a:cubicBezTo>
                      <a:pt x="454" y="791"/>
                      <a:pt x="353" y="950"/>
                      <a:pt x="353" y="1093"/>
                    </a:cubicBezTo>
                    <a:cubicBezTo>
                      <a:pt x="353" y="1186"/>
                      <a:pt x="395" y="1270"/>
                      <a:pt x="463" y="1328"/>
                    </a:cubicBezTo>
                    <a:cubicBezTo>
                      <a:pt x="463" y="1328"/>
                      <a:pt x="479" y="1337"/>
                      <a:pt x="488" y="1337"/>
                    </a:cubicBezTo>
                    <a:cubicBezTo>
                      <a:pt x="370" y="1387"/>
                      <a:pt x="253" y="1454"/>
                      <a:pt x="169" y="1555"/>
                    </a:cubicBezTo>
                    <a:cubicBezTo>
                      <a:pt x="43" y="1706"/>
                      <a:pt x="1" y="1958"/>
                      <a:pt x="152" y="2101"/>
                    </a:cubicBezTo>
                    <a:cubicBezTo>
                      <a:pt x="229" y="2178"/>
                      <a:pt x="334" y="2220"/>
                      <a:pt x="454" y="2220"/>
                    </a:cubicBezTo>
                    <a:cubicBezTo>
                      <a:pt x="465" y="2220"/>
                      <a:pt x="476" y="2220"/>
                      <a:pt x="488" y="2219"/>
                    </a:cubicBezTo>
                    <a:cubicBezTo>
                      <a:pt x="563" y="2219"/>
                      <a:pt x="647" y="2210"/>
                      <a:pt x="706" y="2194"/>
                    </a:cubicBezTo>
                    <a:lnTo>
                      <a:pt x="706" y="2227"/>
                    </a:lnTo>
                    <a:cubicBezTo>
                      <a:pt x="723" y="2303"/>
                      <a:pt x="765" y="2378"/>
                      <a:pt x="824" y="2420"/>
                    </a:cubicBezTo>
                    <a:cubicBezTo>
                      <a:pt x="891" y="2462"/>
                      <a:pt x="975" y="2471"/>
                      <a:pt x="1042" y="2471"/>
                    </a:cubicBezTo>
                    <a:cubicBezTo>
                      <a:pt x="1070" y="2471"/>
                      <a:pt x="1098" y="2467"/>
                      <a:pt x="1126" y="2467"/>
                    </a:cubicBezTo>
                    <a:cubicBezTo>
                      <a:pt x="1140" y="2467"/>
                      <a:pt x="1154" y="2468"/>
                      <a:pt x="1168" y="2471"/>
                    </a:cubicBezTo>
                    <a:cubicBezTo>
                      <a:pt x="1739" y="2412"/>
                      <a:pt x="2302" y="2244"/>
                      <a:pt x="2806" y="1992"/>
                    </a:cubicBezTo>
                    <a:cubicBezTo>
                      <a:pt x="2890" y="1967"/>
                      <a:pt x="2966" y="1908"/>
                      <a:pt x="3033" y="1849"/>
                    </a:cubicBezTo>
                    <a:cubicBezTo>
                      <a:pt x="3100" y="1765"/>
                      <a:pt x="3126" y="1656"/>
                      <a:pt x="3092" y="1572"/>
                    </a:cubicBezTo>
                    <a:cubicBezTo>
                      <a:pt x="3084" y="1547"/>
                      <a:pt x="3058" y="1513"/>
                      <a:pt x="3042" y="1488"/>
                    </a:cubicBezTo>
                    <a:cubicBezTo>
                      <a:pt x="3218" y="1438"/>
                      <a:pt x="3378" y="1354"/>
                      <a:pt x="3512" y="1244"/>
                    </a:cubicBezTo>
                    <a:cubicBezTo>
                      <a:pt x="3621" y="1160"/>
                      <a:pt x="3680" y="1068"/>
                      <a:pt x="3705" y="976"/>
                    </a:cubicBezTo>
                    <a:cubicBezTo>
                      <a:pt x="3747" y="833"/>
                      <a:pt x="3663" y="673"/>
                      <a:pt x="3520" y="581"/>
                    </a:cubicBezTo>
                    <a:cubicBezTo>
                      <a:pt x="3436" y="529"/>
                      <a:pt x="3321" y="497"/>
                      <a:pt x="3195" y="497"/>
                    </a:cubicBezTo>
                    <a:cubicBezTo>
                      <a:pt x="3159" y="497"/>
                      <a:pt x="3121" y="499"/>
                      <a:pt x="3084" y="505"/>
                    </a:cubicBezTo>
                    <a:cubicBezTo>
                      <a:pt x="2974" y="514"/>
                      <a:pt x="2882" y="547"/>
                      <a:pt x="2789" y="581"/>
                    </a:cubicBezTo>
                    <a:cubicBezTo>
                      <a:pt x="2798" y="514"/>
                      <a:pt x="2789" y="455"/>
                      <a:pt x="2764" y="404"/>
                    </a:cubicBezTo>
                    <a:cubicBezTo>
                      <a:pt x="2739" y="312"/>
                      <a:pt x="2638" y="253"/>
                      <a:pt x="2537" y="228"/>
                    </a:cubicBezTo>
                    <a:cubicBezTo>
                      <a:pt x="2521" y="226"/>
                      <a:pt x="2504" y="225"/>
                      <a:pt x="2487" y="225"/>
                    </a:cubicBezTo>
                    <a:cubicBezTo>
                      <a:pt x="2436" y="225"/>
                      <a:pt x="2384" y="234"/>
                      <a:pt x="2327" y="253"/>
                    </a:cubicBezTo>
                    <a:cubicBezTo>
                      <a:pt x="2302" y="161"/>
                      <a:pt x="2235" y="93"/>
                      <a:pt x="2159" y="51"/>
                    </a:cubicBezTo>
                    <a:cubicBezTo>
                      <a:pt x="2075" y="6"/>
                      <a:pt x="1979" y="1"/>
                      <a:pt x="190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2215150" y="2571275"/>
                <a:ext cx="76675" cy="5917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2367" extrusionOk="0">
                    <a:moveTo>
                      <a:pt x="1852" y="0"/>
                    </a:moveTo>
                    <a:cubicBezTo>
                      <a:pt x="1834" y="0"/>
                      <a:pt x="1816" y="1"/>
                      <a:pt x="1798" y="2"/>
                    </a:cubicBezTo>
                    <a:cubicBezTo>
                      <a:pt x="1630" y="27"/>
                      <a:pt x="1462" y="120"/>
                      <a:pt x="1336" y="237"/>
                    </a:cubicBezTo>
                    <a:cubicBezTo>
                      <a:pt x="1201" y="346"/>
                      <a:pt x="1092" y="489"/>
                      <a:pt x="991" y="624"/>
                    </a:cubicBezTo>
                    <a:cubicBezTo>
                      <a:pt x="807" y="632"/>
                      <a:pt x="613" y="640"/>
                      <a:pt x="445" y="716"/>
                    </a:cubicBezTo>
                    <a:cubicBezTo>
                      <a:pt x="277" y="792"/>
                      <a:pt x="109" y="918"/>
                      <a:pt x="51" y="1086"/>
                    </a:cubicBezTo>
                    <a:cubicBezTo>
                      <a:pt x="0" y="1254"/>
                      <a:pt x="34" y="1539"/>
                      <a:pt x="202" y="1590"/>
                    </a:cubicBezTo>
                    <a:cubicBezTo>
                      <a:pt x="76" y="1724"/>
                      <a:pt x="76" y="1942"/>
                      <a:pt x="193" y="2060"/>
                    </a:cubicBezTo>
                    <a:cubicBezTo>
                      <a:pt x="253" y="2129"/>
                      <a:pt x="355" y="2163"/>
                      <a:pt x="463" y="2163"/>
                    </a:cubicBezTo>
                    <a:cubicBezTo>
                      <a:pt x="553" y="2163"/>
                      <a:pt x="646" y="2139"/>
                      <a:pt x="723" y="2094"/>
                    </a:cubicBezTo>
                    <a:lnTo>
                      <a:pt x="723" y="2094"/>
                    </a:lnTo>
                    <a:cubicBezTo>
                      <a:pt x="706" y="2220"/>
                      <a:pt x="807" y="2321"/>
                      <a:pt x="949" y="2354"/>
                    </a:cubicBezTo>
                    <a:cubicBezTo>
                      <a:pt x="981" y="2363"/>
                      <a:pt x="1015" y="2366"/>
                      <a:pt x="1048" y="2366"/>
                    </a:cubicBezTo>
                    <a:cubicBezTo>
                      <a:pt x="1147" y="2366"/>
                      <a:pt x="1250" y="2335"/>
                      <a:pt x="1344" y="2304"/>
                    </a:cubicBezTo>
                    <a:cubicBezTo>
                      <a:pt x="1789" y="2169"/>
                      <a:pt x="2193" y="1942"/>
                      <a:pt x="2554" y="1665"/>
                    </a:cubicBezTo>
                    <a:cubicBezTo>
                      <a:pt x="2646" y="1590"/>
                      <a:pt x="2755" y="1506"/>
                      <a:pt x="2772" y="1388"/>
                    </a:cubicBezTo>
                    <a:cubicBezTo>
                      <a:pt x="2795" y="1297"/>
                      <a:pt x="2715" y="1165"/>
                      <a:pt x="2619" y="1165"/>
                    </a:cubicBezTo>
                    <a:cubicBezTo>
                      <a:pt x="2609" y="1165"/>
                      <a:pt x="2598" y="1166"/>
                      <a:pt x="2587" y="1170"/>
                    </a:cubicBezTo>
                    <a:cubicBezTo>
                      <a:pt x="2697" y="1094"/>
                      <a:pt x="2814" y="1035"/>
                      <a:pt x="2907" y="926"/>
                    </a:cubicBezTo>
                    <a:cubicBezTo>
                      <a:pt x="3007" y="834"/>
                      <a:pt x="3066" y="699"/>
                      <a:pt x="3049" y="582"/>
                    </a:cubicBezTo>
                    <a:cubicBezTo>
                      <a:pt x="3024" y="422"/>
                      <a:pt x="2856" y="321"/>
                      <a:pt x="2688" y="304"/>
                    </a:cubicBezTo>
                    <a:cubicBezTo>
                      <a:pt x="2666" y="302"/>
                      <a:pt x="2643" y="301"/>
                      <a:pt x="2620" y="301"/>
                    </a:cubicBezTo>
                    <a:cubicBezTo>
                      <a:pt x="2473" y="301"/>
                      <a:pt x="2320" y="344"/>
                      <a:pt x="2167" y="380"/>
                    </a:cubicBezTo>
                    <a:cubicBezTo>
                      <a:pt x="2226" y="296"/>
                      <a:pt x="2176" y="136"/>
                      <a:pt x="2100" y="78"/>
                    </a:cubicBezTo>
                    <a:cubicBezTo>
                      <a:pt x="2036" y="21"/>
                      <a:pt x="1948" y="0"/>
                      <a:pt x="1852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2214300" y="2570375"/>
                <a:ext cx="79200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2466" extrusionOk="0">
                    <a:moveTo>
                      <a:pt x="1901" y="120"/>
                    </a:moveTo>
                    <a:cubicBezTo>
                      <a:pt x="1989" y="120"/>
                      <a:pt x="2068" y="139"/>
                      <a:pt x="2117" y="181"/>
                    </a:cubicBezTo>
                    <a:cubicBezTo>
                      <a:pt x="2176" y="240"/>
                      <a:pt x="2210" y="349"/>
                      <a:pt x="2168" y="416"/>
                    </a:cubicBezTo>
                    <a:cubicBezTo>
                      <a:pt x="2159" y="441"/>
                      <a:pt x="2159" y="458"/>
                      <a:pt x="2168" y="483"/>
                    </a:cubicBezTo>
                    <a:cubicBezTo>
                      <a:pt x="2174" y="496"/>
                      <a:pt x="2189" y="503"/>
                      <a:pt x="2203" y="503"/>
                    </a:cubicBezTo>
                    <a:cubicBezTo>
                      <a:pt x="2209" y="503"/>
                      <a:pt x="2214" y="502"/>
                      <a:pt x="2218" y="500"/>
                    </a:cubicBezTo>
                    <a:cubicBezTo>
                      <a:pt x="2356" y="464"/>
                      <a:pt x="2507" y="421"/>
                      <a:pt x="2654" y="421"/>
                    </a:cubicBezTo>
                    <a:cubicBezTo>
                      <a:pt x="2677" y="421"/>
                      <a:pt x="2700" y="422"/>
                      <a:pt x="2722" y="424"/>
                    </a:cubicBezTo>
                    <a:cubicBezTo>
                      <a:pt x="2857" y="441"/>
                      <a:pt x="3016" y="525"/>
                      <a:pt x="3041" y="660"/>
                    </a:cubicBezTo>
                    <a:cubicBezTo>
                      <a:pt x="3050" y="752"/>
                      <a:pt x="3008" y="870"/>
                      <a:pt x="2915" y="962"/>
                    </a:cubicBezTo>
                    <a:cubicBezTo>
                      <a:pt x="2831" y="1054"/>
                      <a:pt x="2714" y="1130"/>
                      <a:pt x="2596" y="1197"/>
                    </a:cubicBezTo>
                    <a:cubicBezTo>
                      <a:pt x="2579" y="1206"/>
                      <a:pt x="2563" y="1239"/>
                      <a:pt x="2579" y="1256"/>
                    </a:cubicBezTo>
                    <a:cubicBezTo>
                      <a:pt x="2586" y="1277"/>
                      <a:pt x="2610" y="1292"/>
                      <a:pt x="2628" y="1292"/>
                    </a:cubicBezTo>
                    <a:cubicBezTo>
                      <a:pt x="2632" y="1292"/>
                      <a:pt x="2635" y="1291"/>
                      <a:pt x="2638" y="1290"/>
                    </a:cubicBezTo>
                    <a:cubicBezTo>
                      <a:pt x="2649" y="1287"/>
                      <a:pt x="2660" y="1286"/>
                      <a:pt x="2669" y="1286"/>
                    </a:cubicBezTo>
                    <a:cubicBezTo>
                      <a:pt x="2693" y="1286"/>
                      <a:pt x="2710" y="1294"/>
                      <a:pt x="2722" y="1306"/>
                    </a:cubicBezTo>
                    <a:cubicBezTo>
                      <a:pt x="2756" y="1340"/>
                      <a:pt x="2773" y="1390"/>
                      <a:pt x="2764" y="1432"/>
                    </a:cubicBezTo>
                    <a:cubicBezTo>
                      <a:pt x="2747" y="1533"/>
                      <a:pt x="2663" y="1600"/>
                      <a:pt x="2563" y="1676"/>
                    </a:cubicBezTo>
                    <a:cubicBezTo>
                      <a:pt x="2201" y="1962"/>
                      <a:pt x="1790" y="2172"/>
                      <a:pt x="1370" y="2306"/>
                    </a:cubicBezTo>
                    <a:cubicBezTo>
                      <a:pt x="1275" y="2332"/>
                      <a:pt x="1174" y="2357"/>
                      <a:pt x="1081" y="2357"/>
                    </a:cubicBezTo>
                    <a:cubicBezTo>
                      <a:pt x="1050" y="2357"/>
                      <a:pt x="1020" y="2354"/>
                      <a:pt x="992" y="2348"/>
                    </a:cubicBezTo>
                    <a:cubicBezTo>
                      <a:pt x="883" y="2331"/>
                      <a:pt x="790" y="2247"/>
                      <a:pt x="815" y="2147"/>
                    </a:cubicBezTo>
                    <a:cubicBezTo>
                      <a:pt x="815" y="2130"/>
                      <a:pt x="815" y="2105"/>
                      <a:pt x="790" y="2096"/>
                    </a:cubicBezTo>
                    <a:cubicBezTo>
                      <a:pt x="782" y="2088"/>
                      <a:pt x="773" y="2088"/>
                      <a:pt x="757" y="2088"/>
                    </a:cubicBezTo>
                    <a:cubicBezTo>
                      <a:pt x="748" y="2088"/>
                      <a:pt x="740" y="2088"/>
                      <a:pt x="731" y="2096"/>
                    </a:cubicBezTo>
                    <a:cubicBezTo>
                      <a:pt x="668" y="2134"/>
                      <a:pt x="589" y="2153"/>
                      <a:pt x="513" y="2153"/>
                    </a:cubicBezTo>
                    <a:cubicBezTo>
                      <a:pt x="417" y="2153"/>
                      <a:pt x="325" y="2123"/>
                      <a:pt x="269" y="2063"/>
                    </a:cubicBezTo>
                    <a:cubicBezTo>
                      <a:pt x="160" y="1962"/>
                      <a:pt x="169" y="1785"/>
                      <a:pt x="278" y="1651"/>
                    </a:cubicBezTo>
                    <a:cubicBezTo>
                      <a:pt x="286" y="1634"/>
                      <a:pt x="286" y="1626"/>
                      <a:pt x="286" y="1600"/>
                    </a:cubicBezTo>
                    <a:cubicBezTo>
                      <a:pt x="286" y="1592"/>
                      <a:pt x="278" y="1584"/>
                      <a:pt x="253" y="1575"/>
                    </a:cubicBezTo>
                    <a:cubicBezTo>
                      <a:pt x="211" y="1558"/>
                      <a:pt x="185" y="1533"/>
                      <a:pt x="160" y="1474"/>
                    </a:cubicBezTo>
                    <a:cubicBezTo>
                      <a:pt x="110" y="1390"/>
                      <a:pt x="110" y="1256"/>
                      <a:pt x="143" y="1155"/>
                    </a:cubicBezTo>
                    <a:cubicBezTo>
                      <a:pt x="185" y="1012"/>
                      <a:pt x="320" y="886"/>
                      <a:pt x="496" y="811"/>
                    </a:cubicBezTo>
                    <a:cubicBezTo>
                      <a:pt x="664" y="752"/>
                      <a:pt x="857" y="744"/>
                      <a:pt x="1034" y="735"/>
                    </a:cubicBezTo>
                    <a:cubicBezTo>
                      <a:pt x="1051" y="735"/>
                      <a:pt x="1067" y="718"/>
                      <a:pt x="1076" y="710"/>
                    </a:cubicBezTo>
                    <a:cubicBezTo>
                      <a:pt x="1177" y="584"/>
                      <a:pt x="1286" y="450"/>
                      <a:pt x="1412" y="332"/>
                    </a:cubicBezTo>
                    <a:cubicBezTo>
                      <a:pt x="1513" y="248"/>
                      <a:pt x="1672" y="139"/>
                      <a:pt x="1849" y="122"/>
                    </a:cubicBezTo>
                    <a:cubicBezTo>
                      <a:pt x="1866" y="121"/>
                      <a:pt x="1884" y="120"/>
                      <a:pt x="1901" y="120"/>
                    </a:cubicBezTo>
                    <a:close/>
                    <a:moveTo>
                      <a:pt x="1908" y="0"/>
                    </a:moveTo>
                    <a:cubicBezTo>
                      <a:pt x="1886" y="0"/>
                      <a:pt x="1863" y="2"/>
                      <a:pt x="1840" y="4"/>
                    </a:cubicBezTo>
                    <a:cubicBezTo>
                      <a:pt x="1630" y="38"/>
                      <a:pt x="1454" y="156"/>
                      <a:pt x="1345" y="248"/>
                    </a:cubicBezTo>
                    <a:cubicBezTo>
                      <a:pt x="1219" y="366"/>
                      <a:pt x="1118" y="500"/>
                      <a:pt x="1009" y="626"/>
                    </a:cubicBezTo>
                    <a:cubicBezTo>
                      <a:pt x="824" y="634"/>
                      <a:pt x="631" y="651"/>
                      <a:pt x="463" y="718"/>
                    </a:cubicBezTo>
                    <a:cubicBezTo>
                      <a:pt x="253" y="802"/>
                      <a:pt x="101" y="954"/>
                      <a:pt x="43" y="1122"/>
                    </a:cubicBezTo>
                    <a:cubicBezTo>
                      <a:pt x="0" y="1248"/>
                      <a:pt x="17" y="1416"/>
                      <a:pt x="68" y="1533"/>
                    </a:cubicBezTo>
                    <a:cubicBezTo>
                      <a:pt x="85" y="1584"/>
                      <a:pt x="118" y="1617"/>
                      <a:pt x="160" y="1642"/>
                    </a:cubicBezTo>
                    <a:cubicBezTo>
                      <a:pt x="59" y="1802"/>
                      <a:pt x="68" y="2012"/>
                      <a:pt x="194" y="2138"/>
                    </a:cubicBezTo>
                    <a:cubicBezTo>
                      <a:pt x="269" y="2219"/>
                      <a:pt x="387" y="2262"/>
                      <a:pt x="508" y="2262"/>
                    </a:cubicBezTo>
                    <a:cubicBezTo>
                      <a:pt x="575" y="2262"/>
                      <a:pt x="643" y="2249"/>
                      <a:pt x="706" y="2222"/>
                    </a:cubicBezTo>
                    <a:cubicBezTo>
                      <a:pt x="731" y="2340"/>
                      <a:pt x="841" y="2432"/>
                      <a:pt x="958" y="2457"/>
                    </a:cubicBezTo>
                    <a:cubicBezTo>
                      <a:pt x="1000" y="2466"/>
                      <a:pt x="1034" y="2466"/>
                      <a:pt x="1076" y="2466"/>
                    </a:cubicBezTo>
                    <a:cubicBezTo>
                      <a:pt x="1177" y="2466"/>
                      <a:pt x="1286" y="2432"/>
                      <a:pt x="1403" y="2390"/>
                    </a:cubicBezTo>
                    <a:cubicBezTo>
                      <a:pt x="1832" y="2256"/>
                      <a:pt x="2260" y="2037"/>
                      <a:pt x="2630" y="1752"/>
                    </a:cubicBezTo>
                    <a:cubicBezTo>
                      <a:pt x="2731" y="1668"/>
                      <a:pt x="2840" y="1575"/>
                      <a:pt x="2873" y="1449"/>
                    </a:cubicBezTo>
                    <a:cubicBezTo>
                      <a:pt x="2890" y="1365"/>
                      <a:pt x="2857" y="1281"/>
                      <a:pt x="2798" y="1214"/>
                    </a:cubicBezTo>
                    <a:cubicBezTo>
                      <a:pt x="2789" y="1206"/>
                      <a:pt x="2773" y="1206"/>
                      <a:pt x="2764" y="1197"/>
                    </a:cubicBezTo>
                    <a:cubicBezTo>
                      <a:pt x="2848" y="1138"/>
                      <a:pt x="2932" y="1088"/>
                      <a:pt x="2999" y="1012"/>
                    </a:cubicBezTo>
                    <a:cubicBezTo>
                      <a:pt x="3109" y="903"/>
                      <a:pt x="3167" y="752"/>
                      <a:pt x="3142" y="626"/>
                    </a:cubicBezTo>
                    <a:cubicBezTo>
                      <a:pt x="3109" y="441"/>
                      <a:pt x="2915" y="332"/>
                      <a:pt x="2731" y="315"/>
                    </a:cubicBezTo>
                    <a:cubicBezTo>
                      <a:pt x="2697" y="309"/>
                      <a:pt x="2662" y="307"/>
                      <a:pt x="2627" y="307"/>
                    </a:cubicBezTo>
                    <a:cubicBezTo>
                      <a:pt x="2516" y="307"/>
                      <a:pt x="2403" y="334"/>
                      <a:pt x="2294" y="366"/>
                    </a:cubicBezTo>
                    <a:cubicBezTo>
                      <a:pt x="2302" y="256"/>
                      <a:pt x="2252" y="147"/>
                      <a:pt x="2185" y="88"/>
                    </a:cubicBezTo>
                    <a:cubicBezTo>
                      <a:pt x="2115" y="33"/>
                      <a:pt x="2017" y="0"/>
                      <a:pt x="1908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80" name="Google Shape;3280;p36"/>
          <p:cNvGrpSpPr/>
          <p:nvPr/>
        </p:nvGrpSpPr>
        <p:grpSpPr>
          <a:xfrm>
            <a:off x="3020378" y="4472595"/>
            <a:ext cx="295059" cy="271733"/>
            <a:chOff x="3020378" y="4472595"/>
            <a:chExt cx="295059" cy="271733"/>
          </a:xfrm>
        </p:grpSpPr>
        <p:sp>
          <p:nvSpPr>
            <p:cNvPr id="3281" name="Google Shape;3281;p36"/>
            <p:cNvSpPr/>
            <p:nvPr/>
          </p:nvSpPr>
          <p:spPr>
            <a:xfrm rot="-8486869">
              <a:off x="3036204" y="4549182"/>
              <a:ext cx="261350" cy="117245"/>
            </a:xfrm>
            <a:custGeom>
              <a:avLst/>
              <a:gdLst/>
              <a:ahLst/>
              <a:cxnLst/>
              <a:rect l="l" t="t" r="r" b="b"/>
              <a:pathLst>
                <a:path w="3571" h="1602" extrusionOk="0">
                  <a:moveTo>
                    <a:pt x="2436" y="0"/>
                  </a:moveTo>
                  <a:cubicBezTo>
                    <a:pt x="2224" y="0"/>
                    <a:pt x="2013" y="24"/>
                    <a:pt x="1807" y="78"/>
                  </a:cubicBezTo>
                  <a:cubicBezTo>
                    <a:pt x="1244" y="221"/>
                    <a:pt x="715" y="607"/>
                    <a:pt x="521" y="1153"/>
                  </a:cubicBezTo>
                  <a:cubicBezTo>
                    <a:pt x="337" y="1254"/>
                    <a:pt x="169" y="1355"/>
                    <a:pt x="1" y="1473"/>
                  </a:cubicBezTo>
                  <a:lnTo>
                    <a:pt x="622" y="1254"/>
                  </a:lnTo>
                  <a:cubicBezTo>
                    <a:pt x="998" y="1445"/>
                    <a:pt x="1433" y="1602"/>
                    <a:pt x="1846" y="1602"/>
                  </a:cubicBezTo>
                  <a:cubicBezTo>
                    <a:pt x="2015" y="1602"/>
                    <a:pt x="2180" y="1576"/>
                    <a:pt x="2336" y="1515"/>
                  </a:cubicBezTo>
                  <a:cubicBezTo>
                    <a:pt x="2916" y="1279"/>
                    <a:pt x="3386" y="792"/>
                    <a:pt x="3571" y="204"/>
                  </a:cubicBezTo>
                  <a:cubicBezTo>
                    <a:pt x="3208" y="80"/>
                    <a:pt x="2821" y="0"/>
                    <a:pt x="2436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82" name="Google Shape;3282;p36"/>
            <p:cNvGrpSpPr/>
            <p:nvPr/>
          </p:nvGrpSpPr>
          <p:grpSpPr>
            <a:xfrm rot="-8486849">
              <a:off x="3030353" y="4544349"/>
              <a:ext cx="275110" cy="128224"/>
              <a:chOff x="5469825" y="1338350"/>
              <a:chExt cx="93975" cy="43800"/>
            </a:xfrm>
          </p:grpSpPr>
          <p:sp>
            <p:nvSpPr>
              <p:cNvPr id="3283" name="Google Shape;3283;p36"/>
              <p:cNvSpPr/>
              <p:nvPr/>
            </p:nvSpPr>
            <p:spPr>
              <a:xfrm>
                <a:off x="5485225" y="1340375"/>
                <a:ext cx="766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602" extrusionOk="0">
                    <a:moveTo>
                      <a:pt x="1932" y="1"/>
                    </a:moveTo>
                    <a:cubicBezTo>
                      <a:pt x="1720" y="1"/>
                      <a:pt x="1509" y="25"/>
                      <a:pt x="1303" y="79"/>
                    </a:cubicBezTo>
                    <a:cubicBezTo>
                      <a:pt x="731" y="222"/>
                      <a:pt x="194" y="625"/>
                      <a:pt x="1" y="1188"/>
                    </a:cubicBezTo>
                    <a:cubicBezTo>
                      <a:pt x="402" y="1403"/>
                      <a:pt x="893" y="1601"/>
                      <a:pt x="1352" y="1601"/>
                    </a:cubicBezTo>
                    <a:cubicBezTo>
                      <a:pt x="1518" y="1601"/>
                      <a:pt x="1680" y="1575"/>
                      <a:pt x="1832" y="1515"/>
                    </a:cubicBezTo>
                    <a:cubicBezTo>
                      <a:pt x="2395" y="1280"/>
                      <a:pt x="2882" y="793"/>
                      <a:pt x="3067" y="205"/>
                    </a:cubicBezTo>
                    <a:cubicBezTo>
                      <a:pt x="2704" y="80"/>
                      <a:pt x="2317" y="1"/>
                      <a:pt x="1932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5483250" y="1338350"/>
                <a:ext cx="80550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1752" extrusionOk="0">
                    <a:moveTo>
                      <a:pt x="2008" y="156"/>
                    </a:moveTo>
                    <a:cubicBezTo>
                      <a:pt x="2099" y="156"/>
                      <a:pt x="2190" y="160"/>
                      <a:pt x="2281" y="168"/>
                    </a:cubicBezTo>
                    <a:cubicBezTo>
                      <a:pt x="2531" y="198"/>
                      <a:pt x="2787" y="249"/>
                      <a:pt x="3039" y="321"/>
                    </a:cubicBezTo>
                    <a:lnTo>
                      <a:pt x="3039" y="321"/>
                    </a:lnTo>
                    <a:cubicBezTo>
                      <a:pt x="2896" y="720"/>
                      <a:pt x="2613" y="1064"/>
                      <a:pt x="2255" y="1302"/>
                    </a:cubicBezTo>
                    <a:cubicBezTo>
                      <a:pt x="2071" y="1428"/>
                      <a:pt x="1861" y="1529"/>
                      <a:pt x="1634" y="1571"/>
                    </a:cubicBezTo>
                    <a:cubicBezTo>
                      <a:pt x="1555" y="1585"/>
                      <a:pt x="1475" y="1592"/>
                      <a:pt x="1394" y="1592"/>
                    </a:cubicBezTo>
                    <a:cubicBezTo>
                      <a:pt x="1231" y="1592"/>
                      <a:pt x="1065" y="1565"/>
                      <a:pt x="903" y="1521"/>
                    </a:cubicBezTo>
                    <a:cubicBezTo>
                      <a:pt x="648" y="1451"/>
                      <a:pt x="407" y="1353"/>
                      <a:pt x="180" y="1226"/>
                    </a:cubicBezTo>
                    <a:lnTo>
                      <a:pt x="180" y="1226"/>
                    </a:lnTo>
                    <a:cubicBezTo>
                      <a:pt x="324" y="865"/>
                      <a:pt x="604" y="594"/>
                      <a:pt x="936" y="412"/>
                    </a:cubicBezTo>
                    <a:cubicBezTo>
                      <a:pt x="1261" y="229"/>
                      <a:pt x="1634" y="156"/>
                      <a:pt x="2008" y="156"/>
                    </a:cubicBezTo>
                    <a:close/>
                    <a:moveTo>
                      <a:pt x="1991" y="1"/>
                    </a:moveTo>
                    <a:cubicBezTo>
                      <a:pt x="1847" y="1"/>
                      <a:pt x="1702" y="11"/>
                      <a:pt x="1558" y="34"/>
                    </a:cubicBezTo>
                    <a:cubicBezTo>
                      <a:pt x="1121" y="101"/>
                      <a:pt x="701" y="303"/>
                      <a:pt x="382" y="630"/>
                    </a:cubicBezTo>
                    <a:cubicBezTo>
                      <a:pt x="214" y="807"/>
                      <a:pt x="88" y="1008"/>
                      <a:pt x="4" y="1235"/>
                    </a:cubicBezTo>
                    <a:cubicBezTo>
                      <a:pt x="0" y="1252"/>
                      <a:pt x="0" y="1267"/>
                      <a:pt x="3" y="1281"/>
                    </a:cubicBezTo>
                    <a:lnTo>
                      <a:pt x="3" y="1281"/>
                    </a:lnTo>
                    <a:cubicBezTo>
                      <a:pt x="6" y="1301"/>
                      <a:pt x="16" y="1321"/>
                      <a:pt x="38" y="1336"/>
                    </a:cubicBezTo>
                    <a:cubicBezTo>
                      <a:pt x="442" y="1556"/>
                      <a:pt x="905" y="1751"/>
                      <a:pt x="1374" y="1751"/>
                    </a:cubicBezTo>
                    <a:cubicBezTo>
                      <a:pt x="1441" y="1751"/>
                      <a:pt x="1508" y="1747"/>
                      <a:pt x="1575" y="1739"/>
                    </a:cubicBezTo>
                    <a:cubicBezTo>
                      <a:pt x="2054" y="1689"/>
                      <a:pt x="2507" y="1386"/>
                      <a:pt x="2810" y="1017"/>
                    </a:cubicBezTo>
                    <a:cubicBezTo>
                      <a:pt x="2986" y="807"/>
                      <a:pt x="3129" y="563"/>
                      <a:pt x="3213" y="294"/>
                    </a:cubicBezTo>
                    <a:cubicBezTo>
                      <a:pt x="3221" y="252"/>
                      <a:pt x="3188" y="210"/>
                      <a:pt x="3154" y="202"/>
                    </a:cubicBezTo>
                    <a:cubicBezTo>
                      <a:pt x="2779" y="79"/>
                      <a:pt x="2386" y="1"/>
                      <a:pt x="1991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5469825" y="1347550"/>
                <a:ext cx="822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1259" extrusionOk="0">
                    <a:moveTo>
                      <a:pt x="3209" y="0"/>
                    </a:moveTo>
                    <a:cubicBezTo>
                      <a:pt x="3205" y="0"/>
                      <a:pt x="3200" y="1"/>
                      <a:pt x="3196" y="2"/>
                    </a:cubicBezTo>
                    <a:cubicBezTo>
                      <a:pt x="2330" y="86"/>
                      <a:pt x="1490" y="338"/>
                      <a:pt x="717" y="733"/>
                    </a:cubicBezTo>
                    <a:cubicBezTo>
                      <a:pt x="491" y="850"/>
                      <a:pt x="281" y="976"/>
                      <a:pt x="71" y="1111"/>
                    </a:cubicBezTo>
                    <a:cubicBezTo>
                      <a:pt x="1" y="1153"/>
                      <a:pt x="47" y="1259"/>
                      <a:pt x="114" y="1259"/>
                    </a:cubicBezTo>
                    <a:cubicBezTo>
                      <a:pt x="127" y="1259"/>
                      <a:pt x="141" y="1255"/>
                      <a:pt x="155" y="1245"/>
                    </a:cubicBezTo>
                    <a:cubicBezTo>
                      <a:pt x="860" y="775"/>
                      <a:pt x="1650" y="439"/>
                      <a:pt x="2482" y="271"/>
                    </a:cubicBezTo>
                    <a:cubicBezTo>
                      <a:pt x="2708" y="220"/>
                      <a:pt x="2952" y="187"/>
                      <a:pt x="3196" y="153"/>
                    </a:cubicBezTo>
                    <a:cubicBezTo>
                      <a:pt x="3283" y="145"/>
                      <a:pt x="3288" y="0"/>
                      <a:pt x="320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86" name="Google Shape;3286;p36"/>
          <p:cNvGrpSpPr/>
          <p:nvPr/>
        </p:nvGrpSpPr>
        <p:grpSpPr>
          <a:xfrm>
            <a:off x="1223052" y="861018"/>
            <a:ext cx="249660" cy="209992"/>
            <a:chOff x="1223052" y="861018"/>
            <a:chExt cx="249660" cy="209992"/>
          </a:xfrm>
        </p:grpSpPr>
        <p:sp>
          <p:nvSpPr>
            <p:cNvPr id="3287" name="Google Shape;3287;p36"/>
            <p:cNvSpPr/>
            <p:nvPr/>
          </p:nvSpPr>
          <p:spPr>
            <a:xfrm rot="-228271">
              <a:off x="1235137" y="873806"/>
              <a:ext cx="228522" cy="184109"/>
            </a:xfrm>
            <a:custGeom>
              <a:avLst/>
              <a:gdLst/>
              <a:ahLst/>
              <a:cxnLst/>
              <a:rect l="l" t="t" r="r" b="b"/>
              <a:pathLst>
                <a:path w="3504" h="2823" extrusionOk="0">
                  <a:moveTo>
                    <a:pt x="993" y="0"/>
                  </a:moveTo>
                  <a:cubicBezTo>
                    <a:pt x="742" y="0"/>
                    <a:pt x="499" y="102"/>
                    <a:pt x="329" y="286"/>
                  </a:cubicBezTo>
                  <a:cubicBezTo>
                    <a:pt x="76" y="555"/>
                    <a:pt x="1" y="966"/>
                    <a:pt x="93" y="1319"/>
                  </a:cubicBezTo>
                  <a:cubicBezTo>
                    <a:pt x="186" y="1680"/>
                    <a:pt x="429" y="1983"/>
                    <a:pt x="715" y="2226"/>
                  </a:cubicBezTo>
                  <a:cubicBezTo>
                    <a:pt x="992" y="2470"/>
                    <a:pt x="1320" y="2646"/>
                    <a:pt x="1647" y="2823"/>
                  </a:cubicBezTo>
                  <a:cubicBezTo>
                    <a:pt x="2328" y="2638"/>
                    <a:pt x="2949" y="2193"/>
                    <a:pt x="3252" y="1554"/>
                  </a:cubicBezTo>
                  <a:cubicBezTo>
                    <a:pt x="3437" y="1210"/>
                    <a:pt x="3504" y="731"/>
                    <a:pt x="3277" y="387"/>
                  </a:cubicBezTo>
                  <a:cubicBezTo>
                    <a:pt x="3134" y="168"/>
                    <a:pt x="2868" y="37"/>
                    <a:pt x="2609" y="37"/>
                  </a:cubicBezTo>
                  <a:cubicBezTo>
                    <a:pt x="2579" y="37"/>
                    <a:pt x="2550" y="39"/>
                    <a:pt x="2521" y="42"/>
                  </a:cubicBezTo>
                  <a:cubicBezTo>
                    <a:pt x="2227" y="84"/>
                    <a:pt x="1933" y="311"/>
                    <a:pt x="1832" y="597"/>
                  </a:cubicBezTo>
                  <a:cubicBezTo>
                    <a:pt x="1731" y="311"/>
                    <a:pt x="1471" y="84"/>
                    <a:pt x="1169" y="17"/>
                  </a:cubicBezTo>
                  <a:cubicBezTo>
                    <a:pt x="1110" y="6"/>
                    <a:pt x="1051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88" name="Google Shape;3288;p36"/>
            <p:cNvGrpSpPr/>
            <p:nvPr/>
          </p:nvGrpSpPr>
          <p:grpSpPr>
            <a:xfrm rot="-228275">
              <a:off x="1229249" y="868675"/>
              <a:ext cx="237266" cy="194678"/>
              <a:chOff x="2759700" y="1594925"/>
              <a:chExt cx="90950" cy="74625"/>
            </a:xfrm>
          </p:grpSpPr>
          <p:sp>
            <p:nvSpPr>
              <p:cNvPr id="3289" name="Google Shape;3289;p36"/>
              <p:cNvSpPr/>
              <p:nvPr/>
            </p:nvSpPr>
            <p:spPr>
              <a:xfrm>
                <a:off x="2761800" y="1597200"/>
                <a:ext cx="87600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2827" extrusionOk="0">
                    <a:moveTo>
                      <a:pt x="982" y="1"/>
                    </a:moveTo>
                    <a:cubicBezTo>
                      <a:pt x="738" y="1"/>
                      <a:pt x="488" y="106"/>
                      <a:pt x="320" y="281"/>
                    </a:cubicBezTo>
                    <a:cubicBezTo>
                      <a:pt x="59" y="541"/>
                      <a:pt x="0" y="961"/>
                      <a:pt x="93" y="1323"/>
                    </a:cubicBezTo>
                    <a:cubicBezTo>
                      <a:pt x="185" y="1676"/>
                      <a:pt x="429" y="1986"/>
                      <a:pt x="715" y="2222"/>
                    </a:cubicBezTo>
                    <a:cubicBezTo>
                      <a:pt x="992" y="2465"/>
                      <a:pt x="1319" y="2642"/>
                      <a:pt x="1647" y="2826"/>
                    </a:cubicBezTo>
                    <a:cubicBezTo>
                      <a:pt x="2327" y="2633"/>
                      <a:pt x="2957" y="2196"/>
                      <a:pt x="3251" y="1575"/>
                    </a:cubicBezTo>
                    <a:cubicBezTo>
                      <a:pt x="3428" y="1197"/>
                      <a:pt x="3503" y="735"/>
                      <a:pt x="3277" y="382"/>
                    </a:cubicBezTo>
                    <a:cubicBezTo>
                      <a:pt x="3135" y="173"/>
                      <a:pt x="2881" y="30"/>
                      <a:pt x="2620" y="30"/>
                    </a:cubicBezTo>
                    <a:cubicBezTo>
                      <a:pt x="2587" y="30"/>
                      <a:pt x="2554" y="33"/>
                      <a:pt x="2521" y="37"/>
                    </a:cubicBezTo>
                    <a:cubicBezTo>
                      <a:pt x="2235" y="79"/>
                      <a:pt x="1933" y="323"/>
                      <a:pt x="1832" y="592"/>
                    </a:cubicBezTo>
                    <a:cubicBezTo>
                      <a:pt x="1731" y="306"/>
                      <a:pt x="1471" y="79"/>
                      <a:pt x="1160" y="21"/>
                    </a:cubicBezTo>
                    <a:cubicBezTo>
                      <a:pt x="1102" y="7"/>
                      <a:pt x="1042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Google Shape;3290;p36"/>
              <p:cNvSpPr/>
              <p:nvPr/>
            </p:nvSpPr>
            <p:spPr>
              <a:xfrm>
                <a:off x="2759700" y="1594925"/>
                <a:ext cx="90950" cy="74625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2985" extrusionOk="0">
                    <a:moveTo>
                      <a:pt x="1076" y="162"/>
                    </a:moveTo>
                    <a:cubicBezTo>
                      <a:pt x="1135" y="162"/>
                      <a:pt x="1185" y="162"/>
                      <a:pt x="1244" y="187"/>
                    </a:cubicBezTo>
                    <a:cubicBezTo>
                      <a:pt x="1521" y="238"/>
                      <a:pt x="1773" y="448"/>
                      <a:pt x="1865" y="708"/>
                    </a:cubicBezTo>
                    <a:cubicBezTo>
                      <a:pt x="1874" y="742"/>
                      <a:pt x="1907" y="758"/>
                      <a:pt x="1941" y="758"/>
                    </a:cubicBezTo>
                    <a:cubicBezTo>
                      <a:pt x="1975" y="758"/>
                      <a:pt x="2000" y="742"/>
                      <a:pt x="2017" y="708"/>
                    </a:cubicBezTo>
                    <a:cubicBezTo>
                      <a:pt x="2101" y="456"/>
                      <a:pt x="2369" y="238"/>
                      <a:pt x="2630" y="204"/>
                    </a:cubicBezTo>
                    <a:cubicBezTo>
                      <a:pt x="2664" y="199"/>
                      <a:pt x="2699" y="196"/>
                      <a:pt x="2733" y="196"/>
                    </a:cubicBezTo>
                    <a:cubicBezTo>
                      <a:pt x="2966" y="196"/>
                      <a:pt x="3187" y="316"/>
                      <a:pt x="3319" y="506"/>
                    </a:cubicBezTo>
                    <a:cubicBezTo>
                      <a:pt x="3495" y="784"/>
                      <a:pt x="3487" y="1204"/>
                      <a:pt x="3285" y="1624"/>
                    </a:cubicBezTo>
                    <a:cubicBezTo>
                      <a:pt x="3008" y="2187"/>
                      <a:pt x="2445" y="2640"/>
                      <a:pt x="1748" y="2842"/>
                    </a:cubicBezTo>
                    <a:cubicBezTo>
                      <a:pt x="1437" y="2674"/>
                      <a:pt x="1118" y="2497"/>
                      <a:pt x="849" y="2262"/>
                    </a:cubicBezTo>
                    <a:cubicBezTo>
                      <a:pt x="631" y="2077"/>
                      <a:pt x="353" y="1783"/>
                      <a:pt x="253" y="1388"/>
                    </a:cubicBezTo>
                    <a:cubicBezTo>
                      <a:pt x="152" y="1044"/>
                      <a:pt x="236" y="658"/>
                      <a:pt x="463" y="422"/>
                    </a:cubicBezTo>
                    <a:cubicBezTo>
                      <a:pt x="614" y="254"/>
                      <a:pt x="849" y="162"/>
                      <a:pt x="1076" y="162"/>
                    </a:cubicBezTo>
                    <a:close/>
                    <a:moveTo>
                      <a:pt x="1074" y="1"/>
                    </a:moveTo>
                    <a:cubicBezTo>
                      <a:pt x="802" y="1"/>
                      <a:pt x="529" y="115"/>
                      <a:pt x="345" y="313"/>
                    </a:cubicBezTo>
                    <a:cubicBezTo>
                      <a:pt x="93" y="582"/>
                      <a:pt x="0" y="1010"/>
                      <a:pt x="101" y="1422"/>
                    </a:cubicBezTo>
                    <a:cubicBezTo>
                      <a:pt x="185" y="1758"/>
                      <a:pt x="421" y="2086"/>
                      <a:pt x="740" y="2371"/>
                    </a:cubicBezTo>
                    <a:cubicBezTo>
                      <a:pt x="1034" y="2623"/>
                      <a:pt x="1370" y="2800"/>
                      <a:pt x="1697" y="2976"/>
                    </a:cubicBezTo>
                    <a:cubicBezTo>
                      <a:pt x="1706" y="2985"/>
                      <a:pt x="1723" y="2985"/>
                      <a:pt x="1731" y="2985"/>
                    </a:cubicBezTo>
                    <a:cubicBezTo>
                      <a:pt x="1739" y="2985"/>
                      <a:pt x="1748" y="2985"/>
                      <a:pt x="1748" y="2976"/>
                    </a:cubicBezTo>
                    <a:cubicBezTo>
                      <a:pt x="2504" y="2766"/>
                      <a:pt x="3117" y="2296"/>
                      <a:pt x="3411" y="1674"/>
                    </a:cubicBezTo>
                    <a:cubicBezTo>
                      <a:pt x="3638" y="1204"/>
                      <a:pt x="3638" y="733"/>
                      <a:pt x="3428" y="414"/>
                    </a:cubicBezTo>
                    <a:cubicBezTo>
                      <a:pt x="3271" y="175"/>
                      <a:pt x="2988" y="29"/>
                      <a:pt x="2709" y="29"/>
                    </a:cubicBezTo>
                    <a:cubicBezTo>
                      <a:pt x="2674" y="29"/>
                      <a:pt x="2639" y="31"/>
                      <a:pt x="2605" y="36"/>
                    </a:cubicBezTo>
                    <a:cubicBezTo>
                      <a:pt x="2327" y="70"/>
                      <a:pt x="2067" y="254"/>
                      <a:pt x="1916" y="490"/>
                    </a:cubicBezTo>
                    <a:cubicBezTo>
                      <a:pt x="1773" y="246"/>
                      <a:pt x="1529" y="70"/>
                      <a:pt x="1261" y="19"/>
                    </a:cubicBezTo>
                    <a:cubicBezTo>
                      <a:pt x="1199" y="7"/>
                      <a:pt x="1137" y="1"/>
                      <a:pt x="107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Google Shape;3291;p36"/>
              <p:cNvSpPr/>
              <p:nvPr/>
            </p:nvSpPr>
            <p:spPr>
              <a:xfrm>
                <a:off x="2807575" y="1611575"/>
                <a:ext cx="29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119" h="547" extrusionOk="0">
                    <a:moveTo>
                      <a:pt x="1" y="0"/>
                    </a:moveTo>
                    <a:lnTo>
                      <a:pt x="118" y="546"/>
                    </a:lnTo>
                    <a:cubicBezTo>
                      <a:pt x="110" y="370"/>
                      <a:pt x="68" y="16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2" name="Google Shape;3292;p36"/>
              <p:cNvSpPr/>
              <p:nvPr/>
            </p:nvSpPr>
            <p:spPr>
              <a:xfrm>
                <a:off x="2805475" y="1609525"/>
                <a:ext cx="7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704" extrusionOk="0">
                    <a:moveTo>
                      <a:pt x="100" y="0"/>
                    </a:moveTo>
                    <a:cubicBezTo>
                      <a:pt x="90" y="0"/>
                      <a:pt x="79" y="2"/>
                      <a:pt x="68" y="6"/>
                    </a:cubicBezTo>
                    <a:cubicBezTo>
                      <a:pt x="26" y="32"/>
                      <a:pt x="1" y="74"/>
                      <a:pt x="26" y="116"/>
                    </a:cubicBezTo>
                    <a:cubicBezTo>
                      <a:pt x="85" y="250"/>
                      <a:pt x="127" y="443"/>
                      <a:pt x="144" y="628"/>
                    </a:cubicBezTo>
                    <a:cubicBezTo>
                      <a:pt x="144" y="670"/>
                      <a:pt x="169" y="704"/>
                      <a:pt x="211" y="704"/>
                    </a:cubicBezTo>
                    <a:cubicBezTo>
                      <a:pt x="253" y="704"/>
                      <a:pt x="286" y="670"/>
                      <a:pt x="295" y="620"/>
                    </a:cubicBezTo>
                    <a:cubicBezTo>
                      <a:pt x="278" y="410"/>
                      <a:pt x="236" y="208"/>
                      <a:pt x="169" y="48"/>
                    </a:cubicBezTo>
                    <a:cubicBezTo>
                      <a:pt x="156" y="17"/>
                      <a:pt x="130" y="0"/>
                      <a:pt x="10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93" name="Google Shape;3293;p36"/>
          <p:cNvGrpSpPr/>
          <p:nvPr/>
        </p:nvGrpSpPr>
        <p:grpSpPr>
          <a:xfrm>
            <a:off x="1880390" y="542400"/>
            <a:ext cx="1899165" cy="1899076"/>
            <a:chOff x="1880390" y="542400"/>
            <a:chExt cx="1899165" cy="1899076"/>
          </a:xfrm>
        </p:grpSpPr>
        <p:sp>
          <p:nvSpPr>
            <p:cNvPr id="3294" name="Google Shape;3294;p36"/>
            <p:cNvSpPr/>
            <p:nvPr/>
          </p:nvSpPr>
          <p:spPr>
            <a:xfrm rot="2699829" flipH="1">
              <a:off x="2236950" y="757994"/>
              <a:ext cx="1188220" cy="1470433"/>
            </a:xfrm>
            <a:custGeom>
              <a:avLst/>
              <a:gdLst/>
              <a:ahLst/>
              <a:cxnLst/>
              <a:rect l="l" t="t" r="r" b="b"/>
              <a:pathLst>
                <a:path w="11691" h="14467" extrusionOk="0">
                  <a:moveTo>
                    <a:pt x="8645" y="0"/>
                  </a:moveTo>
                  <a:cubicBezTo>
                    <a:pt x="8161" y="0"/>
                    <a:pt x="7570" y="309"/>
                    <a:pt x="7054" y="831"/>
                  </a:cubicBezTo>
                  <a:cubicBezTo>
                    <a:pt x="6928" y="948"/>
                    <a:pt x="6818" y="1083"/>
                    <a:pt x="6701" y="1234"/>
                  </a:cubicBezTo>
                  <a:cubicBezTo>
                    <a:pt x="6566" y="1410"/>
                    <a:pt x="6449" y="1587"/>
                    <a:pt x="6356" y="1780"/>
                  </a:cubicBezTo>
                  <a:cubicBezTo>
                    <a:pt x="4878" y="1965"/>
                    <a:pt x="3467" y="2704"/>
                    <a:pt x="2979" y="3351"/>
                  </a:cubicBezTo>
                  <a:cubicBezTo>
                    <a:pt x="2660" y="3762"/>
                    <a:pt x="2601" y="4308"/>
                    <a:pt x="2727" y="4905"/>
                  </a:cubicBezTo>
                  <a:cubicBezTo>
                    <a:pt x="2358" y="5485"/>
                    <a:pt x="1996" y="6081"/>
                    <a:pt x="1660" y="6677"/>
                  </a:cubicBezTo>
                  <a:cubicBezTo>
                    <a:pt x="1576" y="6847"/>
                    <a:pt x="1695" y="7044"/>
                    <a:pt x="1864" y="7044"/>
                  </a:cubicBezTo>
                  <a:cubicBezTo>
                    <a:pt x="1880" y="7044"/>
                    <a:pt x="1896" y="7042"/>
                    <a:pt x="1912" y="7039"/>
                  </a:cubicBezTo>
                  <a:cubicBezTo>
                    <a:pt x="2038" y="7005"/>
                    <a:pt x="2165" y="6955"/>
                    <a:pt x="2282" y="6879"/>
                  </a:cubicBezTo>
                  <a:lnTo>
                    <a:pt x="2282" y="6879"/>
                  </a:lnTo>
                  <a:lnTo>
                    <a:pt x="98" y="13893"/>
                  </a:lnTo>
                  <a:cubicBezTo>
                    <a:pt x="1" y="14198"/>
                    <a:pt x="243" y="14467"/>
                    <a:pt x="517" y="14467"/>
                  </a:cubicBezTo>
                  <a:cubicBezTo>
                    <a:pt x="598" y="14467"/>
                    <a:pt x="683" y="14443"/>
                    <a:pt x="762" y="14389"/>
                  </a:cubicBezTo>
                  <a:lnTo>
                    <a:pt x="8372" y="9399"/>
                  </a:lnTo>
                  <a:cubicBezTo>
                    <a:pt x="8386" y="9399"/>
                    <a:pt x="8399" y="9399"/>
                    <a:pt x="8412" y="9399"/>
                  </a:cubicBezTo>
                  <a:cubicBezTo>
                    <a:pt x="9110" y="9399"/>
                    <a:pt x="9723" y="9180"/>
                    <a:pt x="10078" y="8710"/>
                  </a:cubicBezTo>
                  <a:cubicBezTo>
                    <a:pt x="10624" y="7988"/>
                    <a:pt x="10943" y="6157"/>
                    <a:pt x="10565" y="4560"/>
                  </a:cubicBezTo>
                  <a:cubicBezTo>
                    <a:pt x="10641" y="4476"/>
                    <a:pt x="10708" y="4401"/>
                    <a:pt x="10775" y="4308"/>
                  </a:cubicBezTo>
                  <a:cubicBezTo>
                    <a:pt x="10792" y="4292"/>
                    <a:pt x="10809" y="4266"/>
                    <a:pt x="10817" y="4250"/>
                  </a:cubicBezTo>
                  <a:cubicBezTo>
                    <a:pt x="11556" y="3225"/>
                    <a:pt x="11691" y="2074"/>
                    <a:pt x="11111" y="1629"/>
                  </a:cubicBezTo>
                  <a:cubicBezTo>
                    <a:pt x="10960" y="1516"/>
                    <a:pt x="10774" y="1462"/>
                    <a:pt x="10569" y="1462"/>
                  </a:cubicBezTo>
                  <a:cubicBezTo>
                    <a:pt x="10193" y="1462"/>
                    <a:pt x="9752" y="1644"/>
                    <a:pt x="9338" y="1982"/>
                  </a:cubicBezTo>
                  <a:cubicBezTo>
                    <a:pt x="9641" y="1209"/>
                    <a:pt x="9616" y="495"/>
                    <a:pt x="9179" y="167"/>
                  </a:cubicBezTo>
                  <a:cubicBezTo>
                    <a:pt x="9028" y="54"/>
                    <a:pt x="8846" y="0"/>
                    <a:pt x="8645" y="0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95" name="Google Shape;3295;p36"/>
            <p:cNvGrpSpPr/>
            <p:nvPr/>
          </p:nvGrpSpPr>
          <p:grpSpPr>
            <a:xfrm rot="2699821" flipH="1">
              <a:off x="2229314" y="749715"/>
              <a:ext cx="1201317" cy="1484445"/>
              <a:chOff x="3076825" y="1454575"/>
              <a:chExt cx="295500" cy="365125"/>
            </a:xfrm>
          </p:grpSpPr>
          <p:sp>
            <p:nvSpPr>
              <p:cNvPr id="3296" name="Google Shape;3296;p36"/>
              <p:cNvSpPr/>
              <p:nvPr/>
            </p:nvSpPr>
            <p:spPr>
              <a:xfrm>
                <a:off x="3077725" y="1582800"/>
                <a:ext cx="212500" cy="234975"/>
              </a:xfrm>
              <a:custGeom>
                <a:avLst/>
                <a:gdLst/>
                <a:ahLst/>
                <a:cxnLst/>
                <a:rect l="l" t="t" r="r" b="b"/>
                <a:pathLst>
                  <a:path w="8500" h="9399" extrusionOk="0">
                    <a:moveTo>
                      <a:pt x="2846" y="0"/>
                    </a:moveTo>
                    <a:lnTo>
                      <a:pt x="99" y="8829"/>
                    </a:lnTo>
                    <a:cubicBezTo>
                      <a:pt x="1" y="9129"/>
                      <a:pt x="242" y="9398"/>
                      <a:pt x="515" y="9398"/>
                    </a:cubicBezTo>
                    <a:cubicBezTo>
                      <a:pt x="595" y="9398"/>
                      <a:pt x="677" y="9376"/>
                      <a:pt x="754" y="9325"/>
                    </a:cubicBezTo>
                    <a:lnTo>
                      <a:pt x="8499" y="4251"/>
                    </a:ln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076825" y="1580725"/>
                <a:ext cx="215275" cy="238975"/>
              </a:xfrm>
              <a:custGeom>
                <a:avLst/>
                <a:gdLst/>
                <a:ahLst/>
                <a:cxnLst/>
                <a:rect l="l" t="t" r="r" b="b"/>
                <a:pathLst>
                  <a:path w="8611" h="9559" extrusionOk="0">
                    <a:moveTo>
                      <a:pt x="2915" y="209"/>
                    </a:moveTo>
                    <a:lnTo>
                      <a:pt x="8384" y="4325"/>
                    </a:lnTo>
                    <a:lnTo>
                      <a:pt x="739" y="9340"/>
                    </a:lnTo>
                    <a:cubicBezTo>
                      <a:pt x="670" y="9388"/>
                      <a:pt x="601" y="9407"/>
                      <a:pt x="536" y="9407"/>
                    </a:cubicBezTo>
                    <a:cubicBezTo>
                      <a:pt x="452" y="9407"/>
                      <a:pt x="376" y="9375"/>
                      <a:pt x="319" y="9332"/>
                    </a:cubicBezTo>
                    <a:cubicBezTo>
                      <a:pt x="227" y="9256"/>
                      <a:pt x="143" y="9114"/>
                      <a:pt x="193" y="8929"/>
                    </a:cubicBezTo>
                    <a:lnTo>
                      <a:pt x="2915" y="209"/>
                    </a:lnTo>
                    <a:close/>
                    <a:moveTo>
                      <a:pt x="2884" y="0"/>
                    </a:moveTo>
                    <a:cubicBezTo>
                      <a:pt x="2877" y="0"/>
                      <a:pt x="2870" y="2"/>
                      <a:pt x="2865" y="8"/>
                    </a:cubicBezTo>
                    <a:cubicBezTo>
                      <a:pt x="2831" y="16"/>
                      <a:pt x="2823" y="33"/>
                      <a:pt x="2814" y="58"/>
                    </a:cubicBezTo>
                    <a:lnTo>
                      <a:pt x="59" y="8887"/>
                    </a:lnTo>
                    <a:cubicBezTo>
                      <a:pt x="0" y="9097"/>
                      <a:pt x="59" y="9324"/>
                      <a:pt x="235" y="9458"/>
                    </a:cubicBezTo>
                    <a:cubicBezTo>
                      <a:pt x="319" y="9534"/>
                      <a:pt x="437" y="9559"/>
                      <a:pt x="546" y="9559"/>
                    </a:cubicBezTo>
                    <a:cubicBezTo>
                      <a:pt x="639" y="9559"/>
                      <a:pt x="739" y="9534"/>
                      <a:pt x="840" y="9466"/>
                    </a:cubicBezTo>
                    <a:lnTo>
                      <a:pt x="8577" y="4393"/>
                    </a:lnTo>
                    <a:cubicBezTo>
                      <a:pt x="8594" y="4384"/>
                      <a:pt x="8611" y="4351"/>
                      <a:pt x="8611" y="4334"/>
                    </a:cubicBezTo>
                    <a:cubicBezTo>
                      <a:pt x="8611" y="4309"/>
                      <a:pt x="8594" y="4283"/>
                      <a:pt x="8577" y="4267"/>
                    </a:cubicBezTo>
                    <a:lnTo>
                      <a:pt x="2940" y="16"/>
                    </a:lnTo>
                    <a:cubicBezTo>
                      <a:pt x="2923" y="10"/>
                      <a:pt x="2902" y="0"/>
                      <a:pt x="28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117125" y="1499550"/>
                <a:ext cx="241750" cy="226000"/>
              </a:xfrm>
              <a:custGeom>
                <a:avLst/>
                <a:gdLst/>
                <a:ahLst/>
                <a:cxnLst/>
                <a:rect l="l" t="t" r="r" b="b"/>
                <a:pathLst>
                  <a:path w="9670" h="9040" extrusionOk="0">
                    <a:moveTo>
                      <a:pt x="5504" y="1"/>
                    </a:moveTo>
                    <a:cubicBezTo>
                      <a:pt x="3789" y="1"/>
                      <a:pt x="1980" y="858"/>
                      <a:pt x="1396" y="1625"/>
                    </a:cubicBezTo>
                    <a:cubicBezTo>
                      <a:pt x="1085" y="2037"/>
                      <a:pt x="1018" y="2583"/>
                      <a:pt x="1144" y="3179"/>
                    </a:cubicBezTo>
                    <a:cubicBezTo>
                      <a:pt x="782" y="3759"/>
                      <a:pt x="421" y="4355"/>
                      <a:pt x="85" y="4951"/>
                    </a:cubicBezTo>
                    <a:cubicBezTo>
                      <a:pt x="0" y="5121"/>
                      <a:pt x="113" y="5318"/>
                      <a:pt x="287" y="5318"/>
                    </a:cubicBezTo>
                    <a:cubicBezTo>
                      <a:pt x="303" y="5318"/>
                      <a:pt x="320" y="5316"/>
                      <a:pt x="337" y="5313"/>
                    </a:cubicBezTo>
                    <a:cubicBezTo>
                      <a:pt x="539" y="5271"/>
                      <a:pt x="715" y="5161"/>
                      <a:pt x="866" y="5027"/>
                    </a:cubicBezTo>
                    <a:cubicBezTo>
                      <a:pt x="976" y="4909"/>
                      <a:pt x="1060" y="4775"/>
                      <a:pt x="1211" y="4708"/>
                    </a:cubicBezTo>
                    <a:cubicBezTo>
                      <a:pt x="1250" y="4692"/>
                      <a:pt x="1293" y="4684"/>
                      <a:pt x="1337" y="4684"/>
                    </a:cubicBezTo>
                    <a:cubicBezTo>
                      <a:pt x="1454" y="4684"/>
                      <a:pt x="1570" y="4741"/>
                      <a:pt x="1589" y="4851"/>
                    </a:cubicBezTo>
                    <a:cubicBezTo>
                      <a:pt x="1597" y="4943"/>
                      <a:pt x="1547" y="5027"/>
                      <a:pt x="1555" y="5119"/>
                    </a:cubicBezTo>
                    <a:cubicBezTo>
                      <a:pt x="1589" y="5279"/>
                      <a:pt x="1790" y="5313"/>
                      <a:pt x="1933" y="5355"/>
                    </a:cubicBezTo>
                    <a:cubicBezTo>
                      <a:pt x="2311" y="5472"/>
                      <a:pt x="2538" y="5825"/>
                      <a:pt x="2807" y="6119"/>
                    </a:cubicBezTo>
                    <a:cubicBezTo>
                      <a:pt x="3126" y="6472"/>
                      <a:pt x="3529" y="6758"/>
                      <a:pt x="3983" y="6934"/>
                    </a:cubicBezTo>
                    <a:cubicBezTo>
                      <a:pt x="4193" y="7018"/>
                      <a:pt x="4428" y="7094"/>
                      <a:pt x="4563" y="7287"/>
                    </a:cubicBezTo>
                    <a:cubicBezTo>
                      <a:pt x="4714" y="7514"/>
                      <a:pt x="4638" y="7833"/>
                      <a:pt x="4529" y="8068"/>
                    </a:cubicBezTo>
                    <a:cubicBezTo>
                      <a:pt x="4403" y="8320"/>
                      <a:pt x="4218" y="8547"/>
                      <a:pt x="4159" y="8816"/>
                    </a:cubicBezTo>
                    <a:cubicBezTo>
                      <a:pt x="4142" y="8883"/>
                      <a:pt x="4142" y="8967"/>
                      <a:pt x="4193" y="9017"/>
                    </a:cubicBezTo>
                    <a:cubicBezTo>
                      <a:pt x="4215" y="9033"/>
                      <a:pt x="4239" y="9040"/>
                      <a:pt x="4263" y="9040"/>
                    </a:cubicBezTo>
                    <a:cubicBezTo>
                      <a:pt x="4329" y="9040"/>
                      <a:pt x="4398" y="8989"/>
                      <a:pt x="4453" y="8933"/>
                    </a:cubicBezTo>
                    <a:cubicBezTo>
                      <a:pt x="4899" y="8471"/>
                      <a:pt x="5335" y="8001"/>
                      <a:pt x="5789" y="7539"/>
                    </a:cubicBezTo>
                    <a:cubicBezTo>
                      <a:pt x="6161" y="7636"/>
                      <a:pt x="6521" y="7685"/>
                      <a:pt x="6854" y="7685"/>
                    </a:cubicBezTo>
                    <a:cubicBezTo>
                      <a:pt x="7561" y="7685"/>
                      <a:pt x="8152" y="7463"/>
                      <a:pt x="8494" y="7001"/>
                    </a:cubicBezTo>
                    <a:cubicBezTo>
                      <a:pt x="9351" y="5876"/>
                      <a:pt x="9670" y="2137"/>
                      <a:pt x="7713" y="659"/>
                    </a:cubicBezTo>
                    <a:cubicBezTo>
                      <a:pt x="7087" y="188"/>
                      <a:pt x="6306" y="1"/>
                      <a:pt x="5504" y="1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115675" y="1497275"/>
                <a:ext cx="233550" cy="230025"/>
              </a:xfrm>
              <a:custGeom>
                <a:avLst/>
                <a:gdLst/>
                <a:ahLst/>
                <a:cxnLst/>
                <a:rect l="l" t="t" r="r" b="b"/>
                <a:pathLst>
                  <a:path w="9342" h="9201" extrusionOk="0">
                    <a:moveTo>
                      <a:pt x="5537" y="167"/>
                    </a:moveTo>
                    <a:cubicBezTo>
                      <a:pt x="6315" y="167"/>
                      <a:pt x="7076" y="350"/>
                      <a:pt x="7695" y="817"/>
                    </a:cubicBezTo>
                    <a:cubicBezTo>
                      <a:pt x="8838" y="1674"/>
                      <a:pt x="9081" y="3220"/>
                      <a:pt x="9123" y="4060"/>
                    </a:cubicBezTo>
                    <a:cubicBezTo>
                      <a:pt x="9174" y="5244"/>
                      <a:pt x="8913" y="6462"/>
                      <a:pt x="8485" y="7042"/>
                    </a:cubicBezTo>
                    <a:cubicBezTo>
                      <a:pt x="8157" y="7467"/>
                      <a:pt x="7593" y="7688"/>
                      <a:pt x="6893" y="7688"/>
                    </a:cubicBezTo>
                    <a:cubicBezTo>
                      <a:pt x="6570" y="7688"/>
                      <a:pt x="6218" y="7641"/>
                      <a:pt x="5847" y="7546"/>
                    </a:cubicBezTo>
                    <a:cubicBezTo>
                      <a:pt x="5840" y="7544"/>
                      <a:pt x="5833" y="7543"/>
                      <a:pt x="5827" y="7543"/>
                    </a:cubicBezTo>
                    <a:cubicBezTo>
                      <a:pt x="5808" y="7543"/>
                      <a:pt x="5790" y="7550"/>
                      <a:pt x="5771" y="7563"/>
                    </a:cubicBezTo>
                    <a:lnTo>
                      <a:pt x="4436" y="8965"/>
                    </a:lnTo>
                    <a:cubicBezTo>
                      <a:pt x="4393" y="9015"/>
                      <a:pt x="4332" y="9053"/>
                      <a:pt x="4299" y="9053"/>
                    </a:cubicBezTo>
                    <a:cubicBezTo>
                      <a:pt x="4293" y="9053"/>
                      <a:pt x="4288" y="9052"/>
                      <a:pt x="4285" y="9049"/>
                    </a:cubicBezTo>
                    <a:cubicBezTo>
                      <a:pt x="4259" y="9033"/>
                      <a:pt x="4259" y="8982"/>
                      <a:pt x="4268" y="8932"/>
                    </a:cubicBezTo>
                    <a:cubicBezTo>
                      <a:pt x="4301" y="8747"/>
                      <a:pt x="4394" y="8604"/>
                      <a:pt x="4495" y="8436"/>
                    </a:cubicBezTo>
                    <a:cubicBezTo>
                      <a:pt x="4545" y="8352"/>
                      <a:pt x="4587" y="8277"/>
                      <a:pt x="4629" y="8193"/>
                    </a:cubicBezTo>
                    <a:cubicBezTo>
                      <a:pt x="4797" y="7873"/>
                      <a:pt x="4805" y="7554"/>
                      <a:pt x="4663" y="7336"/>
                    </a:cubicBezTo>
                    <a:cubicBezTo>
                      <a:pt x="4537" y="7143"/>
                      <a:pt x="4310" y="7059"/>
                      <a:pt x="4125" y="6991"/>
                    </a:cubicBezTo>
                    <a:lnTo>
                      <a:pt x="4049" y="6958"/>
                    </a:lnTo>
                    <a:cubicBezTo>
                      <a:pt x="3621" y="6790"/>
                      <a:pt x="3218" y="6504"/>
                      <a:pt x="2907" y="6160"/>
                    </a:cubicBezTo>
                    <a:cubicBezTo>
                      <a:pt x="2865" y="6093"/>
                      <a:pt x="2806" y="6042"/>
                      <a:pt x="2756" y="5983"/>
                    </a:cubicBezTo>
                    <a:cubicBezTo>
                      <a:pt x="2546" y="5731"/>
                      <a:pt x="2327" y="5462"/>
                      <a:pt x="2000" y="5370"/>
                    </a:cubicBezTo>
                    <a:cubicBezTo>
                      <a:pt x="1983" y="5362"/>
                      <a:pt x="1958" y="5362"/>
                      <a:pt x="1941" y="5353"/>
                    </a:cubicBezTo>
                    <a:cubicBezTo>
                      <a:pt x="1790" y="5311"/>
                      <a:pt x="1689" y="5278"/>
                      <a:pt x="1680" y="5194"/>
                    </a:cubicBezTo>
                    <a:cubicBezTo>
                      <a:pt x="1664" y="5160"/>
                      <a:pt x="1680" y="5126"/>
                      <a:pt x="1689" y="5084"/>
                    </a:cubicBezTo>
                    <a:cubicBezTo>
                      <a:pt x="1706" y="5042"/>
                      <a:pt x="1714" y="4992"/>
                      <a:pt x="1706" y="4933"/>
                    </a:cubicBezTo>
                    <a:cubicBezTo>
                      <a:pt x="1697" y="4858"/>
                      <a:pt x="1655" y="4782"/>
                      <a:pt x="1571" y="4740"/>
                    </a:cubicBezTo>
                    <a:cubicBezTo>
                      <a:pt x="1521" y="4706"/>
                      <a:pt x="1454" y="4698"/>
                      <a:pt x="1395" y="4698"/>
                    </a:cubicBezTo>
                    <a:cubicBezTo>
                      <a:pt x="1336" y="4698"/>
                      <a:pt x="1277" y="4706"/>
                      <a:pt x="1185" y="4723"/>
                    </a:cubicBezTo>
                    <a:cubicBezTo>
                      <a:pt x="1067" y="4782"/>
                      <a:pt x="992" y="4866"/>
                      <a:pt x="908" y="4958"/>
                    </a:cubicBezTo>
                    <a:cubicBezTo>
                      <a:pt x="891" y="4992"/>
                      <a:pt x="857" y="5026"/>
                      <a:pt x="824" y="5059"/>
                    </a:cubicBezTo>
                    <a:cubicBezTo>
                      <a:pt x="698" y="5185"/>
                      <a:pt x="529" y="5278"/>
                      <a:pt x="345" y="5320"/>
                    </a:cubicBezTo>
                    <a:cubicBezTo>
                      <a:pt x="334" y="5321"/>
                      <a:pt x="324" y="5322"/>
                      <a:pt x="314" y="5322"/>
                    </a:cubicBezTo>
                    <a:cubicBezTo>
                      <a:pt x="262" y="5322"/>
                      <a:pt x="220" y="5302"/>
                      <a:pt x="185" y="5252"/>
                    </a:cubicBezTo>
                    <a:cubicBezTo>
                      <a:pt x="151" y="5210"/>
                      <a:pt x="135" y="5152"/>
                      <a:pt x="177" y="5076"/>
                    </a:cubicBezTo>
                    <a:cubicBezTo>
                      <a:pt x="504" y="4513"/>
                      <a:pt x="849" y="3934"/>
                      <a:pt x="1235" y="3312"/>
                    </a:cubicBezTo>
                    <a:cubicBezTo>
                      <a:pt x="1244" y="3304"/>
                      <a:pt x="1244" y="3278"/>
                      <a:pt x="1244" y="3262"/>
                    </a:cubicBezTo>
                    <a:cubicBezTo>
                      <a:pt x="1118" y="2665"/>
                      <a:pt x="1202" y="2144"/>
                      <a:pt x="1487" y="1766"/>
                    </a:cubicBezTo>
                    <a:cubicBezTo>
                      <a:pt x="2030" y="1056"/>
                      <a:pt x="3824" y="167"/>
                      <a:pt x="5537" y="167"/>
                    </a:cubicBezTo>
                    <a:close/>
                    <a:moveTo>
                      <a:pt x="5563" y="1"/>
                    </a:moveTo>
                    <a:cubicBezTo>
                      <a:pt x="3793" y="1"/>
                      <a:pt x="1941" y="921"/>
                      <a:pt x="1386" y="1665"/>
                    </a:cubicBezTo>
                    <a:cubicBezTo>
                      <a:pt x="1076" y="2069"/>
                      <a:pt x="983" y="2615"/>
                      <a:pt x="1109" y="3245"/>
                    </a:cubicBezTo>
                    <a:cubicBezTo>
                      <a:pt x="723" y="3858"/>
                      <a:pt x="378" y="4438"/>
                      <a:pt x="59" y="5000"/>
                    </a:cubicBezTo>
                    <a:cubicBezTo>
                      <a:pt x="0" y="5110"/>
                      <a:pt x="9" y="5244"/>
                      <a:pt x="84" y="5345"/>
                    </a:cubicBezTo>
                    <a:cubicBezTo>
                      <a:pt x="137" y="5425"/>
                      <a:pt x="227" y="5473"/>
                      <a:pt x="321" y="5473"/>
                    </a:cubicBezTo>
                    <a:cubicBezTo>
                      <a:pt x="346" y="5473"/>
                      <a:pt x="371" y="5470"/>
                      <a:pt x="395" y="5462"/>
                    </a:cubicBezTo>
                    <a:cubicBezTo>
                      <a:pt x="605" y="5412"/>
                      <a:pt x="807" y="5303"/>
                      <a:pt x="950" y="5160"/>
                    </a:cubicBezTo>
                    <a:cubicBezTo>
                      <a:pt x="983" y="5126"/>
                      <a:pt x="1017" y="5084"/>
                      <a:pt x="1050" y="5051"/>
                    </a:cubicBezTo>
                    <a:cubicBezTo>
                      <a:pt x="1118" y="4967"/>
                      <a:pt x="1193" y="4900"/>
                      <a:pt x="1277" y="4858"/>
                    </a:cubicBezTo>
                    <a:cubicBezTo>
                      <a:pt x="1311" y="4841"/>
                      <a:pt x="1349" y="4832"/>
                      <a:pt x="1385" y="4832"/>
                    </a:cubicBezTo>
                    <a:cubicBezTo>
                      <a:pt x="1422" y="4832"/>
                      <a:pt x="1458" y="4841"/>
                      <a:pt x="1487" y="4858"/>
                    </a:cubicBezTo>
                    <a:cubicBezTo>
                      <a:pt x="1529" y="4874"/>
                      <a:pt x="1554" y="4908"/>
                      <a:pt x="1554" y="4942"/>
                    </a:cubicBezTo>
                    <a:cubicBezTo>
                      <a:pt x="1563" y="4967"/>
                      <a:pt x="1554" y="5000"/>
                      <a:pt x="1538" y="5042"/>
                    </a:cubicBezTo>
                    <a:cubicBezTo>
                      <a:pt x="1529" y="5093"/>
                      <a:pt x="1521" y="5152"/>
                      <a:pt x="1529" y="5210"/>
                    </a:cubicBezTo>
                    <a:cubicBezTo>
                      <a:pt x="1571" y="5387"/>
                      <a:pt x="1764" y="5446"/>
                      <a:pt x="1907" y="5488"/>
                    </a:cubicBezTo>
                    <a:cubicBezTo>
                      <a:pt x="1932" y="5496"/>
                      <a:pt x="1949" y="5496"/>
                      <a:pt x="1974" y="5504"/>
                    </a:cubicBezTo>
                    <a:cubicBezTo>
                      <a:pt x="2252" y="5588"/>
                      <a:pt x="2453" y="5841"/>
                      <a:pt x="2655" y="6076"/>
                    </a:cubicBezTo>
                    <a:cubicBezTo>
                      <a:pt x="2705" y="6135"/>
                      <a:pt x="2756" y="6193"/>
                      <a:pt x="2814" y="6252"/>
                    </a:cubicBezTo>
                    <a:cubicBezTo>
                      <a:pt x="3150" y="6622"/>
                      <a:pt x="3554" y="6916"/>
                      <a:pt x="4016" y="7092"/>
                    </a:cubicBezTo>
                    <a:lnTo>
                      <a:pt x="4091" y="7126"/>
                    </a:lnTo>
                    <a:cubicBezTo>
                      <a:pt x="4285" y="7185"/>
                      <a:pt x="4461" y="7260"/>
                      <a:pt x="4562" y="7411"/>
                    </a:cubicBezTo>
                    <a:cubicBezTo>
                      <a:pt x="4721" y="7647"/>
                      <a:pt x="4587" y="7983"/>
                      <a:pt x="4520" y="8117"/>
                    </a:cubicBezTo>
                    <a:cubicBezTo>
                      <a:pt x="4478" y="8209"/>
                      <a:pt x="4436" y="8277"/>
                      <a:pt x="4394" y="8352"/>
                    </a:cubicBezTo>
                    <a:cubicBezTo>
                      <a:pt x="4301" y="8520"/>
                      <a:pt x="4200" y="8688"/>
                      <a:pt x="4158" y="8890"/>
                    </a:cubicBezTo>
                    <a:cubicBezTo>
                      <a:pt x="4125" y="9016"/>
                      <a:pt x="4142" y="9108"/>
                      <a:pt x="4217" y="9159"/>
                    </a:cubicBezTo>
                    <a:cubicBezTo>
                      <a:pt x="4251" y="9192"/>
                      <a:pt x="4293" y="9201"/>
                      <a:pt x="4335" y="9201"/>
                    </a:cubicBezTo>
                    <a:cubicBezTo>
                      <a:pt x="4411" y="9201"/>
                      <a:pt x="4486" y="9159"/>
                      <a:pt x="4553" y="9041"/>
                    </a:cubicBezTo>
                    <a:lnTo>
                      <a:pt x="5855" y="7680"/>
                    </a:lnTo>
                    <a:cubicBezTo>
                      <a:pt x="6224" y="7771"/>
                      <a:pt x="6573" y="7816"/>
                      <a:pt x="6895" y="7816"/>
                    </a:cubicBezTo>
                    <a:cubicBezTo>
                      <a:pt x="7646" y="7816"/>
                      <a:pt x="8250" y="7573"/>
                      <a:pt x="8602" y="7109"/>
                    </a:cubicBezTo>
                    <a:cubicBezTo>
                      <a:pt x="9056" y="6513"/>
                      <a:pt x="9342" y="5252"/>
                      <a:pt x="9274" y="4034"/>
                    </a:cubicBezTo>
                    <a:cubicBezTo>
                      <a:pt x="9241" y="3161"/>
                      <a:pt x="8997" y="1581"/>
                      <a:pt x="7796" y="674"/>
                    </a:cubicBezTo>
                    <a:cubicBezTo>
                      <a:pt x="7155" y="191"/>
                      <a:pt x="6368" y="1"/>
                      <a:pt x="556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136875" y="1645675"/>
                <a:ext cx="19975" cy="11712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685" extrusionOk="0">
                    <a:moveTo>
                      <a:pt x="318" y="1"/>
                    </a:moveTo>
                    <a:cubicBezTo>
                      <a:pt x="289" y="1"/>
                      <a:pt x="260" y="30"/>
                      <a:pt x="253" y="64"/>
                    </a:cubicBezTo>
                    <a:cubicBezTo>
                      <a:pt x="1" y="1585"/>
                      <a:pt x="135" y="3172"/>
                      <a:pt x="648" y="4634"/>
                    </a:cubicBezTo>
                    <a:cubicBezTo>
                      <a:pt x="664" y="4668"/>
                      <a:pt x="690" y="4684"/>
                      <a:pt x="723" y="4684"/>
                    </a:cubicBezTo>
                    <a:cubicBezTo>
                      <a:pt x="732" y="4684"/>
                      <a:pt x="748" y="4684"/>
                      <a:pt x="740" y="4676"/>
                    </a:cubicBezTo>
                    <a:cubicBezTo>
                      <a:pt x="774" y="4659"/>
                      <a:pt x="799" y="4617"/>
                      <a:pt x="782" y="4575"/>
                    </a:cubicBezTo>
                    <a:cubicBezTo>
                      <a:pt x="278" y="3139"/>
                      <a:pt x="144" y="1585"/>
                      <a:pt x="396" y="81"/>
                    </a:cubicBezTo>
                    <a:cubicBezTo>
                      <a:pt x="412" y="47"/>
                      <a:pt x="379" y="14"/>
                      <a:pt x="337" y="5"/>
                    </a:cubicBezTo>
                    <a:cubicBezTo>
                      <a:pt x="331" y="2"/>
                      <a:pt x="324" y="1"/>
                      <a:pt x="31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176775" y="1660925"/>
                <a:ext cx="149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3033" extrusionOk="0">
                    <a:moveTo>
                      <a:pt x="152" y="0"/>
                    </a:moveTo>
                    <a:cubicBezTo>
                      <a:pt x="118" y="0"/>
                      <a:pt x="76" y="34"/>
                      <a:pt x="76" y="76"/>
                    </a:cubicBezTo>
                    <a:cubicBezTo>
                      <a:pt x="1" y="1050"/>
                      <a:pt x="127" y="2058"/>
                      <a:pt x="438" y="2982"/>
                    </a:cubicBezTo>
                    <a:cubicBezTo>
                      <a:pt x="454" y="3016"/>
                      <a:pt x="480" y="3033"/>
                      <a:pt x="513" y="3033"/>
                    </a:cubicBezTo>
                    <a:cubicBezTo>
                      <a:pt x="522" y="3033"/>
                      <a:pt x="538" y="3033"/>
                      <a:pt x="538" y="3024"/>
                    </a:cubicBezTo>
                    <a:cubicBezTo>
                      <a:pt x="580" y="3016"/>
                      <a:pt x="597" y="2974"/>
                      <a:pt x="589" y="2932"/>
                    </a:cubicBezTo>
                    <a:cubicBezTo>
                      <a:pt x="286" y="2025"/>
                      <a:pt x="152" y="1042"/>
                      <a:pt x="228" y="84"/>
                    </a:cubicBezTo>
                    <a:cubicBezTo>
                      <a:pt x="228" y="42"/>
                      <a:pt x="202" y="0"/>
                      <a:pt x="15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126600" y="1678300"/>
                <a:ext cx="810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557" extrusionOk="0">
                    <a:moveTo>
                      <a:pt x="87" y="1"/>
                    </a:moveTo>
                    <a:cubicBezTo>
                      <a:pt x="60" y="1"/>
                      <a:pt x="31" y="22"/>
                      <a:pt x="25" y="53"/>
                    </a:cubicBezTo>
                    <a:cubicBezTo>
                      <a:pt x="0" y="86"/>
                      <a:pt x="25" y="137"/>
                      <a:pt x="67" y="145"/>
                    </a:cubicBezTo>
                    <a:cubicBezTo>
                      <a:pt x="748" y="422"/>
                      <a:pt x="1470" y="557"/>
                      <a:pt x="2193" y="557"/>
                    </a:cubicBezTo>
                    <a:cubicBezTo>
                      <a:pt x="2520" y="557"/>
                      <a:pt x="2848" y="523"/>
                      <a:pt x="3175" y="473"/>
                    </a:cubicBezTo>
                    <a:cubicBezTo>
                      <a:pt x="3217" y="473"/>
                      <a:pt x="3243" y="431"/>
                      <a:pt x="3234" y="389"/>
                    </a:cubicBezTo>
                    <a:cubicBezTo>
                      <a:pt x="3234" y="351"/>
                      <a:pt x="3201" y="320"/>
                      <a:pt x="3163" y="320"/>
                    </a:cubicBezTo>
                    <a:cubicBezTo>
                      <a:pt x="3159" y="320"/>
                      <a:pt x="3155" y="321"/>
                      <a:pt x="3150" y="322"/>
                    </a:cubicBezTo>
                    <a:cubicBezTo>
                      <a:pt x="2834" y="374"/>
                      <a:pt x="2515" y="400"/>
                      <a:pt x="2196" y="400"/>
                    </a:cubicBezTo>
                    <a:cubicBezTo>
                      <a:pt x="1489" y="400"/>
                      <a:pt x="783" y="271"/>
                      <a:pt x="118" y="11"/>
                    </a:cubicBezTo>
                    <a:cubicBezTo>
                      <a:pt x="108" y="4"/>
                      <a:pt x="98" y="1"/>
                      <a:pt x="8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123025" y="1712750"/>
                <a:ext cx="86325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532" extrusionOk="0">
                    <a:moveTo>
                      <a:pt x="3361" y="0"/>
                    </a:moveTo>
                    <a:cubicBezTo>
                      <a:pt x="3350" y="0"/>
                      <a:pt x="3338" y="4"/>
                      <a:pt x="3327" y="10"/>
                    </a:cubicBezTo>
                    <a:cubicBezTo>
                      <a:pt x="2732" y="256"/>
                      <a:pt x="2091" y="378"/>
                      <a:pt x="1449" y="378"/>
                    </a:cubicBezTo>
                    <a:cubicBezTo>
                      <a:pt x="995" y="378"/>
                      <a:pt x="540" y="317"/>
                      <a:pt x="101" y="195"/>
                    </a:cubicBezTo>
                    <a:cubicBezTo>
                      <a:pt x="94" y="194"/>
                      <a:pt x="87" y="193"/>
                      <a:pt x="80" y="193"/>
                    </a:cubicBezTo>
                    <a:cubicBezTo>
                      <a:pt x="46" y="193"/>
                      <a:pt x="16" y="211"/>
                      <a:pt x="9" y="246"/>
                    </a:cubicBezTo>
                    <a:cubicBezTo>
                      <a:pt x="0" y="288"/>
                      <a:pt x="17" y="330"/>
                      <a:pt x="59" y="346"/>
                    </a:cubicBezTo>
                    <a:cubicBezTo>
                      <a:pt x="513" y="472"/>
                      <a:pt x="983" y="531"/>
                      <a:pt x="1445" y="531"/>
                    </a:cubicBezTo>
                    <a:cubicBezTo>
                      <a:pt x="2109" y="531"/>
                      <a:pt x="2772" y="405"/>
                      <a:pt x="3386" y="153"/>
                    </a:cubicBezTo>
                    <a:cubicBezTo>
                      <a:pt x="3428" y="136"/>
                      <a:pt x="3453" y="94"/>
                      <a:pt x="3428" y="52"/>
                    </a:cubicBezTo>
                    <a:cubicBezTo>
                      <a:pt x="3415" y="22"/>
                      <a:pt x="3390" y="0"/>
                      <a:pt x="336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222150" y="1456875"/>
                <a:ext cx="99575" cy="10167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4067" extrusionOk="0">
                    <a:moveTo>
                      <a:pt x="2867" y="0"/>
                    </a:moveTo>
                    <a:cubicBezTo>
                      <a:pt x="2384" y="0"/>
                      <a:pt x="1789" y="300"/>
                      <a:pt x="1269" y="820"/>
                    </a:cubicBezTo>
                    <a:cubicBezTo>
                      <a:pt x="1143" y="938"/>
                      <a:pt x="1034" y="1072"/>
                      <a:pt x="924" y="1223"/>
                    </a:cubicBezTo>
                    <a:cubicBezTo>
                      <a:pt x="152" y="2248"/>
                      <a:pt x="0" y="3450"/>
                      <a:pt x="588" y="3903"/>
                    </a:cubicBezTo>
                    <a:cubicBezTo>
                      <a:pt x="737" y="4014"/>
                      <a:pt x="919" y="4066"/>
                      <a:pt x="1121" y="4066"/>
                    </a:cubicBezTo>
                    <a:cubicBezTo>
                      <a:pt x="1716" y="4066"/>
                      <a:pt x="2483" y="3608"/>
                      <a:pt x="3066" y="2836"/>
                    </a:cubicBezTo>
                    <a:cubicBezTo>
                      <a:pt x="3092" y="2819"/>
                      <a:pt x="3100" y="2794"/>
                      <a:pt x="3108" y="2777"/>
                    </a:cubicBezTo>
                    <a:cubicBezTo>
                      <a:pt x="3856" y="1761"/>
                      <a:pt x="3982" y="602"/>
                      <a:pt x="3402" y="165"/>
                    </a:cubicBezTo>
                    <a:cubicBezTo>
                      <a:pt x="3253" y="53"/>
                      <a:pt x="3070" y="0"/>
                      <a:pt x="2867" y="0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219825" y="1454875"/>
                <a:ext cx="104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219" extrusionOk="0">
                    <a:moveTo>
                      <a:pt x="2949" y="144"/>
                    </a:moveTo>
                    <a:cubicBezTo>
                      <a:pt x="3143" y="144"/>
                      <a:pt x="3319" y="203"/>
                      <a:pt x="3453" y="295"/>
                    </a:cubicBezTo>
                    <a:cubicBezTo>
                      <a:pt x="3991" y="707"/>
                      <a:pt x="3848" y="1841"/>
                      <a:pt x="3134" y="2815"/>
                    </a:cubicBezTo>
                    <a:cubicBezTo>
                      <a:pt x="3126" y="2832"/>
                      <a:pt x="3109" y="2849"/>
                      <a:pt x="3092" y="2866"/>
                    </a:cubicBezTo>
                    <a:cubicBezTo>
                      <a:pt x="2538" y="3615"/>
                      <a:pt x="1795" y="4063"/>
                      <a:pt x="1224" y="4063"/>
                    </a:cubicBezTo>
                    <a:cubicBezTo>
                      <a:pt x="1034" y="4063"/>
                      <a:pt x="862" y="4013"/>
                      <a:pt x="723" y="3908"/>
                    </a:cubicBezTo>
                    <a:cubicBezTo>
                      <a:pt x="152" y="3488"/>
                      <a:pt x="312" y="2328"/>
                      <a:pt x="1068" y="1337"/>
                    </a:cubicBezTo>
                    <a:cubicBezTo>
                      <a:pt x="1177" y="1186"/>
                      <a:pt x="1295" y="1060"/>
                      <a:pt x="1404" y="942"/>
                    </a:cubicBezTo>
                    <a:cubicBezTo>
                      <a:pt x="1925" y="430"/>
                      <a:pt x="2487" y="144"/>
                      <a:pt x="2949" y="144"/>
                    </a:cubicBezTo>
                    <a:close/>
                    <a:moveTo>
                      <a:pt x="2955" y="1"/>
                    </a:moveTo>
                    <a:cubicBezTo>
                      <a:pt x="2457" y="1"/>
                      <a:pt x="1850" y="299"/>
                      <a:pt x="1311" y="850"/>
                    </a:cubicBezTo>
                    <a:cubicBezTo>
                      <a:pt x="1185" y="967"/>
                      <a:pt x="1068" y="1102"/>
                      <a:pt x="950" y="1261"/>
                    </a:cubicBezTo>
                    <a:cubicBezTo>
                      <a:pt x="144" y="2320"/>
                      <a:pt x="1" y="3572"/>
                      <a:pt x="631" y="4042"/>
                    </a:cubicBezTo>
                    <a:cubicBezTo>
                      <a:pt x="799" y="4160"/>
                      <a:pt x="1001" y="4218"/>
                      <a:pt x="1219" y="4218"/>
                    </a:cubicBezTo>
                    <a:cubicBezTo>
                      <a:pt x="1841" y="4218"/>
                      <a:pt x="2630" y="3748"/>
                      <a:pt x="3235" y="2975"/>
                    </a:cubicBezTo>
                    <a:cubicBezTo>
                      <a:pt x="3243" y="2950"/>
                      <a:pt x="3269" y="2933"/>
                      <a:pt x="3277" y="2908"/>
                    </a:cubicBezTo>
                    <a:cubicBezTo>
                      <a:pt x="4042" y="1849"/>
                      <a:pt x="4168" y="648"/>
                      <a:pt x="3546" y="186"/>
                    </a:cubicBezTo>
                    <a:cubicBezTo>
                      <a:pt x="3382" y="61"/>
                      <a:pt x="3180" y="1"/>
                      <a:pt x="295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237675" y="1481875"/>
                <a:ext cx="58200" cy="63200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528" extrusionOk="0">
                    <a:moveTo>
                      <a:pt x="1894" y="0"/>
                    </a:moveTo>
                    <a:cubicBezTo>
                      <a:pt x="1568" y="0"/>
                      <a:pt x="1077" y="338"/>
                      <a:pt x="673" y="870"/>
                    </a:cubicBezTo>
                    <a:cubicBezTo>
                      <a:pt x="169" y="1534"/>
                      <a:pt x="1" y="2248"/>
                      <a:pt x="287" y="2466"/>
                    </a:cubicBezTo>
                    <a:cubicBezTo>
                      <a:pt x="343" y="2508"/>
                      <a:pt x="413" y="2528"/>
                      <a:pt x="493" y="2528"/>
                    </a:cubicBezTo>
                    <a:cubicBezTo>
                      <a:pt x="739" y="2528"/>
                      <a:pt x="1081" y="2342"/>
                      <a:pt x="1404" y="2013"/>
                    </a:cubicBezTo>
                    <a:lnTo>
                      <a:pt x="1185" y="1257"/>
                    </a:lnTo>
                    <a:lnTo>
                      <a:pt x="1975" y="1257"/>
                    </a:lnTo>
                    <a:cubicBezTo>
                      <a:pt x="2269" y="736"/>
                      <a:pt x="2328" y="240"/>
                      <a:pt x="2101" y="64"/>
                    </a:cubicBezTo>
                    <a:cubicBezTo>
                      <a:pt x="2045" y="21"/>
                      <a:pt x="1974" y="0"/>
                      <a:pt x="189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7" name="Google Shape;3307;p36"/>
              <p:cNvSpPr/>
              <p:nvPr/>
            </p:nvSpPr>
            <p:spPr>
              <a:xfrm>
                <a:off x="3253650" y="1456450"/>
                <a:ext cx="68075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2795" extrusionOk="0">
                    <a:moveTo>
                      <a:pt x="1600" y="0"/>
                    </a:moveTo>
                    <a:cubicBezTo>
                      <a:pt x="1117" y="0"/>
                      <a:pt x="521" y="302"/>
                      <a:pt x="0" y="829"/>
                    </a:cubicBezTo>
                    <a:lnTo>
                      <a:pt x="1848" y="2794"/>
                    </a:lnTo>
                    <a:cubicBezTo>
                      <a:pt x="2596" y="1770"/>
                      <a:pt x="2722" y="619"/>
                      <a:pt x="2134" y="165"/>
                    </a:cubicBezTo>
                    <a:cubicBezTo>
                      <a:pt x="1985" y="53"/>
                      <a:pt x="1803" y="0"/>
                      <a:pt x="1600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8" name="Google Shape;3308;p36"/>
              <p:cNvSpPr/>
              <p:nvPr/>
            </p:nvSpPr>
            <p:spPr>
              <a:xfrm>
                <a:off x="3251550" y="1454575"/>
                <a:ext cx="72275" cy="736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946" extrusionOk="0">
                    <a:moveTo>
                      <a:pt x="1684" y="162"/>
                    </a:moveTo>
                    <a:cubicBezTo>
                      <a:pt x="1875" y="162"/>
                      <a:pt x="2045" y="212"/>
                      <a:pt x="2184" y="316"/>
                    </a:cubicBezTo>
                    <a:cubicBezTo>
                      <a:pt x="2714" y="719"/>
                      <a:pt x="2596" y="1794"/>
                      <a:pt x="1932" y="2752"/>
                    </a:cubicBezTo>
                    <a:lnTo>
                      <a:pt x="202" y="912"/>
                    </a:lnTo>
                    <a:cubicBezTo>
                      <a:pt x="695" y="431"/>
                      <a:pt x="1242" y="162"/>
                      <a:pt x="1684" y="162"/>
                    </a:cubicBezTo>
                    <a:close/>
                    <a:moveTo>
                      <a:pt x="1672" y="1"/>
                    </a:moveTo>
                    <a:cubicBezTo>
                      <a:pt x="1172" y="1"/>
                      <a:pt x="567" y="303"/>
                      <a:pt x="34" y="853"/>
                    </a:cubicBezTo>
                    <a:cubicBezTo>
                      <a:pt x="0" y="879"/>
                      <a:pt x="0" y="929"/>
                      <a:pt x="34" y="954"/>
                    </a:cubicBezTo>
                    <a:lnTo>
                      <a:pt x="1882" y="2920"/>
                    </a:lnTo>
                    <a:cubicBezTo>
                      <a:pt x="1890" y="2928"/>
                      <a:pt x="1916" y="2945"/>
                      <a:pt x="1932" y="2945"/>
                    </a:cubicBezTo>
                    <a:cubicBezTo>
                      <a:pt x="1966" y="2945"/>
                      <a:pt x="1983" y="2928"/>
                      <a:pt x="2000" y="2911"/>
                    </a:cubicBezTo>
                    <a:cubicBezTo>
                      <a:pt x="2764" y="1845"/>
                      <a:pt x="2890" y="652"/>
                      <a:pt x="2268" y="190"/>
                    </a:cubicBezTo>
                    <a:cubicBezTo>
                      <a:pt x="2102" y="62"/>
                      <a:pt x="1897" y="1"/>
                      <a:pt x="167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9" name="Google Shape;3309;p36"/>
              <p:cNvSpPr/>
              <p:nvPr/>
            </p:nvSpPr>
            <p:spPr>
              <a:xfrm>
                <a:off x="3270650" y="1493200"/>
                <a:ext cx="99575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4071" extrusionOk="0">
                    <a:moveTo>
                      <a:pt x="2869" y="1"/>
                    </a:moveTo>
                    <a:cubicBezTo>
                      <a:pt x="2387" y="1"/>
                      <a:pt x="1793" y="302"/>
                      <a:pt x="1278" y="829"/>
                    </a:cubicBezTo>
                    <a:cubicBezTo>
                      <a:pt x="1152" y="946"/>
                      <a:pt x="1034" y="1081"/>
                      <a:pt x="925" y="1232"/>
                    </a:cubicBezTo>
                    <a:cubicBezTo>
                      <a:pt x="152" y="2257"/>
                      <a:pt x="1" y="3467"/>
                      <a:pt x="589" y="3903"/>
                    </a:cubicBezTo>
                    <a:cubicBezTo>
                      <a:pt x="738" y="4017"/>
                      <a:pt x="922" y="4070"/>
                      <a:pt x="1125" y="4070"/>
                    </a:cubicBezTo>
                    <a:cubicBezTo>
                      <a:pt x="1722" y="4070"/>
                      <a:pt x="2491" y="3609"/>
                      <a:pt x="3067" y="2845"/>
                    </a:cubicBezTo>
                    <a:cubicBezTo>
                      <a:pt x="3084" y="2837"/>
                      <a:pt x="3101" y="2811"/>
                      <a:pt x="3109" y="2786"/>
                    </a:cubicBezTo>
                    <a:cubicBezTo>
                      <a:pt x="3857" y="1761"/>
                      <a:pt x="3983" y="610"/>
                      <a:pt x="3403" y="165"/>
                    </a:cubicBezTo>
                    <a:cubicBezTo>
                      <a:pt x="3254" y="54"/>
                      <a:pt x="3071" y="1"/>
                      <a:pt x="2869" y="1"/>
                    </a:cubicBezTo>
                    <a:close/>
                  </a:path>
                </a:pathLst>
              </a:custGeom>
              <a:solidFill>
                <a:srgbClr val="FFFD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0" name="Google Shape;3310;p36"/>
              <p:cNvSpPr/>
              <p:nvPr/>
            </p:nvSpPr>
            <p:spPr>
              <a:xfrm>
                <a:off x="3273175" y="1491125"/>
                <a:ext cx="99150" cy="105775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4231" extrusionOk="0">
                    <a:moveTo>
                      <a:pt x="2756" y="164"/>
                    </a:moveTo>
                    <a:cubicBezTo>
                      <a:pt x="2949" y="164"/>
                      <a:pt x="3117" y="223"/>
                      <a:pt x="3260" y="315"/>
                    </a:cubicBezTo>
                    <a:cubicBezTo>
                      <a:pt x="3798" y="727"/>
                      <a:pt x="3663" y="1861"/>
                      <a:pt x="2949" y="2836"/>
                    </a:cubicBezTo>
                    <a:cubicBezTo>
                      <a:pt x="2941" y="2852"/>
                      <a:pt x="2916" y="2869"/>
                      <a:pt x="2907" y="2886"/>
                    </a:cubicBezTo>
                    <a:cubicBezTo>
                      <a:pt x="2538" y="3382"/>
                      <a:pt x="2084" y="3751"/>
                      <a:pt x="1622" y="3944"/>
                    </a:cubicBezTo>
                    <a:cubicBezTo>
                      <a:pt x="1410" y="4038"/>
                      <a:pt x="1209" y="4084"/>
                      <a:pt x="1028" y="4084"/>
                    </a:cubicBezTo>
                    <a:cubicBezTo>
                      <a:pt x="834" y="4084"/>
                      <a:pt x="664" y="4032"/>
                      <a:pt x="530" y="3928"/>
                    </a:cubicBezTo>
                    <a:cubicBezTo>
                      <a:pt x="269" y="3726"/>
                      <a:pt x="152" y="3348"/>
                      <a:pt x="219" y="2878"/>
                    </a:cubicBezTo>
                    <a:cubicBezTo>
                      <a:pt x="269" y="2382"/>
                      <a:pt x="513" y="1836"/>
                      <a:pt x="874" y="1357"/>
                    </a:cubicBezTo>
                    <a:cubicBezTo>
                      <a:pt x="983" y="1206"/>
                      <a:pt x="1101" y="1080"/>
                      <a:pt x="1210" y="962"/>
                    </a:cubicBezTo>
                    <a:cubicBezTo>
                      <a:pt x="1731" y="450"/>
                      <a:pt x="2294" y="164"/>
                      <a:pt x="2756" y="164"/>
                    </a:cubicBezTo>
                    <a:close/>
                    <a:moveTo>
                      <a:pt x="2753" y="0"/>
                    </a:moveTo>
                    <a:cubicBezTo>
                      <a:pt x="2255" y="0"/>
                      <a:pt x="1648" y="303"/>
                      <a:pt x="1109" y="853"/>
                    </a:cubicBezTo>
                    <a:cubicBezTo>
                      <a:pt x="983" y="962"/>
                      <a:pt x="866" y="1105"/>
                      <a:pt x="757" y="1256"/>
                    </a:cubicBezTo>
                    <a:cubicBezTo>
                      <a:pt x="379" y="1777"/>
                      <a:pt x="127" y="2340"/>
                      <a:pt x="59" y="2852"/>
                    </a:cubicBezTo>
                    <a:cubicBezTo>
                      <a:pt x="1" y="3390"/>
                      <a:pt x="135" y="3810"/>
                      <a:pt x="437" y="4045"/>
                    </a:cubicBezTo>
                    <a:cubicBezTo>
                      <a:pt x="597" y="4163"/>
                      <a:pt x="807" y="4230"/>
                      <a:pt x="1025" y="4230"/>
                    </a:cubicBezTo>
                    <a:cubicBezTo>
                      <a:pt x="1235" y="4230"/>
                      <a:pt x="1454" y="4188"/>
                      <a:pt x="1689" y="4070"/>
                    </a:cubicBezTo>
                    <a:cubicBezTo>
                      <a:pt x="2168" y="3877"/>
                      <a:pt x="2647" y="3474"/>
                      <a:pt x="3033" y="2970"/>
                    </a:cubicBezTo>
                    <a:cubicBezTo>
                      <a:pt x="3042" y="2953"/>
                      <a:pt x="3067" y="2928"/>
                      <a:pt x="3075" y="2911"/>
                    </a:cubicBezTo>
                    <a:cubicBezTo>
                      <a:pt x="3840" y="1844"/>
                      <a:pt x="3966" y="651"/>
                      <a:pt x="3344" y="189"/>
                    </a:cubicBezTo>
                    <a:cubicBezTo>
                      <a:pt x="3180" y="62"/>
                      <a:pt x="2977" y="0"/>
                      <a:pt x="275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1" name="Google Shape;3311;p36"/>
              <p:cNvSpPr/>
              <p:nvPr/>
            </p:nvSpPr>
            <p:spPr>
              <a:xfrm>
                <a:off x="3286200" y="1518625"/>
                <a:ext cx="58400" cy="632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528" extrusionOk="0">
                    <a:moveTo>
                      <a:pt x="1893" y="0"/>
                    </a:moveTo>
                    <a:cubicBezTo>
                      <a:pt x="1568" y="0"/>
                      <a:pt x="1077" y="338"/>
                      <a:pt x="672" y="870"/>
                    </a:cubicBezTo>
                    <a:cubicBezTo>
                      <a:pt x="168" y="1534"/>
                      <a:pt x="0" y="2248"/>
                      <a:pt x="286" y="2466"/>
                    </a:cubicBezTo>
                    <a:cubicBezTo>
                      <a:pt x="342" y="2508"/>
                      <a:pt x="412" y="2528"/>
                      <a:pt x="493" y="2528"/>
                    </a:cubicBezTo>
                    <a:cubicBezTo>
                      <a:pt x="739" y="2528"/>
                      <a:pt x="1083" y="2342"/>
                      <a:pt x="1412" y="2013"/>
                    </a:cubicBezTo>
                    <a:lnTo>
                      <a:pt x="1185" y="1257"/>
                    </a:lnTo>
                    <a:lnTo>
                      <a:pt x="1975" y="1257"/>
                    </a:lnTo>
                    <a:cubicBezTo>
                      <a:pt x="2269" y="736"/>
                      <a:pt x="2336" y="240"/>
                      <a:pt x="2101" y="64"/>
                    </a:cubicBezTo>
                    <a:cubicBezTo>
                      <a:pt x="2044" y="21"/>
                      <a:pt x="1974" y="0"/>
                      <a:pt x="18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2" name="Google Shape;3312;p36"/>
              <p:cNvSpPr/>
              <p:nvPr/>
            </p:nvSpPr>
            <p:spPr>
              <a:xfrm>
                <a:off x="3302150" y="1493200"/>
                <a:ext cx="68075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2795" extrusionOk="0">
                    <a:moveTo>
                      <a:pt x="1601" y="1"/>
                    </a:moveTo>
                    <a:cubicBezTo>
                      <a:pt x="1118" y="1"/>
                      <a:pt x="522" y="302"/>
                      <a:pt x="1" y="829"/>
                    </a:cubicBezTo>
                    <a:lnTo>
                      <a:pt x="1849" y="2795"/>
                    </a:lnTo>
                    <a:cubicBezTo>
                      <a:pt x="2588" y="1770"/>
                      <a:pt x="2723" y="610"/>
                      <a:pt x="2135" y="165"/>
                    </a:cubicBezTo>
                    <a:cubicBezTo>
                      <a:pt x="1986" y="54"/>
                      <a:pt x="1803" y="1"/>
                      <a:pt x="1601" y="1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3" name="Google Shape;3313;p36"/>
              <p:cNvSpPr/>
              <p:nvPr/>
            </p:nvSpPr>
            <p:spPr>
              <a:xfrm>
                <a:off x="3300050" y="1491325"/>
                <a:ext cx="72275" cy="736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946" extrusionOk="0">
                    <a:moveTo>
                      <a:pt x="1691" y="159"/>
                    </a:moveTo>
                    <a:cubicBezTo>
                      <a:pt x="1879" y="159"/>
                      <a:pt x="2047" y="207"/>
                      <a:pt x="2185" y="307"/>
                    </a:cubicBezTo>
                    <a:cubicBezTo>
                      <a:pt x="2714" y="702"/>
                      <a:pt x="2597" y="1786"/>
                      <a:pt x="1933" y="2744"/>
                    </a:cubicBezTo>
                    <a:lnTo>
                      <a:pt x="202" y="904"/>
                    </a:lnTo>
                    <a:cubicBezTo>
                      <a:pt x="698" y="426"/>
                      <a:pt x="1247" y="159"/>
                      <a:pt x="1691" y="159"/>
                    </a:cubicBezTo>
                    <a:close/>
                    <a:moveTo>
                      <a:pt x="1678" y="1"/>
                    </a:moveTo>
                    <a:cubicBezTo>
                      <a:pt x="1180" y="1"/>
                      <a:pt x="573" y="303"/>
                      <a:pt x="34" y="853"/>
                    </a:cubicBezTo>
                    <a:cubicBezTo>
                      <a:pt x="1" y="879"/>
                      <a:pt x="1" y="929"/>
                      <a:pt x="34" y="954"/>
                    </a:cubicBezTo>
                    <a:lnTo>
                      <a:pt x="1883" y="2920"/>
                    </a:lnTo>
                    <a:cubicBezTo>
                      <a:pt x="1891" y="2928"/>
                      <a:pt x="1916" y="2945"/>
                      <a:pt x="1933" y="2945"/>
                    </a:cubicBezTo>
                    <a:cubicBezTo>
                      <a:pt x="1967" y="2945"/>
                      <a:pt x="1992" y="2928"/>
                      <a:pt x="2000" y="2912"/>
                    </a:cubicBezTo>
                    <a:cubicBezTo>
                      <a:pt x="2765" y="1845"/>
                      <a:pt x="2891" y="652"/>
                      <a:pt x="2269" y="190"/>
                    </a:cubicBezTo>
                    <a:cubicBezTo>
                      <a:pt x="2105" y="62"/>
                      <a:pt x="1902" y="1"/>
                      <a:pt x="167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4" name="Google Shape;3314;p36"/>
              <p:cNvSpPr/>
              <p:nvPr/>
            </p:nvSpPr>
            <p:spPr>
              <a:xfrm>
                <a:off x="3202400" y="1573950"/>
                <a:ext cx="70375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2211" extrusionOk="0">
                    <a:moveTo>
                      <a:pt x="89" y="0"/>
                    </a:moveTo>
                    <a:cubicBezTo>
                      <a:pt x="85" y="0"/>
                      <a:pt x="81" y="0"/>
                      <a:pt x="76" y="1"/>
                    </a:cubicBezTo>
                    <a:cubicBezTo>
                      <a:pt x="34" y="1"/>
                      <a:pt x="1" y="43"/>
                      <a:pt x="17" y="85"/>
                    </a:cubicBezTo>
                    <a:cubicBezTo>
                      <a:pt x="118" y="749"/>
                      <a:pt x="454" y="1337"/>
                      <a:pt x="950" y="1715"/>
                    </a:cubicBezTo>
                    <a:cubicBezTo>
                      <a:pt x="1362" y="2034"/>
                      <a:pt x="1891" y="2211"/>
                      <a:pt x="2454" y="2211"/>
                    </a:cubicBezTo>
                    <a:cubicBezTo>
                      <a:pt x="2554" y="2211"/>
                      <a:pt x="2647" y="2202"/>
                      <a:pt x="2756" y="2177"/>
                    </a:cubicBezTo>
                    <a:cubicBezTo>
                      <a:pt x="2798" y="2177"/>
                      <a:pt x="2815" y="2135"/>
                      <a:pt x="2815" y="2093"/>
                    </a:cubicBezTo>
                    <a:cubicBezTo>
                      <a:pt x="2815" y="2051"/>
                      <a:pt x="2773" y="2034"/>
                      <a:pt x="2731" y="2034"/>
                    </a:cubicBezTo>
                    <a:cubicBezTo>
                      <a:pt x="2635" y="2045"/>
                      <a:pt x="2539" y="2050"/>
                      <a:pt x="2444" y="2050"/>
                    </a:cubicBezTo>
                    <a:cubicBezTo>
                      <a:pt x="1924" y="2050"/>
                      <a:pt x="1425" y="1895"/>
                      <a:pt x="1034" y="1589"/>
                    </a:cubicBezTo>
                    <a:cubicBezTo>
                      <a:pt x="572" y="1245"/>
                      <a:pt x="253" y="690"/>
                      <a:pt x="160" y="69"/>
                    </a:cubicBezTo>
                    <a:cubicBezTo>
                      <a:pt x="160" y="31"/>
                      <a:pt x="127" y="0"/>
                      <a:pt x="8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5" name="Google Shape;3315;p36"/>
              <p:cNvSpPr/>
              <p:nvPr/>
            </p:nvSpPr>
            <p:spPr>
              <a:xfrm>
                <a:off x="3268550" y="1612800"/>
                <a:ext cx="16625" cy="303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212" extrusionOk="0">
                    <a:moveTo>
                      <a:pt x="585" y="0"/>
                    </a:moveTo>
                    <a:cubicBezTo>
                      <a:pt x="581" y="0"/>
                      <a:pt x="576" y="1"/>
                      <a:pt x="572" y="1"/>
                    </a:cubicBezTo>
                    <a:cubicBezTo>
                      <a:pt x="295" y="43"/>
                      <a:pt x="68" y="279"/>
                      <a:pt x="34" y="547"/>
                    </a:cubicBezTo>
                    <a:cubicBezTo>
                      <a:pt x="1" y="825"/>
                      <a:pt x="169" y="1094"/>
                      <a:pt x="421" y="1203"/>
                    </a:cubicBezTo>
                    <a:cubicBezTo>
                      <a:pt x="438" y="1211"/>
                      <a:pt x="446" y="1211"/>
                      <a:pt x="454" y="1211"/>
                    </a:cubicBezTo>
                    <a:cubicBezTo>
                      <a:pt x="488" y="1211"/>
                      <a:pt x="522" y="1186"/>
                      <a:pt x="530" y="1144"/>
                    </a:cubicBezTo>
                    <a:cubicBezTo>
                      <a:pt x="547" y="1119"/>
                      <a:pt x="530" y="1060"/>
                      <a:pt x="488" y="1052"/>
                    </a:cubicBezTo>
                    <a:cubicBezTo>
                      <a:pt x="295" y="976"/>
                      <a:pt x="169" y="757"/>
                      <a:pt x="194" y="556"/>
                    </a:cubicBezTo>
                    <a:cubicBezTo>
                      <a:pt x="211" y="363"/>
                      <a:pt x="396" y="178"/>
                      <a:pt x="589" y="153"/>
                    </a:cubicBezTo>
                    <a:cubicBezTo>
                      <a:pt x="631" y="153"/>
                      <a:pt x="664" y="111"/>
                      <a:pt x="656" y="69"/>
                    </a:cubicBezTo>
                    <a:cubicBezTo>
                      <a:pt x="656" y="31"/>
                      <a:pt x="622" y="0"/>
                      <a:pt x="58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6" name="Google Shape;3316;p36"/>
              <p:cNvSpPr/>
              <p:nvPr/>
            </p:nvSpPr>
            <p:spPr>
              <a:xfrm>
                <a:off x="3189600" y="1561675"/>
                <a:ext cx="30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619" extrusionOk="0">
                    <a:moveTo>
                      <a:pt x="98" y="1"/>
                    </a:moveTo>
                    <a:cubicBezTo>
                      <a:pt x="91" y="1"/>
                      <a:pt x="83" y="2"/>
                      <a:pt x="76" y="5"/>
                    </a:cubicBezTo>
                    <a:cubicBezTo>
                      <a:pt x="34" y="5"/>
                      <a:pt x="0" y="47"/>
                      <a:pt x="9" y="81"/>
                    </a:cubicBezTo>
                    <a:cubicBezTo>
                      <a:pt x="51" y="358"/>
                      <a:pt x="286" y="593"/>
                      <a:pt x="555" y="618"/>
                    </a:cubicBezTo>
                    <a:lnTo>
                      <a:pt x="622" y="618"/>
                    </a:lnTo>
                    <a:cubicBezTo>
                      <a:pt x="874" y="618"/>
                      <a:pt x="1109" y="467"/>
                      <a:pt x="1201" y="224"/>
                    </a:cubicBezTo>
                    <a:cubicBezTo>
                      <a:pt x="1218" y="190"/>
                      <a:pt x="1201" y="140"/>
                      <a:pt x="1159" y="131"/>
                    </a:cubicBezTo>
                    <a:cubicBezTo>
                      <a:pt x="1150" y="124"/>
                      <a:pt x="1140" y="121"/>
                      <a:pt x="1129" y="121"/>
                    </a:cubicBezTo>
                    <a:cubicBezTo>
                      <a:pt x="1101" y="121"/>
                      <a:pt x="1071" y="143"/>
                      <a:pt x="1059" y="173"/>
                    </a:cubicBezTo>
                    <a:cubicBezTo>
                      <a:pt x="996" y="347"/>
                      <a:pt x="791" y="469"/>
                      <a:pt x="606" y="469"/>
                    </a:cubicBezTo>
                    <a:cubicBezTo>
                      <a:pt x="595" y="469"/>
                      <a:pt x="583" y="468"/>
                      <a:pt x="571" y="467"/>
                    </a:cubicBezTo>
                    <a:cubicBezTo>
                      <a:pt x="370" y="442"/>
                      <a:pt x="193" y="266"/>
                      <a:pt x="160" y="64"/>
                    </a:cubicBezTo>
                    <a:cubicBezTo>
                      <a:pt x="160" y="30"/>
                      <a:pt x="132" y="1"/>
                      <a:pt x="98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17" name="Google Shape;3317;p36"/>
          <p:cNvGrpSpPr/>
          <p:nvPr/>
        </p:nvGrpSpPr>
        <p:grpSpPr>
          <a:xfrm>
            <a:off x="3276571" y="430256"/>
            <a:ext cx="400491" cy="409012"/>
            <a:chOff x="3276571" y="430256"/>
            <a:chExt cx="400491" cy="409012"/>
          </a:xfrm>
        </p:grpSpPr>
        <p:sp>
          <p:nvSpPr>
            <p:cNvPr id="3318" name="Google Shape;3318;p36"/>
            <p:cNvSpPr/>
            <p:nvPr/>
          </p:nvSpPr>
          <p:spPr>
            <a:xfrm rot="-2881684">
              <a:off x="3309709" y="524591"/>
              <a:ext cx="333989" cy="220937"/>
            </a:xfrm>
            <a:custGeom>
              <a:avLst/>
              <a:gdLst/>
              <a:ahLst/>
              <a:cxnLst/>
              <a:rect l="l" t="t" r="r" b="b"/>
              <a:pathLst>
                <a:path w="4328" h="2863" extrusionOk="0">
                  <a:moveTo>
                    <a:pt x="4218" y="1"/>
                  </a:moveTo>
                  <a:cubicBezTo>
                    <a:pt x="3538" y="144"/>
                    <a:pt x="2588" y="513"/>
                    <a:pt x="1975" y="833"/>
                  </a:cubicBezTo>
                  <a:lnTo>
                    <a:pt x="2580" y="1597"/>
                  </a:lnTo>
                  <a:cubicBezTo>
                    <a:pt x="1723" y="1715"/>
                    <a:pt x="858" y="1849"/>
                    <a:pt x="1" y="1967"/>
                  </a:cubicBezTo>
                  <a:cubicBezTo>
                    <a:pt x="925" y="2235"/>
                    <a:pt x="2151" y="2580"/>
                    <a:pt x="3076" y="2849"/>
                  </a:cubicBezTo>
                  <a:cubicBezTo>
                    <a:pt x="3082" y="2858"/>
                    <a:pt x="3085" y="2862"/>
                    <a:pt x="3087" y="2862"/>
                  </a:cubicBezTo>
                  <a:cubicBezTo>
                    <a:pt x="3101" y="2862"/>
                    <a:pt x="2664" y="2076"/>
                    <a:pt x="2664" y="2076"/>
                  </a:cubicBezTo>
                  <a:cubicBezTo>
                    <a:pt x="3024" y="2016"/>
                    <a:pt x="3718" y="2007"/>
                    <a:pt x="4086" y="2007"/>
                  </a:cubicBezTo>
                  <a:cubicBezTo>
                    <a:pt x="4233" y="2007"/>
                    <a:pt x="4327" y="2009"/>
                    <a:pt x="4327" y="2009"/>
                  </a:cubicBezTo>
                  <a:cubicBezTo>
                    <a:pt x="4268" y="1463"/>
                    <a:pt x="4184" y="547"/>
                    <a:pt x="4218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19" name="Google Shape;3319;p36"/>
            <p:cNvGrpSpPr/>
            <p:nvPr/>
          </p:nvGrpSpPr>
          <p:grpSpPr>
            <a:xfrm rot="-2881686">
              <a:off x="3305002" y="519974"/>
              <a:ext cx="343630" cy="229576"/>
              <a:chOff x="1150600" y="1982650"/>
              <a:chExt cx="111325" cy="74375"/>
            </a:xfrm>
          </p:grpSpPr>
          <p:sp>
            <p:nvSpPr>
              <p:cNvPr id="3320" name="Google Shape;3320;p36"/>
              <p:cNvSpPr/>
              <p:nvPr/>
            </p:nvSpPr>
            <p:spPr>
              <a:xfrm>
                <a:off x="1152275" y="1984125"/>
                <a:ext cx="108175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2854" extrusionOk="0">
                    <a:moveTo>
                      <a:pt x="4217" y="0"/>
                    </a:moveTo>
                    <a:lnTo>
                      <a:pt x="4217" y="0"/>
                    </a:lnTo>
                    <a:cubicBezTo>
                      <a:pt x="3537" y="143"/>
                      <a:pt x="2596" y="513"/>
                      <a:pt x="1974" y="832"/>
                    </a:cubicBezTo>
                    <a:lnTo>
                      <a:pt x="2579" y="1596"/>
                    </a:lnTo>
                    <a:cubicBezTo>
                      <a:pt x="1722" y="1714"/>
                      <a:pt x="857" y="1848"/>
                      <a:pt x="0" y="1958"/>
                    </a:cubicBezTo>
                    <a:cubicBezTo>
                      <a:pt x="924" y="2235"/>
                      <a:pt x="2151" y="2579"/>
                      <a:pt x="3075" y="2840"/>
                    </a:cubicBezTo>
                    <a:cubicBezTo>
                      <a:pt x="3081" y="2849"/>
                      <a:pt x="3085" y="2853"/>
                      <a:pt x="3086" y="2853"/>
                    </a:cubicBezTo>
                    <a:cubicBezTo>
                      <a:pt x="3100" y="2853"/>
                      <a:pt x="2663" y="2067"/>
                      <a:pt x="2663" y="2067"/>
                    </a:cubicBezTo>
                    <a:cubicBezTo>
                      <a:pt x="3006" y="2015"/>
                      <a:pt x="3672" y="2007"/>
                      <a:pt x="4049" y="2007"/>
                    </a:cubicBezTo>
                    <a:cubicBezTo>
                      <a:pt x="4216" y="2007"/>
                      <a:pt x="4327" y="2008"/>
                      <a:pt x="4327" y="2008"/>
                    </a:cubicBezTo>
                    <a:cubicBezTo>
                      <a:pt x="4276" y="1462"/>
                      <a:pt x="4192" y="546"/>
                      <a:pt x="4217" y="0"/>
                    </a:cubicBezTo>
                    <a:close/>
                  </a:path>
                </a:pathLst>
              </a:custGeom>
              <a:solidFill>
                <a:srgbClr val="FFA0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36"/>
              <p:cNvSpPr/>
              <p:nvPr/>
            </p:nvSpPr>
            <p:spPr>
              <a:xfrm>
                <a:off x="1150600" y="1982650"/>
                <a:ext cx="1113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2975" extrusionOk="0">
                    <a:moveTo>
                      <a:pt x="4226" y="110"/>
                    </a:moveTo>
                    <a:lnTo>
                      <a:pt x="4226" y="110"/>
                    </a:lnTo>
                    <a:cubicBezTo>
                      <a:pt x="4200" y="614"/>
                      <a:pt x="4268" y="1336"/>
                      <a:pt x="4326" y="2000"/>
                    </a:cubicBezTo>
                    <a:cubicBezTo>
                      <a:pt x="4083" y="2000"/>
                      <a:pt x="3159" y="2000"/>
                      <a:pt x="2722" y="2076"/>
                    </a:cubicBezTo>
                    <a:cubicBezTo>
                      <a:pt x="2697" y="2084"/>
                      <a:pt x="2688" y="2092"/>
                      <a:pt x="2680" y="2109"/>
                    </a:cubicBezTo>
                    <a:cubicBezTo>
                      <a:pt x="2672" y="2126"/>
                      <a:pt x="2672" y="2151"/>
                      <a:pt x="2680" y="2160"/>
                    </a:cubicBezTo>
                    <a:cubicBezTo>
                      <a:pt x="2798" y="2361"/>
                      <a:pt x="2966" y="2672"/>
                      <a:pt x="3050" y="2832"/>
                    </a:cubicBezTo>
                    <a:cubicBezTo>
                      <a:pt x="2604" y="2706"/>
                      <a:pt x="2117" y="2571"/>
                      <a:pt x="1605" y="2420"/>
                    </a:cubicBezTo>
                    <a:cubicBezTo>
                      <a:pt x="1159" y="2294"/>
                      <a:pt x="706" y="2168"/>
                      <a:pt x="311" y="2050"/>
                    </a:cubicBezTo>
                    <a:cubicBezTo>
                      <a:pt x="655" y="2000"/>
                      <a:pt x="1008" y="1950"/>
                      <a:pt x="1353" y="1882"/>
                    </a:cubicBezTo>
                    <a:cubicBezTo>
                      <a:pt x="1789" y="1832"/>
                      <a:pt x="2218" y="1773"/>
                      <a:pt x="2646" y="1706"/>
                    </a:cubicBezTo>
                    <a:cubicBezTo>
                      <a:pt x="2672" y="1706"/>
                      <a:pt x="2680" y="1697"/>
                      <a:pt x="2688" y="1672"/>
                    </a:cubicBezTo>
                    <a:cubicBezTo>
                      <a:pt x="2688" y="1655"/>
                      <a:pt x="2688" y="1630"/>
                      <a:pt x="2680" y="1622"/>
                    </a:cubicBezTo>
                    <a:lnTo>
                      <a:pt x="2109" y="899"/>
                    </a:lnTo>
                    <a:cubicBezTo>
                      <a:pt x="2739" y="572"/>
                      <a:pt x="3612" y="261"/>
                      <a:pt x="4226" y="110"/>
                    </a:cubicBezTo>
                    <a:close/>
                    <a:moveTo>
                      <a:pt x="4284" y="1"/>
                    </a:moveTo>
                    <a:cubicBezTo>
                      <a:pt x="3554" y="160"/>
                      <a:pt x="2596" y="547"/>
                      <a:pt x="2016" y="841"/>
                    </a:cubicBezTo>
                    <a:cubicBezTo>
                      <a:pt x="1999" y="841"/>
                      <a:pt x="1991" y="866"/>
                      <a:pt x="1991" y="874"/>
                    </a:cubicBezTo>
                    <a:cubicBezTo>
                      <a:pt x="1991" y="883"/>
                      <a:pt x="1991" y="908"/>
                      <a:pt x="1999" y="916"/>
                    </a:cubicBezTo>
                    <a:lnTo>
                      <a:pt x="2546" y="1622"/>
                    </a:lnTo>
                    <a:cubicBezTo>
                      <a:pt x="2134" y="1672"/>
                      <a:pt x="1739" y="1739"/>
                      <a:pt x="1336" y="1790"/>
                    </a:cubicBezTo>
                    <a:cubicBezTo>
                      <a:pt x="907" y="1840"/>
                      <a:pt x="479" y="1907"/>
                      <a:pt x="42" y="1966"/>
                    </a:cubicBezTo>
                    <a:cubicBezTo>
                      <a:pt x="25" y="1983"/>
                      <a:pt x="0" y="2000"/>
                      <a:pt x="0" y="2017"/>
                    </a:cubicBezTo>
                    <a:cubicBezTo>
                      <a:pt x="0" y="2042"/>
                      <a:pt x="25" y="2059"/>
                      <a:pt x="42" y="2076"/>
                    </a:cubicBezTo>
                    <a:cubicBezTo>
                      <a:pt x="504" y="2210"/>
                      <a:pt x="1042" y="2361"/>
                      <a:pt x="1579" y="2512"/>
                    </a:cubicBezTo>
                    <a:cubicBezTo>
                      <a:pt x="2117" y="2672"/>
                      <a:pt x="2638" y="2823"/>
                      <a:pt x="3100" y="2958"/>
                    </a:cubicBezTo>
                    <a:cubicBezTo>
                      <a:pt x="3125" y="2974"/>
                      <a:pt x="3134" y="2974"/>
                      <a:pt x="3142" y="2974"/>
                    </a:cubicBezTo>
                    <a:cubicBezTo>
                      <a:pt x="3150" y="2974"/>
                      <a:pt x="3167" y="2974"/>
                      <a:pt x="3192" y="2966"/>
                    </a:cubicBezTo>
                    <a:cubicBezTo>
                      <a:pt x="3234" y="2932"/>
                      <a:pt x="3251" y="2924"/>
                      <a:pt x="2831" y="2168"/>
                    </a:cubicBezTo>
                    <a:cubicBezTo>
                      <a:pt x="3144" y="2123"/>
                      <a:pt x="3644" y="2113"/>
                      <a:pt x="3995" y="2113"/>
                    </a:cubicBezTo>
                    <a:cubicBezTo>
                      <a:pt x="4230" y="2113"/>
                      <a:pt x="4399" y="2118"/>
                      <a:pt x="4402" y="2118"/>
                    </a:cubicBezTo>
                    <a:cubicBezTo>
                      <a:pt x="4427" y="2101"/>
                      <a:pt x="4436" y="2101"/>
                      <a:pt x="4444" y="2092"/>
                    </a:cubicBezTo>
                    <a:cubicBezTo>
                      <a:pt x="4452" y="2084"/>
                      <a:pt x="4452" y="2059"/>
                      <a:pt x="4452" y="2050"/>
                    </a:cubicBezTo>
                    <a:cubicBezTo>
                      <a:pt x="4402" y="1588"/>
                      <a:pt x="4310" y="622"/>
                      <a:pt x="4352" y="59"/>
                    </a:cubicBezTo>
                    <a:cubicBezTo>
                      <a:pt x="4352" y="43"/>
                      <a:pt x="4343" y="26"/>
                      <a:pt x="4326" y="17"/>
                    </a:cubicBezTo>
                    <a:cubicBezTo>
                      <a:pt x="4318" y="1"/>
                      <a:pt x="4310" y="1"/>
                      <a:pt x="428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22" name="Google Shape;3322;p36"/>
          <p:cNvGrpSpPr/>
          <p:nvPr/>
        </p:nvGrpSpPr>
        <p:grpSpPr>
          <a:xfrm>
            <a:off x="3476536" y="856864"/>
            <a:ext cx="296411" cy="218498"/>
            <a:chOff x="3476536" y="856864"/>
            <a:chExt cx="296411" cy="218498"/>
          </a:xfrm>
        </p:grpSpPr>
        <p:sp>
          <p:nvSpPr>
            <p:cNvPr id="3323" name="Google Shape;3323;p36"/>
            <p:cNvSpPr/>
            <p:nvPr/>
          </p:nvSpPr>
          <p:spPr>
            <a:xfrm rot="-464866">
              <a:off x="3491106" y="878002"/>
              <a:ext cx="266514" cy="176301"/>
            </a:xfrm>
            <a:custGeom>
              <a:avLst/>
              <a:gdLst/>
              <a:ahLst/>
              <a:cxnLst/>
              <a:rect l="l" t="t" r="r" b="b"/>
              <a:pathLst>
                <a:path w="4328" h="2863" extrusionOk="0">
                  <a:moveTo>
                    <a:pt x="4218" y="1"/>
                  </a:moveTo>
                  <a:cubicBezTo>
                    <a:pt x="3538" y="144"/>
                    <a:pt x="2588" y="513"/>
                    <a:pt x="1975" y="833"/>
                  </a:cubicBezTo>
                  <a:lnTo>
                    <a:pt x="2580" y="1597"/>
                  </a:lnTo>
                  <a:cubicBezTo>
                    <a:pt x="1723" y="1715"/>
                    <a:pt x="858" y="1849"/>
                    <a:pt x="1" y="1967"/>
                  </a:cubicBezTo>
                  <a:cubicBezTo>
                    <a:pt x="925" y="2235"/>
                    <a:pt x="2151" y="2580"/>
                    <a:pt x="3076" y="2849"/>
                  </a:cubicBezTo>
                  <a:cubicBezTo>
                    <a:pt x="3082" y="2858"/>
                    <a:pt x="3085" y="2862"/>
                    <a:pt x="3087" y="2862"/>
                  </a:cubicBezTo>
                  <a:cubicBezTo>
                    <a:pt x="3101" y="2862"/>
                    <a:pt x="2664" y="2076"/>
                    <a:pt x="2664" y="2076"/>
                  </a:cubicBezTo>
                  <a:cubicBezTo>
                    <a:pt x="3024" y="2016"/>
                    <a:pt x="3718" y="2007"/>
                    <a:pt x="4086" y="2007"/>
                  </a:cubicBezTo>
                  <a:cubicBezTo>
                    <a:pt x="4233" y="2007"/>
                    <a:pt x="4327" y="2009"/>
                    <a:pt x="4327" y="2009"/>
                  </a:cubicBezTo>
                  <a:cubicBezTo>
                    <a:pt x="4268" y="1463"/>
                    <a:pt x="4184" y="547"/>
                    <a:pt x="4218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24" name="Google Shape;3324;p36"/>
            <p:cNvGrpSpPr/>
            <p:nvPr/>
          </p:nvGrpSpPr>
          <p:grpSpPr>
            <a:xfrm rot="-464911">
              <a:off x="3487634" y="874514"/>
              <a:ext cx="274215" cy="183200"/>
              <a:chOff x="1150600" y="1982650"/>
              <a:chExt cx="111325" cy="74375"/>
            </a:xfrm>
          </p:grpSpPr>
          <p:sp>
            <p:nvSpPr>
              <p:cNvPr id="3325" name="Google Shape;3325;p36"/>
              <p:cNvSpPr/>
              <p:nvPr/>
            </p:nvSpPr>
            <p:spPr>
              <a:xfrm>
                <a:off x="1152275" y="1984125"/>
                <a:ext cx="108175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2854" extrusionOk="0">
                    <a:moveTo>
                      <a:pt x="4217" y="0"/>
                    </a:moveTo>
                    <a:lnTo>
                      <a:pt x="4217" y="0"/>
                    </a:lnTo>
                    <a:cubicBezTo>
                      <a:pt x="3537" y="143"/>
                      <a:pt x="2596" y="513"/>
                      <a:pt x="1974" y="832"/>
                    </a:cubicBezTo>
                    <a:lnTo>
                      <a:pt x="2579" y="1596"/>
                    </a:lnTo>
                    <a:cubicBezTo>
                      <a:pt x="1722" y="1714"/>
                      <a:pt x="857" y="1848"/>
                      <a:pt x="0" y="1958"/>
                    </a:cubicBezTo>
                    <a:cubicBezTo>
                      <a:pt x="924" y="2235"/>
                      <a:pt x="2151" y="2579"/>
                      <a:pt x="3075" y="2840"/>
                    </a:cubicBezTo>
                    <a:cubicBezTo>
                      <a:pt x="3081" y="2849"/>
                      <a:pt x="3085" y="2853"/>
                      <a:pt x="3086" y="2853"/>
                    </a:cubicBezTo>
                    <a:cubicBezTo>
                      <a:pt x="3100" y="2853"/>
                      <a:pt x="2663" y="2067"/>
                      <a:pt x="2663" y="2067"/>
                    </a:cubicBezTo>
                    <a:cubicBezTo>
                      <a:pt x="3006" y="2015"/>
                      <a:pt x="3672" y="2007"/>
                      <a:pt x="4049" y="2007"/>
                    </a:cubicBezTo>
                    <a:cubicBezTo>
                      <a:pt x="4216" y="2007"/>
                      <a:pt x="4327" y="2008"/>
                      <a:pt x="4327" y="2008"/>
                    </a:cubicBezTo>
                    <a:cubicBezTo>
                      <a:pt x="4276" y="1462"/>
                      <a:pt x="4192" y="546"/>
                      <a:pt x="4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36"/>
              <p:cNvSpPr/>
              <p:nvPr/>
            </p:nvSpPr>
            <p:spPr>
              <a:xfrm>
                <a:off x="1150600" y="1982650"/>
                <a:ext cx="111325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2975" extrusionOk="0">
                    <a:moveTo>
                      <a:pt x="4226" y="110"/>
                    </a:moveTo>
                    <a:lnTo>
                      <a:pt x="4226" y="110"/>
                    </a:lnTo>
                    <a:cubicBezTo>
                      <a:pt x="4200" y="614"/>
                      <a:pt x="4268" y="1336"/>
                      <a:pt x="4326" y="2000"/>
                    </a:cubicBezTo>
                    <a:cubicBezTo>
                      <a:pt x="4083" y="2000"/>
                      <a:pt x="3159" y="2000"/>
                      <a:pt x="2722" y="2076"/>
                    </a:cubicBezTo>
                    <a:cubicBezTo>
                      <a:pt x="2697" y="2084"/>
                      <a:pt x="2688" y="2092"/>
                      <a:pt x="2680" y="2109"/>
                    </a:cubicBezTo>
                    <a:cubicBezTo>
                      <a:pt x="2672" y="2126"/>
                      <a:pt x="2672" y="2151"/>
                      <a:pt x="2680" y="2160"/>
                    </a:cubicBezTo>
                    <a:cubicBezTo>
                      <a:pt x="2798" y="2361"/>
                      <a:pt x="2966" y="2672"/>
                      <a:pt x="3050" y="2832"/>
                    </a:cubicBezTo>
                    <a:cubicBezTo>
                      <a:pt x="2604" y="2706"/>
                      <a:pt x="2117" y="2571"/>
                      <a:pt x="1605" y="2420"/>
                    </a:cubicBezTo>
                    <a:cubicBezTo>
                      <a:pt x="1159" y="2294"/>
                      <a:pt x="706" y="2168"/>
                      <a:pt x="311" y="2050"/>
                    </a:cubicBezTo>
                    <a:cubicBezTo>
                      <a:pt x="655" y="2000"/>
                      <a:pt x="1008" y="1950"/>
                      <a:pt x="1353" y="1882"/>
                    </a:cubicBezTo>
                    <a:cubicBezTo>
                      <a:pt x="1789" y="1832"/>
                      <a:pt x="2218" y="1773"/>
                      <a:pt x="2646" y="1706"/>
                    </a:cubicBezTo>
                    <a:cubicBezTo>
                      <a:pt x="2672" y="1706"/>
                      <a:pt x="2680" y="1697"/>
                      <a:pt x="2688" y="1672"/>
                    </a:cubicBezTo>
                    <a:cubicBezTo>
                      <a:pt x="2688" y="1655"/>
                      <a:pt x="2688" y="1630"/>
                      <a:pt x="2680" y="1622"/>
                    </a:cubicBezTo>
                    <a:lnTo>
                      <a:pt x="2109" y="899"/>
                    </a:lnTo>
                    <a:cubicBezTo>
                      <a:pt x="2739" y="572"/>
                      <a:pt x="3612" y="261"/>
                      <a:pt x="4226" y="110"/>
                    </a:cubicBezTo>
                    <a:close/>
                    <a:moveTo>
                      <a:pt x="4284" y="1"/>
                    </a:moveTo>
                    <a:cubicBezTo>
                      <a:pt x="3554" y="160"/>
                      <a:pt x="2596" y="547"/>
                      <a:pt x="2016" y="841"/>
                    </a:cubicBezTo>
                    <a:cubicBezTo>
                      <a:pt x="1999" y="841"/>
                      <a:pt x="1991" y="866"/>
                      <a:pt x="1991" y="874"/>
                    </a:cubicBezTo>
                    <a:cubicBezTo>
                      <a:pt x="1991" y="883"/>
                      <a:pt x="1991" y="908"/>
                      <a:pt x="1999" y="916"/>
                    </a:cubicBezTo>
                    <a:lnTo>
                      <a:pt x="2546" y="1622"/>
                    </a:lnTo>
                    <a:cubicBezTo>
                      <a:pt x="2134" y="1672"/>
                      <a:pt x="1739" y="1739"/>
                      <a:pt x="1336" y="1790"/>
                    </a:cubicBezTo>
                    <a:cubicBezTo>
                      <a:pt x="907" y="1840"/>
                      <a:pt x="479" y="1907"/>
                      <a:pt x="42" y="1966"/>
                    </a:cubicBezTo>
                    <a:cubicBezTo>
                      <a:pt x="25" y="1983"/>
                      <a:pt x="0" y="2000"/>
                      <a:pt x="0" y="2017"/>
                    </a:cubicBezTo>
                    <a:cubicBezTo>
                      <a:pt x="0" y="2042"/>
                      <a:pt x="25" y="2059"/>
                      <a:pt x="42" y="2076"/>
                    </a:cubicBezTo>
                    <a:cubicBezTo>
                      <a:pt x="504" y="2210"/>
                      <a:pt x="1042" y="2361"/>
                      <a:pt x="1579" y="2512"/>
                    </a:cubicBezTo>
                    <a:cubicBezTo>
                      <a:pt x="2117" y="2672"/>
                      <a:pt x="2638" y="2823"/>
                      <a:pt x="3100" y="2958"/>
                    </a:cubicBezTo>
                    <a:cubicBezTo>
                      <a:pt x="3125" y="2974"/>
                      <a:pt x="3134" y="2974"/>
                      <a:pt x="3142" y="2974"/>
                    </a:cubicBezTo>
                    <a:cubicBezTo>
                      <a:pt x="3150" y="2974"/>
                      <a:pt x="3167" y="2974"/>
                      <a:pt x="3192" y="2966"/>
                    </a:cubicBezTo>
                    <a:cubicBezTo>
                      <a:pt x="3234" y="2932"/>
                      <a:pt x="3251" y="2924"/>
                      <a:pt x="2831" y="2168"/>
                    </a:cubicBezTo>
                    <a:cubicBezTo>
                      <a:pt x="3144" y="2123"/>
                      <a:pt x="3644" y="2113"/>
                      <a:pt x="3995" y="2113"/>
                    </a:cubicBezTo>
                    <a:cubicBezTo>
                      <a:pt x="4230" y="2113"/>
                      <a:pt x="4399" y="2118"/>
                      <a:pt x="4402" y="2118"/>
                    </a:cubicBezTo>
                    <a:cubicBezTo>
                      <a:pt x="4427" y="2101"/>
                      <a:pt x="4436" y="2101"/>
                      <a:pt x="4444" y="2092"/>
                    </a:cubicBezTo>
                    <a:cubicBezTo>
                      <a:pt x="4452" y="2084"/>
                      <a:pt x="4452" y="2059"/>
                      <a:pt x="4452" y="2050"/>
                    </a:cubicBezTo>
                    <a:cubicBezTo>
                      <a:pt x="4402" y="1588"/>
                      <a:pt x="4310" y="622"/>
                      <a:pt x="4352" y="59"/>
                    </a:cubicBezTo>
                    <a:cubicBezTo>
                      <a:pt x="4352" y="43"/>
                      <a:pt x="4343" y="26"/>
                      <a:pt x="4326" y="17"/>
                    </a:cubicBezTo>
                    <a:cubicBezTo>
                      <a:pt x="4318" y="1"/>
                      <a:pt x="4310" y="1"/>
                      <a:pt x="428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27" name="Google Shape;3327;p36"/>
          <p:cNvGrpSpPr/>
          <p:nvPr/>
        </p:nvGrpSpPr>
        <p:grpSpPr>
          <a:xfrm>
            <a:off x="1797941" y="1267172"/>
            <a:ext cx="256830" cy="321985"/>
            <a:chOff x="1797941" y="1267172"/>
            <a:chExt cx="256830" cy="321985"/>
          </a:xfrm>
        </p:grpSpPr>
        <p:sp>
          <p:nvSpPr>
            <p:cNvPr id="3328" name="Google Shape;3328;p36"/>
            <p:cNvSpPr/>
            <p:nvPr/>
          </p:nvSpPr>
          <p:spPr>
            <a:xfrm flipH="1">
              <a:off x="1804382" y="1273175"/>
              <a:ext cx="243076" cy="309980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36"/>
            <p:cNvSpPr/>
            <p:nvPr/>
          </p:nvSpPr>
          <p:spPr>
            <a:xfrm flipH="1">
              <a:off x="1804382" y="1273175"/>
              <a:ext cx="243076" cy="309980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36"/>
            <p:cNvSpPr/>
            <p:nvPr/>
          </p:nvSpPr>
          <p:spPr>
            <a:xfrm flipH="1">
              <a:off x="1797941" y="1267172"/>
              <a:ext cx="256830" cy="321985"/>
            </a:xfrm>
            <a:custGeom>
              <a:avLst/>
              <a:gdLst/>
              <a:ahLst/>
              <a:cxnLst/>
              <a:rect l="l" t="t" r="r" b="b"/>
              <a:pathLst>
                <a:path w="2353" h="2950" extrusionOk="0">
                  <a:moveTo>
                    <a:pt x="1173" y="289"/>
                  </a:moveTo>
                  <a:cubicBezTo>
                    <a:pt x="1189" y="359"/>
                    <a:pt x="1207" y="429"/>
                    <a:pt x="1227" y="501"/>
                  </a:cubicBezTo>
                  <a:cubicBezTo>
                    <a:pt x="1261" y="610"/>
                    <a:pt x="1294" y="727"/>
                    <a:pt x="1336" y="837"/>
                  </a:cubicBezTo>
                  <a:cubicBezTo>
                    <a:pt x="1359" y="914"/>
                    <a:pt x="1390" y="998"/>
                    <a:pt x="1433" y="1070"/>
                  </a:cubicBezTo>
                  <a:lnTo>
                    <a:pt x="1433" y="1070"/>
                  </a:lnTo>
                  <a:cubicBezTo>
                    <a:pt x="1435" y="1079"/>
                    <a:pt x="1438" y="1088"/>
                    <a:pt x="1445" y="1097"/>
                  </a:cubicBezTo>
                  <a:cubicBezTo>
                    <a:pt x="1563" y="1231"/>
                    <a:pt x="1756" y="1307"/>
                    <a:pt x="1907" y="1383"/>
                  </a:cubicBezTo>
                  <a:cubicBezTo>
                    <a:pt x="1976" y="1412"/>
                    <a:pt x="2045" y="1439"/>
                    <a:pt x="2115" y="1464"/>
                  </a:cubicBezTo>
                  <a:lnTo>
                    <a:pt x="2115" y="1464"/>
                  </a:lnTo>
                  <a:cubicBezTo>
                    <a:pt x="1908" y="1540"/>
                    <a:pt x="1697" y="1623"/>
                    <a:pt x="1529" y="1744"/>
                  </a:cubicBezTo>
                  <a:cubicBezTo>
                    <a:pt x="1429" y="1828"/>
                    <a:pt x="1378" y="1945"/>
                    <a:pt x="1336" y="2071"/>
                  </a:cubicBezTo>
                  <a:cubicBezTo>
                    <a:pt x="1277" y="2231"/>
                    <a:pt x="1235" y="2391"/>
                    <a:pt x="1193" y="2559"/>
                  </a:cubicBezTo>
                  <a:cubicBezTo>
                    <a:pt x="1189" y="2583"/>
                    <a:pt x="1184" y="2608"/>
                    <a:pt x="1179" y="2633"/>
                  </a:cubicBezTo>
                  <a:lnTo>
                    <a:pt x="1179" y="2633"/>
                  </a:lnTo>
                  <a:cubicBezTo>
                    <a:pt x="1142" y="2461"/>
                    <a:pt x="1100" y="2292"/>
                    <a:pt x="1042" y="2130"/>
                  </a:cubicBezTo>
                  <a:cubicBezTo>
                    <a:pt x="1000" y="2013"/>
                    <a:pt x="958" y="1861"/>
                    <a:pt x="857" y="1777"/>
                  </a:cubicBezTo>
                  <a:cubicBezTo>
                    <a:pt x="731" y="1677"/>
                    <a:pt x="580" y="1601"/>
                    <a:pt x="429" y="1534"/>
                  </a:cubicBezTo>
                  <a:cubicBezTo>
                    <a:pt x="367" y="1507"/>
                    <a:pt x="308" y="1483"/>
                    <a:pt x="248" y="1461"/>
                  </a:cubicBezTo>
                  <a:lnTo>
                    <a:pt x="248" y="1461"/>
                  </a:lnTo>
                  <a:cubicBezTo>
                    <a:pt x="449" y="1390"/>
                    <a:pt x="650" y="1306"/>
                    <a:pt x="815" y="1181"/>
                  </a:cubicBezTo>
                  <a:cubicBezTo>
                    <a:pt x="925" y="1097"/>
                    <a:pt x="975" y="979"/>
                    <a:pt x="1017" y="853"/>
                  </a:cubicBezTo>
                  <a:cubicBezTo>
                    <a:pt x="1067" y="694"/>
                    <a:pt x="1109" y="543"/>
                    <a:pt x="1151" y="375"/>
                  </a:cubicBezTo>
                  <a:cubicBezTo>
                    <a:pt x="1158" y="346"/>
                    <a:pt x="1165" y="317"/>
                    <a:pt x="1173" y="289"/>
                  </a:cubicBezTo>
                  <a:close/>
                  <a:moveTo>
                    <a:pt x="1177" y="1"/>
                  </a:moveTo>
                  <a:cubicBezTo>
                    <a:pt x="1154" y="1"/>
                    <a:pt x="1130" y="13"/>
                    <a:pt x="1126" y="39"/>
                  </a:cubicBezTo>
                  <a:cubicBezTo>
                    <a:pt x="1084" y="265"/>
                    <a:pt x="1017" y="509"/>
                    <a:pt x="950" y="744"/>
                  </a:cubicBezTo>
                  <a:cubicBezTo>
                    <a:pt x="916" y="853"/>
                    <a:pt x="874" y="988"/>
                    <a:pt x="790" y="1080"/>
                  </a:cubicBezTo>
                  <a:cubicBezTo>
                    <a:pt x="673" y="1181"/>
                    <a:pt x="513" y="1248"/>
                    <a:pt x="379" y="1307"/>
                  </a:cubicBezTo>
                  <a:cubicBezTo>
                    <a:pt x="294" y="1342"/>
                    <a:pt x="197" y="1378"/>
                    <a:pt x="103" y="1413"/>
                  </a:cubicBezTo>
                  <a:lnTo>
                    <a:pt x="103" y="1413"/>
                  </a:lnTo>
                  <a:cubicBezTo>
                    <a:pt x="97" y="1411"/>
                    <a:pt x="91" y="1410"/>
                    <a:pt x="85" y="1408"/>
                  </a:cubicBezTo>
                  <a:lnTo>
                    <a:pt x="85" y="1420"/>
                  </a:lnTo>
                  <a:lnTo>
                    <a:pt x="85" y="1420"/>
                  </a:lnTo>
                  <a:cubicBezTo>
                    <a:pt x="73" y="1425"/>
                    <a:pt x="62" y="1429"/>
                    <a:pt x="51" y="1433"/>
                  </a:cubicBezTo>
                  <a:cubicBezTo>
                    <a:pt x="1" y="1450"/>
                    <a:pt x="1" y="1517"/>
                    <a:pt x="51" y="1534"/>
                  </a:cubicBezTo>
                  <a:cubicBezTo>
                    <a:pt x="152" y="1567"/>
                    <a:pt x="236" y="1601"/>
                    <a:pt x="320" y="1635"/>
                  </a:cubicBezTo>
                  <a:cubicBezTo>
                    <a:pt x="463" y="1693"/>
                    <a:pt x="622" y="1761"/>
                    <a:pt x="757" y="1853"/>
                  </a:cubicBezTo>
                  <a:cubicBezTo>
                    <a:pt x="849" y="1929"/>
                    <a:pt x="891" y="2038"/>
                    <a:pt x="933" y="2156"/>
                  </a:cubicBezTo>
                  <a:cubicBezTo>
                    <a:pt x="992" y="2307"/>
                    <a:pt x="1034" y="2458"/>
                    <a:pt x="1059" y="2618"/>
                  </a:cubicBezTo>
                  <a:cubicBezTo>
                    <a:pt x="1084" y="2710"/>
                    <a:pt x="1101" y="2819"/>
                    <a:pt x="1126" y="2912"/>
                  </a:cubicBezTo>
                  <a:cubicBezTo>
                    <a:pt x="1130" y="2937"/>
                    <a:pt x="1154" y="2949"/>
                    <a:pt x="1177" y="2949"/>
                  </a:cubicBezTo>
                  <a:cubicBezTo>
                    <a:pt x="1200" y="2949"/>
                    <a:pt x="1223" y="2937"/>
                    <a:pt x="1227" y="2912"/>
                  </a:cubicBezTo>
                  <a:cubicBezTo>
                    <a:pt x="1269" y="2685"/>
                    <a:pt x="1336" y="2441"/>
                    <a:pt x="1403" y="2206"/>
                  </a:cubicBezTo>
                  <a:cubicBezTo>
                    <a:pt x="1437" y="2097"/>
                    <a:pt x="1479" y="1954"/>
                    <a:pt x="1563" y="1870"/>
                  </a:cubicBezTo>
                  <a:cubicBezTo>
                    <a:pt x="1681" y="1769"/>
                    <a:pt x="1840" y="1702"/>
                    <a:pt x="1975" y="1643"/>
                  </a:cubicBezTo>
                  <a:cubicBezTo>
                    <a:pt x="2076" y="1601"/>
                    <a:pt x="2193" y="1559"/>
                    <a:pt x="2302" y="1517"/>
                  </a:cubicBezTo>
                  <a:cubicBezTo>
                    <a:pt x="2353" y="1500"/>
                    <a:pt x="2353" y="1433"/>
                    <a:pt x="2302" y="1408"/>
                  </a:cubicBezTo>
                  <a:cubicBezTo>
                    <a:pt x="2185" y="1383"/>
                    <a:pt x="2076" y="1341"/>
                    <a:pt x="1975" y="1290"/>
                  </a:cubicBezTo>
                  <a:cubicBezTo>
                    <a:pt x="1823" y="1223"/>
                    <a:pt x="1639" y="1147"/>
                    <a:pt x="1521" y="1021"/>
                  </a:cubicBezTo>
                  <a:cubicBezTo>
                    <a:pt x="1520" y="1020"/>
                    <a:pt x="1518" y="1018"/>
                    <a:pt x="1516" y="1016"/>
                  </a:cubicBezTo>
                  <a:lnTo>
                    <a:pt x="1516" y="1016"/>
                  </a:lnTo>
                  <a:cubicBezTo>
                    <a:pt x="1472" y="949"/>
                    <a:pt x="1449" y="876"/>
                    <a:pt x="1420" y="803"/>
                  </a:cubicBezTo>
                  <a:cubicBezTo>
                    <a:pt x="1378" y="685"/>
                    <a:pt x="1345" y="585"/>
                    <a:pt x="1328" y="467"/>
                  </a:cubicBezTo>
                  <a:cubicBezTo>
                    <a:pt x="1294" y="324"/>
                    <a:pt x="1252" y="181"/>
                    <a:pt x="1227" y="39"/>
                  </a:cubicBezTo>
                  <a:cubicBezTo>
                    <a:pt x="1223" y="13"/>
                    <a:pt x="1200" y="1"/>
                    <a:pt x="1177" y="1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31" name="Google Shape;3331;p36"/>
          <p:cNvGrpSpPr/>
          <p:nvPr/>
        </p:nvGrpSpPr>
        <p:grpSpPr>
          <a:xfrm>
            <a:off x="1986770" y="1508389"/>
            <a:ext cx="167982" cy="208144"/>
            <a:chOff x="1986770" y="1508389"/>
            <a:chExt cx="167982" cy="208144"/>
          </a:xfrm>
        </p:grpSpPr>
        <p:sp>
          <p:nvSpPr>
            <p:cNvPr id="3332" name="Google Shape;3332;p36"/>
            <p:cNvSpPr/>
            <p:nvPr/>
          </p:nvSpPr>
          <p:spPr>
            <a:xfrm flipH="1">
              <a:off x="1992341" y="1514189"/>
              <a:ext cx="154124" cy="196548"/>
            </a:xfrm>
            <a:custGeom>
              <a:avLst/>
              <a:gdLst/>
              <a:ahLst/>
              <a:cxnLst/>
              <a:rect l="l" t="t" r="r" b="b"/>
              <a:pathLst>
                <a:path w="2227" h="2840" extrusionOk="0">
                  <a:moveTo>
                    <a:pt x="1110" y="0"/>
                  </a:moveTo>
                  <a:cubicBezTo>
                    <a:pt x="1110" y="0"/>
                    <a:pt x="942" y="832"/>
                    <a:pt x="799" y="1025"/>
                  </a:cubicBezTo>
                  <a:cubicBezTo>
                    <a:pt x="648" y="1210"/>
                    <a:pt x="1" y="1420"/>
                    <a:pt x="1" y="1420"/>
                  </a:cubicBezTo>
                  <a:cubicBezTo>
                    <a:pt x="1" y="1420"/>
                    <a:pt x="648" y="1630"/>
                    <a:pt x="799" y="1823"/>
                  </a:cubicBezTo>
                  <a:cubicBezTo>
                    <a:pt x="942" y="2008"/>
                    <a:pt x="1110" y="2840"/>
                    <a:pt x="1110" y="2840"/>
                  </a:cubicBezTo>
                  <a:cubicBezTo>
                    <a:pt x="1110" y="2840"/>
                    <a:pt x="1278" y="2008"/>
                    <a:pt x="1429" y="1823"/>
                  </a:cubicBezTo>
                  <a:cubicBezTo>
                    <a:pt x="1572" y="1630"/>
                    <a:pt x="2227" y="1420"/>
                    <a:pt x="2227" y="1420"/>
                  </a:cubicBezTo>
                  <a:cubicBezTo>
                    <a:pt x="2227" y="1420"/>
                    <a:pt x="1572" y="1210"/>
                    <a:pt x="1429" y="1025"/>
                  </a:cubicBezTo>
                  <a:cubicBezTo>
                    <a:pt x="1278" y="832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36"/>
            <p:cNvSpPr/>
            <p:nvPr/>
          </p:nvSpPr>
          <p:spPr>
            <a:xfrm flipH="1">
              <a:off x="1992337" y="1515265"/>
              <a:ext cx="154119" cy="197230"/>
            </a:xfrm>
            <a:custGeom>
              <a:avLst/>
              <a:gdLst/>
              <a:ahLst/>
              <a:cxnLst/>
              <a:rect l="l" t="t" r="r" b="b"/>
              <a:pathLst>
                <a:path w="1412" h="1807" extrusionOk="0">
                  <a:moveTo>
                    <a:pt x="706" y="0"/>
                  </a:moveTo>
                  <a:cubicBezTo>
                    <a:pt x="706" y="0"/>
                    <a:pt x="597" y="529"/>
                    <a:pt x="505" y="655"/>
                  </a:cubicBezTo>
                  <a:cubicBezTo>
                    <a:pt x="412" y="781"/>
                    <a:pt x="1" y="907"/>
                    <a:pt x="1" y="907"/>
                  </a:cubicBezTo>
                  <a:cubicBezTo>
                    <a:pt x="1" y="907"/>
                    <a:pt x="412" y="1042"/>
                    <a:pt x="505" y="1151"/>
                  </a:cubicBezTo>
                  <a:cubicBezTo>
                    <a:pt x="597" y="1277"/>
                    <a:pt x="706" y="1806"/>
                    <a:pt x="706" y="1806"/>
                  </a:cubicBezTo>
                  <a:cubicBezTo>
                    <a:pt x="706" y="1806"/>
                    <a:pt x="807" y="1277"/>
                    <a:pt x="908" y="1151"/>
                  </a:cubicBezTo>
                  <a:cubicBezTo>
                    <a:pt x="1000" y="1025"/>
                    <a:pt x="1412" y="907"/>
                    <a:pt x="1412" y="907"/>
                  </a:cubicBezTo>
                  <a:cubicBezTo>
                    <a:pt x="1412" y="907"/>
                    <a:pt x="1000" y="781"/>
                    <a:pt x="908" y="655"/>
                  </a:cubicBezTo>
                  <a:cubicBezTo>
                    <a:pt x="807" y="529"/>
                    <a:pt x="706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36"/>
            <p:cNvSpPr/>
            <p:nvPr/>
          </p:nvSpPr>
          <p:spPr>
            <a:xfrm flipH="1">
              <a:off x="1986770" y="1508389"/>
              <a:ext cx="167982" cy="208144"/>
            </a:xfrm>
            <a:custGeom>
              <a:avLst/>
              <a:gdLst/>
              <a:ahLst/>
              <a:cxnLst/>
              <a:rect l="l" t="t" r="r" b="b"/>
              <a:pathLst>
                <a:path w="1539" h="1907" extrusionOk="0">
                  <a:moveTo>
                    <a:pt x="775" y="302"/>
                  </a:moveTo>
                  <a:lnTo>
                    <a:pt x="782" y="332"/>
                  </a:lnTo>
                  <a:cubicBezTo>
                    <a:pt x="815" y="456"/>
                    <a:pt x="840" y="604"/>
                    <a:pt x="913" y="705"/>
                  </a:cubicBezTo>
                  <a:lnTo>
                    <a:pt x="913" y="705"/>
                  </a:lnTo>
                  <a:cubicBezTo>
                    <a:pt x="913" y="715"/>
                    <a:pt x="917" y="726"/>
                    <a:pt x="925" y="735"/>
                  </a:cubicBezTo>
                  <a:cubicBezTo>
                    <a:pt x="1001" y="819"/>
                    <a:pt x="1127" y="870"/>
                    <a:pt x="1236" y="912"/>
                  </a:cubicBezTo>
                  <a:cubicBezTo>
                    <a:pt x="1259" y="923"/>
                    <a:pt x="1284" y="935"/>
                    <a:pt x="1309" y="946"/>
                  </a:cubicBezTo>
                  <a:lnTo>
                    <a:pt x="1309" y="946"/>
                  </a:lnTo>
                  <a:cubicBezTo>
                    <a:pt x="1272" y="961"/>
                    <a:pt x="1233" y="978"/>
                    <a:pt x="1194" y="996"/>
                  </a:cubicBezTo>
                  <a:cubicBezTo>
                    <a:pt x="1085" y="1046"/>
                    <a:pt x="959" y="1105"/>
                    <a:pt x="900" y="1206"/>
                  </a:cubicBezTo>
                  <a:cubicBezTo>
                    <a:pt x="833" y="1323"/>
                    <a:pt x="799" y="1458"/>
                    <a:pt x="774" y="1584"/>
                  </a:cubicBezTo>
                  <a:cubicBezTo>
                    <a:pt x="740" y="1458"/>
                    <a:pt x="707" y="1323"/>
                    <a:pt x="648" y="1206"/>
                  </a:cubicBezTo>
                  <a:cubicBezTo>
                    <a:pt x="581" y="1105"/>
                    <a:pt x="463" y="1038"/>
                    <a:pt x="354" y="996"/>
                  </a:cubicBezTo>
                  <a:cubicBezTo>
                    <a:pt x="315" y="976"/>
                    <a:pt x="272" y="958"/>
                    <a:pt x="228" y="943"/>
                  </a:cubicBezTo>
                  <a:lnTo>
                    <a:pt x="228" y="943"/>
                  </a:lnTo>
                  <a:cubicBezTo>
                    <a:pt x="268" y="928"/>
                    <a:pt x="309" y="913"/>
                    <a:pt x="354" y="895"/>
                  </a:cubicBezTo>
                  <a:cubicBezTo>
                    <a:pt x="455" y="836"/>
                    <a:pt x="581" y="786"/>
                    <a:pt x="648" y="685"/>
                  </a:cubicBezTo>
                  <a:cubicBezTo>
                    <a:pt x="707" y="567"/>
                    <a:pt x="740" y="433"/>
                    <a:pt x="774" y="307"/>
                  </a:cubicBezTo>
                  <a:cubicBezTo>
                    <a:pt x="774" y="305"/>
                    <a:pt x="774" y="303"/>
                    <a:pt x="775" y="302"/>
                  </a:cubicBezTo>
                  <a:close/>
                  <a:moveTo>
                    <a:pt x="766" y="0"/>
                  </a:moveTo>
                  <a:cubicBezTo>
                    <a:pt x="742" y="0"/>
                    <a:pt x="719" y="13"/>
                    <a:pt x="715" y="38"/>
                  </a:cubicBezTo>
                  <a:cubicBezTo>
                    <a:pt x="673" y="231"/>
                    <a:pt x="648" y="441"/>
                    <a:pt x="555" y="618"/>
                  </a:cubicBezTo>
                  <a:cubicBezTo>
                    <a:pt x="505" y="727"/>
                    <a:pt x="387" y="769"/>
                    <a:pt x="295" y="811"/>
                  </a:cubicBezTo>
                  <a:cubicBezTo>
                    <a:pt x="211" y="844"/>
                    <a:pt x="127" y="870"/>
                    <a:pt x="51" y="903"/>
                  </a:cubicBezTo>
                  <a:cubicBezTo>
                    <a:pt x="1" y="920"/>
                    <a:pt x="1" y="987"/>
                    <a:pt x="51" y="1004"/>
                  </a:cubicBezTo>
                  <a:cubicBezTo>
                    <a:pt x="135" y="1038"/>
                    <a:pt x="219" y="1071"/>
                    <a:pt x="295" y="1105"/>
                  </a:cubicBezTo>
                  <a:cubicBezTo>
                    <a:pt x="387" y="1147"/>
                    <a:pt x="505" y="1197"/>
                    <a:pt x="555" y="1290"/>
                  </a:cubicBezTo>
                  <a:cubicBezTo>
                    <a:pt x="648" y="1466"/>
                    <a:pt x="681" y="1676"/>
                    <a:pt x="715" y="1869"/>
                  </a:cubicBezTo>
                  <a:cubicBezTo>
                    <a:pt x="719" y="1894"/>
                    <a:pt x="742" y="1907"/>
                    <a:pt x="766" y="1907"/>
                  </a:cubicBezTo>
                  <a:cubicBezTo>
                    <a:pt x="791" y="1907"/>
                    <a:pt x="816" y="1894"/>
                    <a:pt x="824" y="1869"/>
                  </a:cubicBezTo>
                  <a:cubicBezTo>
                    <a:pt x="866" y="1676"/>
                    <a:pt x="891" y="1466"/>
                    <a:pt x="975" y="1290"/>
                  </a:cubicBezTo>
                  <a:cubicBezTo>
                    <a:pt x="1034" y="1189"/>
                    <a:pt x="1143" y="1147"/>
                    <a:pt x="1244" y="1105"/>
                  </a:cubicBezTo>
                  <a:cubicBezTo>
                    <a:pt x="1328" y="1071"/>
                    <a:pt x="1412" y="1038"/>
                    <a:pt x="1488" y="1004"/>
                  </a:cubicBezTo>
                  <a:cubicBezTo>
                    <a:pt x="1538" y="987"/>
                    <a:pt x="1538" y="920"/>
                    <a:pt x="1488" y="903"/>
                  </a:cubicBezTo>
                  <a:cubicBezTo>
                    <a:pt x="1412" y="878"/>
                    <a:pt x="1345" y="853"/>
                    <a:pt x="1286" y="828"/>
                  </a:cubicBezTo>
                  <a:cubicBezTo>
                    <a:pt x="1188" y="787"/>
                    <a:pt x="1081" y="746"/>
                    <a:pt x="1006" y="665"/>
                  </a:cubicBezTo>
                  <a:lnTo>
                    <a:pt x="1006" y="665"/>
                  </a:lnTo>
                  <a:cubicBezTo>
                    <a:pt x="946" y="560"/>
                    <a:pt x="915" y="434"/>
                    <a:pt x="883" y="315"/>
                  </a:cubicBezTo>
                  <a:cubicBezTo>
                    <a:pt x="866" y="223"/>
                    <a:pt x="841" y="139"/>
                    <a:pt x="824" y="38"/>
                  </a:cubicBezTo>
                  <a:cubicBezTo>
                    <a:pt x="816" y="13"/>
                    <a:pt x="791" y="0"/>
                    <a:pt x="766" y="0"/>
                  </a:cubicBezTo>
                  <a:close/>
                </a:path>
              </a:pathLst>
            </a:custGeom>
            <a:solidFill>
              <a:srgbClr val="1721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35" name="Google Shape;3335;p36"/>
          <p:cNvGrpSpPr/>
          <p:nvPr/>
        </p:nvGrpSpPr>
        <p:grpSpPr>
          <a:xfrm>
            <a:off x="1444211" y="3701694"/>
            <a:ext cx="309495" cy="309495"/>
            <a:chOff x="841886" y="122794"/>
            <a:chExt cx="309495" cy="309495"/>
          </a:xfrm>
        </p:grpSpPr>
        <p:sp>
          <p:nvSpPr>
            <p:cNvPr id="3336" name="Google Shape;3336;p36"/>
            <p:cNvSpPr/>
            <p:nvPr/>
          </p:nvSpPr>
          <p:spPr>
            <a:xfrm rot="6737741">
              <a:off x="881266" y="162000"/>
              <a:ext cx="230760" cy="230720"/>
            </a:xfrm>
            <a:custGeom>
              <a:avLst/>
              <a:gdLst/>
              <a:ahLst/>
              <a:cxnLst/>
              <a:rect l="l" t="t" r="r" b="b"/>
              <a:pathLst>
                <a:path w="5672" h="5671" extrusionOk="0">
                  <a:moveTo>
                    <a:pt x="3495" y="1420"/>
                  </a:moveTo>
                  <a:cubicBezTo>
                    <a:pt x="3495" y="1513"/>
                    <a:pt x="3495" y="1605"/>
                    <a:pt x="3487" y="1706"/>
                  </a:cubicBezTo>
                  <a:cubicBezTo>
                    <a:pt x="3487" y="1605"/>
                    <a:pt x="3495" y="1513"/>
                    <a:pt x="3495" y="1420"/>
                  </a:cubicBezTo>
                  <a:close/>
                  <a:moveTo>
                    <a:pt x="3437" y="1992"/>
                  </a:moveTo>
                  <a:cubicBezTo>
                    <a:pt x="3437" y="2008"/>
                    <a:pt x="3437" y="2025"/>
                    <a:pt x="3428" y="2042"/>
                  </a:cubicBezTo>
                  <a:cubicBezTo>
                    <a:pt x="3428" y="2025"/>
                    <a:pt x="3437" y="2008"/>
                    <a:pt x="3437" y="1992"/>
                  </a:cubicBezTo>
                  <a:close/>
                  <a:moveTo>
                    <a:pt x="2840" y="1"/>
                  </a:moveTo>
                  <a:cubicBezTo>
                    <a:pt x="2504" y="1"/>
                    <a:pt x="2219" y="555"/>
                    <a:pt x="2185" y="1269"/>
                  </a:cubicBezTo>
                  <a:cubicBezTo>
                    <a:pt x="1814" y="928"/>
                    <a:pt x="1410" y="732"/>
                    <a:pt x="1119" y="732"/>
                  </a:cubicBezTo>
                  <a:cubicBezTo>
                    <a:pt x="1002" y="732"/>
                    <a:pt x="903" y="764"/>
                    <a:pt x="832" y="832"/>
                  </a:cubicBezTo>
                  <a:cubicBezTo>
                    <a:pt x="589" y="1067"/>
                    <a:pt x="790" y="1664"/>
                    <a:pt x="1269" y="2185"/>
                  </a:cubicBezTo>
                  <a:cubicBezTo>
                    <a:pt x="555" y="2218"/>
                    <a:pt x="1" y="2504"/>
                    <a:pt x="1" y="2840"/>
                  </a:cubicBezTo>
                  <a:cubicBezTo>
                    <a:pt x="1" y="3176"/>
                    <a:pt x="555" y="3453"/>
                    <a:pt x="1269" y="3487"/>
                  </a:cubicBezTo>
                  <a:cubicBezTo>
                    <a:pt x="790" y="4016"/>
                    <a:pt x="597" y="4604"/>
                    <a:pt x="832" y="4839"/>
                  </a:cubicBezTo>
                  <a:cubicBezTo>
                    <a:pt x="903" y="4910"/>
                    <a:pt x="1002" y="4943"/>
                    <a:pt x="1120" y="4943"/>
                  </a:cubicBezTo>
                  <a:cubicBezTo>
                    <a:pt x="1411" y="4943"/>
                    <a:pt x="1815" y="4743"/>
                    <a:pt x="2185" y="4402"/>
                  </a:cubicBezTo>
                  <a:cubicBezTo>
                    <a:pt x="2219" y="5116"/>
                    <a:pt x="2504" y="5671"/>
                    <a:pt x="2840" y="5671"/>
                  </a:cubicBezTo>
                  <a:cubicBezTo>
                    <a:pt x="3176" y="5671"/>
                    <a:pt x="3453" y="5116"/>
                    <a:pt x="3487" y="4402"/>
                  </a:cubicBezTo>
                  <a:cubicBezTo>
                    <a:pt x="3864" y="4743"/>
                    <a:pt x="4270" y="4939"/>
                    <a:pt x="4558" y="4939"/>
                  </a:cubicBezTo>
                  <a:cubicBezTo>
                    <a:pt x="4674" y="4939"/>
                    <a:pt x="4772" y="4907"/>
                    <a:pt x="4839" y="4839"/>
                  </a:cubicBezTo>
                  <a:cubicBezTo>
                    <a:pt x="5083" y="4604"/>
                    <a:pt x="4881" y="4016"/>
                    <a:pt x="4403" y="3487"/>
                  </a:cubicBezTo>
                  <a:cubicBezTo>
                    <a:pt x="5117" y="3453"/>
                    <a:pt x="5671" y="3176"/>
                    <a:pt x="5671" y="2840"/>
                  </a:cubicBezTo>
                  <a:cubicBezTo>
                    <a:pt x="5671" y="2504"/>
                    <a:pt x="5117" y="2218"/>
                    <a:pt x="4403" y="2185"/>
                  </a:cubicBezTo>
                  <a:cubicBezTo>
                    <a:pt x="4881" y="1664"/>
                    <a:pt x="5083" y="1059"/>
                    <a:pt x="4839" y="832"/>
                  </a:cubicBezTo>
                  <a:cubicBezTo>
                    <a:pt x="4771" y="762"/>
                    <a:pt x="4674" y="729"/>
                    <a:pt x="4557" y="729"/>
                  </a:cubicBezTo>
                  <a:cubicBezTo>
                    <a:pt x="4269" y="729"/>
                    <a:pt x="3863" y="929"/>
                    <a:pt x="3487" y="1269"/>
                  </a:cubicBezTo>
                  <a:cubicBezTo>
                    <a:pt x="3453" y="555"/>
                    <a:pt x="3176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37" name="Google Shape;3337;p36"/>
            <p:cNvGrpSpPr/>
            <p:nvPr/>
          </p:nvGrpSpPr>
          <p:grpSpPr>
            <a:xfrm rot="6737741">
              <a:off x="878019" y="158927"/>
              <a:ext cx="237229" cy="237229"/>
              <a:chOff x="2068350" y="1631725"/>
              <a:chExt cx="145775" cy="145775"/>
            </a:xfrm>
          </p:grpSpPr>
          <p:sp>
            <p:nvSpPr>
              <p:cNvPr id="3338" name="Google Shape;3338;p36"/>
              <p:cNvSpPr/>
              <p:nvPr/>
            </p:nvSpPr>
            <p:spPr>
              <a:xfrm>
                <a:off x="2124825" y="1633625"/>
                <a:ext cx="32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40" extrusionOk="0">
                    <a:moveTo>
                      <a:pt x="648" y="0"/>
                    </a:moveTo>
                    <a:cubicBezTo>
                      <a:pt x="295" y="0"/>
                      <a:pt x="1" y="639"/>
                      <a:pt x="1" y="1420"/>
                    </a:cubicBezTo>
                    <a:cubicBezTo>
                      <a:pt x="1" y="2201"/>
                      <a:pt x="295" y="2839"/>
                      <a:pt x="648" y="2839"/>
                    </a:cubicBezTo>
                    <a:cubicBezTo>
                      <a:pt x="1009" y="2839"/>
                      <a:pt x="1303" y="2201"/>
                      <a:pt x="1303" y="1420"/>
                    </a:cubicBezTo>
                    <a:cubicBezTo>
                      <a:pt x="1303" y="639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36"/>
              <p:cNvSpPr/>
              <p:nvPr/>
            </p:nvSpPr>
            <p:spPr>
              <a:xfrm>
                <a:off x="2122725" y="16317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52"/>
                    </a:moveTo>
                    <a:cubicBezTo>
                      <a:pt x="1017" y="152"/>
                      <a:pt x="1311" y="689"/>
                      <a:pt x="1311" y="1496"/>
                    </a:cubicBezTo>
                    <a:cubicBezTo>
                      <a:pt x="1311" y="2302"/>
                      <a:pt x="1017" y="2840"/>
                      <a:pt x="740" y="2840"/>
                    </a:cubicBezTo>
                    <a:cubicBezTo>
                      <a:pt x="455" y="2840"/>
                      <a:pt x="161" y="2302"/>
                      <a:pt x="161" y="1496"/>
                    </a:cubicBezTo>
                    <a:cubicBezTo>
                      <a:pt x="161" y="689"/>
                      <a:pt x="455" y="152"/>
                      <a:pt x="740" y="152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27"/>
                      <a:pt x="329" y="2983"/>
                      <a:pt x="740" y="2983"/>
                    </a:cubicBezTo>
                    <a:cubicBezTo>
                      <a:pt x="1143" y="2983"/>
                      <a:pt x="1471" y="2327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36"/>
              <p:cNvSpPr/>
              <p:nvPr/>
            </p:nvSpPr>
            <p:spPr>
              <a:xfrm>
                <a:off x="2084725" y="1651925"/>
                <a:ext cx="630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219" extrusionOk="0">
                    <a:moveTo>
                      <a:pt x="537" y="0"/>
                    </a:moveTo>
                    <a:cubicBezTo>
                      <a:pt x="420" y="0"/>
                      <a:pt x="322" y="32"/>
                      <a:pt x="252" y="100"/>
                    </a:cubicBezTo>
                    <a:cubicBezTo>
                      <a:pt x="0" y="360"/>
                      <a:pt x="244" y="1007"/>
                      <a:pt x="798" y="1570"/>
                    </a:cubicBezTo>
                    <a:cubicBezTo>
                      <a:pt x="1204" y="1975"/>
                      <a:pt x="1667" y="2219"/>
                      <a:pt x="1986" y="2219"/>
                    </a:cubicBezTo>
                    <a:cubicBezTo>
                      <a:pt x="2103" y="2219"/>
                      <a:pt x="2201" y="2186"/>
                      <a:pt x="2269" y="2116"/>
                    </a:cubicBezTo>
                    <a:cubicBezTo>
                      <a:pt x="2521" y="1855"/>
                      <a:pt x="2277" y="1200"/>
                      <a:pt x="1723" y="646"/>
                    </a:cubicBezTo>
                    <a:cubicBezTo>
                      <a:pt x="1316" y="240"/>
                      <a:pt x="856" y="0"/>
                      <a:pt x="5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1" name="Google Shape;3341;p36"/>
              <p:cNvSpPr/>
              <p:nvPr/>
            </p:nvSpPr>
            <p:spPr>
              <a:xfrm>
                <a:off x="2082425" y="1650000"/>
                <a:ext cx="67225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361" extrusionOk="0">
                    <a:moveTo>
                      <a:pt x="638" y="152"/>
                    </a:moveTo>
                    <a:cubicBezTo>
                      <a:pt x="907" y="152"/>
                      <a:pt x="1344" y="353"/>
                      <a:pt x="1756" y="773"/>
                    </a:cubicBezTo>
                    <a:cubicBezTo>
                      <a:pt x="2335" y="1344"/>
                      <a:pt x="2503" y="1932"/>
                      <a:pt x="2310" y="2126"/>
                    </a:cubicBezTo>
                    <a:cubicBezTo>
                      <a:pt x="2257" y="2177"/>
                      <a:pt x="2177" y="2202"/>
                      <a:pt x="2078" y="2202"/>
                    </a:cubicBezTo>
                    <a:cubicBezTo>
                      <a:pt x="1800" y="2202"/>
                      <a:pt x="1370" y="2000"/>
                      <a:pt x="949" y="1580"/>
                    </a:cubicBezTo>
                    <a:cubicBezTo>
                      <a:pt x="378" y="1017"/>
                      <a:pt x="210" y="429"/>
                      <a:pt x="403" y="227"/>
                    </a:cubicBezTo>
                    <a:cubicBezTo>
                      <a:pt x="454" y="185"/>
                      <a:pt x="529" y="152"/>
                      <a:pt x="638" y="152"/>
                    </a:cubicBezTo>
                    <a:close/>
                    <a:moveTo>
                      <a:pt x="621" y="0"/>
                    </a:moveTo>
                    <a:cubicBezTo>
                      <a:pt x="481" y="0"/>
                      <a:pt x="363" y="41"/>
                      <a:pt x="277" y="126"/>
                    </a:cubicBezTo>
                    <a:cubicBezTo>
                      <a:pt x="0" y="420"/>
                      <a:pt x="235" y="1109"/>
                      <a:pt x="823" y="1697"/>
                    </a:cubicBezTo>
                    <a:cubicBezTo>
                      <a:pt x="1260" y="2117"/>
                      <a:pt x="1722" y="2361"/>
                      <a:pt x="2067" y="2361"/>
                    </a:cubicBezTo>
                    <a:cubicBezTo>
                      <a:pt x="2201" y="2361"/>
                      <a:pt x="2327" y="2319"/>
                      <a:pt x="2403" y="2243"/>
                    </a:cubicBezTo>
                    <a:cubicBezTo>
                      <a:pt x="2688" y="1949"/>
                      <a:pt x="2445" y="1260"/>
                      <a:pt x="1857" y="672"/>
                    </a:cubicBezTo>
                    <a:cubicBezTo>
                      <a:pt x="1433" y="243"/>
                      <a:pt x="964" y="0"/>
                      <a:pt x="62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2" name="Google Shape;3342;p36"/>
              <p:cNvSpPr/>
              <p:nvPr/>
            </p:nvSpPr>
            <p:spPr>
              <a:xfrm>
                <a:off x="20702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639" y="0"/>
                      <a:pt x="1" y="294"/>
                      <a:pt x="1" y="655"/>
                    </a:cubicBezTo>
                    <a:cubicBezTo>
                      <a:pt x="1" y="1008"/>
                      <a:pt x="639" y="1302"/>
                      <a:pt x="1420" y="1302"/>
                    </a:cubicBezTo>
                    <a:cubicBezTo>
                      <a:pt x="2202" y="1302"/>
                      <a:pt x="2832" y="1008"/>
                      <a:pt x="2832" y="655"/>
                    </a:cubicBezTo>
                    <a:cubicBezTo>
                      <a:pt x="2832" y="294"/>
                      <a:pt x="2202" y="0"/>
                      <a:pt x="1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3" name="Google Shape;3343;p36"/>
              <p:cNvSpPr/>
              <p:nvPr/>
            </p:nvSpPr>
            <p:spPr>
              <a:xfrm>
                <a:off x="2068350" y="1686125"/>
                <a:ext cx="74575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471" extrusionOk="0">
                    <a:moveTo>
                      <a:pt x="1495" y="160"/>
                    </a:moveTo>
                    <a:cubicBezTo>
                      <a:pt x="2302" y="160"/>
                      <a:pt x="2840" y="454"/>
                      <a:pt x="2840" y="739"/>
                    </a:cubicBezTo>
                    <a:cubicBezTo>
                      <a:pt x="2840" y="1017"/>
                      <a:pt x="2302" y="1311"/>
                      <a:pt x="1495" y="1311"/>
                    </a:cubicBezTo>
                    <a:cubicBezTo>
                      <a:pt x="689" y="1311"/>
                      <a:pt x="151" y="1017"/>
                      <a:pt x="151" y="739"/>
                    </a:cubicBezTo>
                    <a:cubicBezTo>
                      <a:pt x="151" y="454"/>
                      <a:pt x="697" y="160"/>
                      <a:pt x="1495" y="160"/>
                    </a:cubicBezTo>
                    <a:close/>
                    <a:moveTo>
                      <a:pt x="1495" y="0"/>
                    </a:moveTo>
                    <a:cubicBezTo>
                      <a:pt x="664" y="0"/>
                      <a:pt x="0" y="328"/>
                      <a:pt x="0" y="739"/>
                    </a:cubicBezTo>
                    <a:cubicBezTo>
                      <a:pt x="0" y="1143"/>
                      <a:pt x="655" y="1470"/>
                      <a:pt x="1495" y="1470"/>
                    </a:cubicBezTo>
                    <a:cubicBezTo>
                      <a:pt x="2336" y="1470"/>
                      <a:pt x="2982" y="1143"/>
                      <a:pt x="2982" y="739"/>
                    </a:cubicBezTo>
                    <a:cubicBezTo>
                      <a:pt x="2982" y="328"/>
                      <a:pt x="2327" y="0"/>
                      <a:pt x="149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4" name="Google Shape;3344;p36"/>
              <p:cNvSpPr/>
              <p:nvPr/>
            </p:nvSpPr>
            <p:spPr>
              <a:xfrm>
                <a:off x="2084725" y="1702100"/>
                <a:ext cx="628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08" extrusionOk="0">
                    <a:moveTo>
                      <a:pt x="1980" y="1"/>
                    </a:moveTo>
                    <a:cubicBezTo>
                      <a:pt x="1664" y="1"/>
                      <a:pt x="1204" y="239"/>
                      <a:pt x="798" y="638"/>
                    </a:cubicBezTo>
                    <a:cubicBezTo>
                      <a:pt x="244" y="1192"/>
                      <a:pt x="0" y="1848"/>
                      <a:pt x="252" y="2108"/>
                    </a:cubicBezTo>
                    <a:cubicBezTo>
                      <a:pt x="322" y="2176"/>
                      <a:pt x="420" y="2208"/>
                      <a:pt x="537" y="2208"/>
                    </a:cubicBezTo>
                    <a:cubicBezTo>
                      <a:pt x="856" y="2208"/>
                      <a:pt x="1316" y="1968"/>
                      <a:pt x="1723" y="1562"/>
                    </a:cubicBezTo>
                    <a:cubicBezTo>
                      <a:pt x="2269" y="1008"/>
                      <a:pt x="2512" y="352"/>
                      <a:pt x="2260" y="100"/>
                    </a:cubicBezTo>
                    <a:cubicBezTo>
                      <a:pt x="2193" y="33"/>
                      <a:pt x="2096" y="1"/>
                      <a:pt x="19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5" name="Google Shape;3345;p36"/>
              <p:cNvSpPr/>
              <p:nvPr/>
            </p:nvSpPr>
            <p:spPr>
              <a:xfrm>
                <a:off x="2082425" y="1699925"/>
                <a:ext cx="676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372" extrusionOk="0">
                    <a:moveTo>
                      <a:pt x="2066" y="161"/>
                    </a:moveTo>
                    <a:cubicBezTo>
                      <a:pt x="2164" y="161"/>
                      <a:pt x="2242" y="187"/>
                      <a:pt x="2293" y="238"/>
                    </a:cubicBezTo>
                    <a:cubicBezTo>
                      <a:pt x="2487" y="431"/>
                      <a:pt x="2319" y="1027"/>
                      <a:pt x="1747" y="1590"/>
                    </a:cubicBezTo>
                    <a:cubicBezTo>
                      <a:pt x="1336" y="2014"/>
                      <a:pt x="911" y="2218"/>
                      <a:pt x="633" y="2218"/>
                    </a:cubicBezTo>
                    <a:cubicBezTo>
                      <a:pt x="531" y="2218"/>
                      <a:pt x="449" y="2190"/>
                      <a:pt x="395" y="2136"/>
                    </a:cubicBezTo>
                    <a:cubicBezTo>
                      <a:pt x="210" y="1935"/>
                      <a:pt x="378" y="1347"/>
                      <a:pt x="941" y="784"/>
                    </a:cubicBezTo>
                    <a:cubicBezTo>
                      <a:pt x="1362" y="363"/>
                      <a:pt x="1792" y="161"/>
                      <a:pt x="2066" y="161"/>
                    </a:cubicBezTo>
                    <a:close/>
                    <a:moveTo>
                      <a:pt x="2076" y="1"/>
                    </a:moveTo>
                    <a:cubicBezTo>
                      <a:pt x="1734" y="1"/>
                      <a:pt x="1261" y="245"/>
                      <a:pt x="840" y="666"/>
                    </a:cubicBezTo>
                    <a:cubicBezTo>
                      <a:pt x="235" y="1263"/>
                      <a:pt x="0" y="1952"/>
                      <a:pt x="294" y="2246"/>
                    </a:cubicBezTo>
                    <a:cubicBezTo>
                      <a:pt x="378" y="2330"/>
                      <a:pt x="487" y="2372"/>
                      <a:pt x="630" y="2372"/>
                    </a:cubicBezTo>
                    <a:cubicBezTo>
                      <a:pt x="974" y="2372"/>
                      <a:pt x="1445" y="2128"/>
                      <a:pt x="1865" y="1691"/>
                    </a:cubicBezTo>
                    <a:cubicBezTo>
                      <a:pt x="2461" y="1095"/>
                      <a:pt x="2705" y="414"/>
                      <a:pt x="2411" y="120"/>
                    </a:cubicBezTo>
                    <a:cubicBezTo>
                      <a:pt x="2327" y="39"/>
                      <a:pt x="2212" y="1"/>
                      <a:pt x="207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6" name="Google Shape;3346;p36"/>
              <p:cNvSpPr/>
              <p:nvPr/>
            </p:nvSpPr>
            <p:spPr>
              <a:xfrm>
                <a:off x="2124825" y="1704600"/>
                <a:ext cx="32575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832" extrusionOk="0">
                    <a:moveTo>
                      <a:pt x="648" y="0"/>
                    </a:moveTo>
                    <a:cubicBezTo>
                      <a:pt x="295" y="0"/>
                      <a:pt x="1" y="630"/>
                      <a:pt x="1" y="1412"/>
                    </a:cubicBezTo>
                    <a:cubicBezTo>
                      <a:pt x="1" y="2193"/>
                      <a:pt x="295" y="2831"/>
                      <a:pt x="648" y="2831"/>
                    </a:cubicBezTo>
                    <a:cubicBezTo>
                      <a:pt x="1009" y="2831"/>
                      <a:pt x="1303" y="2193"/>
                      <a:pt x="1303" y="1412"/>
                    </a:cubicBezTo>
                    <a:cubicBezTo>
                      <a:pt x="1303" y="630"/>
                      <a:pt x="1009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7" name="Google Shape;3347;p36"/>
              <p:cNvSpPr/>
              <p:nvPr/>
            </p:nvSpPr>
            <p:spPr>
              <a:xfrm>
                <a:off x="2122725" y="1702925"/>
                <a:ext cx="367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2983" extrusionOk="0">
                    <a:moveTo>
                      <a:pt x="740" y="135"/>
                    </a:moveTo>
                    <a:cubicBezTo>
                      <a:pt x="1017" y="135"/>
                      <a:pt x="1311" y="672"/>
                      <a:pt x="1311" y="1479"/>
                    </a:cubicBezTo>
                    <a:cubicBezTo>
                      <a:pt x="1311" y="2285"/>
                      <a:pt x="1017" y="2823"/>
                      <a:pt x="740" y="2823"/>
                    </a:cubicBezTo>
                    <a:cubicBezTo>
                      <a:pt x="455" y="2823"/>
                      <a:pt x="161" y="2285"/>
                      <a:pt x="161" y="1479"/>
                    </a:cubicBezTo>
                    <a:cubicBezTo>
                      <a:pt x="161" y="672"/>
                      <a:pt x="455" y="135"/>
                      <a:pt x="740" y="135"/>
                    </a:cubicBezTo>
                    <a:close/>
                    <a:moveTo>
                      <a:pt x="740" y="0"/>
                    </a:moveTo>
                    <a:cubicBezTo>
                      <a:pt x="329" y="0"/>
                      <a:pt x="1" y="664"/>
                      <a:pt x="1" y="1496"/>
                    </a:cubicBezTo>
                    <a:cubicBezTo>
                      <a:pt x="1" y="2319"/>
                      <a:pt x="329" y="2982"/>
                      <a:pt x="740" y="2982"/>
                    </a:cubicBezTo>
                    <a:cubicBezTo>
                      <a:pt x="1143" y="2982"/>
                      <a:pt x="1471" y="2319"/>
                      <a:pt x="1471" y="1496"/>
                    </a:cubicBezTo>
                    <a:cubicBezTo>
                      <a:pt x="1471" y="664"/>
                      <a:pt x="1143" y="0"/>
                      <a:pt x="74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8" name="Google Shape;3348;p36"/>
              <p:cNvSpPr/>
              <p:nvPr/>
            </p:nvSpPr>
            <p:spPr>
              <a:xfrm>
                <a:off x="2134500" y="1701550"/>
                <a:ext cx="6345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223" extrusionOk="0">
                    <a:moveTo>
                      <a:pt x="562" y="1"/>
                    </a:moveTo>
                    <a:cubicBezTo>
                      <a:pt x="539" y="1"/>
                      <a:pt x="517" y="2"/>
                      <a:pt x="496" y="5"/>
                    </a:cubicBezTo>
                    <a:cubicBezTo>
                      <a:pt x="420" y="80"/>
                      <a:pt x="336" y="106"/>
                      <a:pt x="252" y="106"/>
                    </a:cubicBezTo>
                    <a:cubicBezTo>
                      <a:pt x="0" y="366"/>
                      <a:pt x="244" y="1021"/>
                      <a:pt x="798" y="1576"/>
                    </a:cubicBezTo>
                    <a:cubicBezTo>
                      <a:pt x="1209" y="1986"/>
                      <a:pt x="1669" y="2222"/>
                      <a:pt x="1985" y="2222"/>
                    </a:cubicBezTo>
                    <a:cubicBezTo>
                      <a:pt x="2103" y="2222"/>
                      <a:pt x="2200" y="2190"/>
                      <a:pt x="2268" y="2122"/>
                    </a:cubicBezTo>
                    <a:cubicBezTo>
                      <a:pt x="2537" y="1870"/>
                      <a:pt x="2294" y="1206"/>
                      <a:pt x="1722" y="652"/>
                    </a:cubicBezTo>
                    <a:cubicBezTo>
                      <a:pt x="1470" y="400"/>
                      <a:pt x="1202" y="215"/>
                      <a:pt x="958" y="106"/>
                    </a:cubicBezTo>
                    <a:cubicBezTo>
                      <a:pt x="818" y="36"/>
                      <a:pt x="678" y="1"/>
                      <a:pt x="5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p36"/>
              <p:cNvSpPr/>
              <p:nvPr/>
            </p:nvSpPr>
            <p:spPr>
              <a:xfrm>
                <a:off x="2136600" y="1699950"/>
                <a:ext cx="63025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371" extrusionOk="0">
                    <a:moveTo>
                      <a:pt x="454" y="161"/>
                    </a:moveTo>
                    <a:cubicBezTo>
                      <a:pt x="572" y="161"/>
                      <a:pt x="706" y="195"/>
                      <a:pt x="849" y="254"/>
                    </a:cubicBezTo>
                    <a:cubicBezTo>
                      <a:pt x="1092" y="363"/>
                      <a:pt x="1353" y="548"/>
                      <a:pt x="1588" y="783"/>
                    </a:cubicBezTo>
                    <a:cubicBezTo>
                      <a:pt x="2159" y="1346"/>
                      <a:pt x="2336" y="1934"/>
                      <a:pt x="2134" y="2135"/>
                    </a:cubicBezTo>
                    <a:cubicBezTo>
                      <a:pt x="2081" y="2186"/>
                      <a:pt x="2001" y="2212"/>
                      <a:pt x="1902" y="2212"/>
                    </a:cubicBezTo>
                    <a:cubicBezTo>
                      <a:pt x="1624" y="2212"/>
                      <a:pt x="1196" y="2010"/>
                      <a:pt x="782" y="1589"/>
                    </a:cubicBezTo>
                    <a:cubicBezTo>
                      <a:pt x="404" y="1211"/>
                      <a:pt x="160" y="774"/>
                      <a:pt x="160" y="464"/>
                    </a:cubicBezTo>
                    <a:cubicBezTo>
                      <a:pt x="160" y="380"/>
                      <a:pt x="185" y="312"/>
                      <a:pt x="227" y="254"/>
                    </a:cubicBezTo>
                    <a:cubicBezTo>
                      <a:pt x="311" y="254"/>
                      <a:pt x="378" y="212"/>
                      <a:pt x="454" y="161"/>
                    </a:cubicBezTo>
                    <a:close/>
                    <a:moveTo>
                      <a:pt x="457" y="0"/>
                    </a:moveTo>
                    <a:cubicBezTo>
                      <a:pt x="442" y="0"/>
                      <a:pt x="427" y="1"/>
                      <a:pt x="412" y="2"/>
                    </a:cubicBezTo>
                    <a:cubicBezTo>
                      <a:pt x="404" y="2"/>
                      <a:pt x="378" y="18"/>
                      <a:pt x="370" y="27"/>
                    </a:cubicBezTo>
                    <a:cubicBezTo>
                      <a:pt x="311" y="77"/>
                      <a:pt x="244" y="111"/>
                      <a:pt x="185" y="111"/>
                    </a:cubicBezTo>
                    <a:cubicBezTo>
                      <a:pt x="160" y="111"/>
                      <a:pt x="143" y="119"/>
                      <a:pt x="126" y="128"/>
                    </a:cubicBezTo>
                    <a:cubicBezTo>
                      <a:pt x="42" y="203"/>
                      <a:pt x="0" y="329"/>
                      <a:pt x="0" y="464"/>
                    </a:cubicBezTo>
                    <a:cubicBezTo>
                      <a:pt x="0" y="825"/>
                      <a:pt x="252" y="1295"/>
                      <a:pt x="664" y="1707"/>
                    </a:cubicBezTo>
                    <a:cubicBezTo>
                      <a:pt x="1092" y="2127"/>
                      <a:pt x="1554" y="2371"/>
                      <a:pt x="1907" y="2371"/>
                    </a:cubicBezTo>
                    <a:cubicBezTo>
                      <a:pt x="2050" y="2371"/>
                      <a:pt x="2168" y="2320"/>
                      <a:pt x="2243" y="2245"/>
                    </a:cubicBezTo>
                    <a:cubicBezTo>
                      <a:pt x="2520" y="1951"/>
                      <a:pt x="2285" y="1253"/>
                      <a:pt x="1697" y="665"/>
                    </a:cubicBezTo>
                    <a:cubicBezTo>
                      <a:pt x="1445" y="422"/>
                      <a:pt x="1168" y="228"/>
                      <a:pt x="908" y="111"/>
                    </a:cubicBezTo>
                    <a:cubicBezTo>
                      <a:pt x="749" y="35"/>
                      <a:pt x="597" y="0"/>
                      <a:pt x="45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0" name="Google Shape;3350;p36"/>
              <p:cNvSpPr/>
              <p:nvPr/>
            </p:nvSpPr>
            <p:spPr>
              <a:xfrm>
                <a:off x="2141425" y="1688225"/>
                <a:ext cx="70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1303" extrusionOk="0">
                    <a:moveTo>
                      <a:pt x="1420" y="0"/>
                    </a:moveTo>
                    <a:cubicBezTo>
                      <a:pt x="1059" y="0"/>
                      <a:pt x="748" y="59"/>
                      <a:pt x="496" y="160"/>
                    </a:cubicBezTo>
                    <a:cubicBezTo>
                      <a:pt x="379" y="462"/>
                      <a:pt x="202" y="655"/>
                      <a:pt x="1" y="655"/>
                    </a:cubicBezTo>
                    <a:cubicBezTo>
                      <a:pt x="1" y="1008"/>
                      <a:pt x="631" y="1302"/>
                      <a:pt x="1420" y="1302"/>
                    </a:cubicBezTo>
                    <a:cubicBezTo>
                      <a:pt x="2201" y="1302"/>
                      <a:pt x="2831" y="1008"/>
                      <a:pt x="2831" y="655"/>
                    </a:cubicBezTo>
                    <a:cubicBezTo>
                      <a:pt x="2831" y="319"/>
                      <a:pt x="2277" y="42"/>
                      <a:pt x="15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1" name="Google Shape;3351;p36"/>
              <p:cNvSpPr/>
              <p:nvPr/>
            </p:nvSpPr>
            <p:spPr>
              <a:xfrm>
                <a:off x="2139325" y="1686125"/>
                <a:ext cx="7480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471" extrusionOk="0">
                    <a:moveTo>
                      <a:pt x="1647" y="168"/>
                    </a:moveTo>
                    <a:cubicBezTo>
                      <a:pt x="2311" y="202"/>
                      <a:pt x="2848" y="462"/>
                      <a:pt x="2848" y="748"/>
                    </a:cubicBezTo>
                    <a:cubicBezTo>
                      <a:pt x="2848" y="1033"/>
                      <a:pt x="2302" y="1327"/>
                      <a:pt x="1504" y="1327"/>
                    </a:cubicBezTo>
                    <a:cubicBezTo>
                      <a:pt x="757" y="1327"/>
                      <a:pt x="244" y="1075"/>
                      <a:pt x="169" y="807"/>
                    </a:cubicBezTo>
                    <a:cubicBezTo>
                      <a:pt x="345" y="756"/>
                      <a:pt x="513" y="588"/>
                      <a:pt x="639" y="303"/>
                    </a:cubicBezTo>
                    <a:cubicBezTo>
                      <a:pt x="883" y="219"/>
                      <a:pt x="1185" y="168"/>
                      <a:pt x="1504" y="168"/>
                    </a:cubicBezTo>
                    <a:close/>
                    <a:moveTo>
                      <a:pt x="1487" y="0"/>
                    </a:moveTo>
                    <a:cubicBezTo>
                      <a:pt x="1135" y="0"/>
                      <a:pt x="799" y="67"/>
                      <a:pt x="538" y="168"/>
                    </a:cubicBezTo>
                    <a:cubicBezTo>
                      <a:pt x="513" y="177"/>
                      <a:pt x="505" y="185"/>
                      <a:pt x="496" y="210"/>
                    </a:cubicBezTo>
                    <a:cubicBezTo>
                      <a:pt x="387" y="496"/>
                      <a:pt x="227" y="664"/>
                      <a:pt x="76" y="664"/>
                    </a:cubicBezTo>
                    <a:cubicBezTo>
                      <a:pt x="34" y="664"/>
                      <a:pt x="1" y="697"/>
                      <a:pt x="1" y="739"/>
                    </a:cubicBezTo>
                    <a:cubicBezTo>
                      <a:pt x="1" y="1143"/>
                      <a:pt x="647" y="1470"/>
                      <a:pt x="1487" y="1470"/>
                    </a:cubicBezTo>
                    <a:cubicBezTo>
                      <a:pt x="2327" y="1470"/>
                      <a:pt x="2991" y="1143"/>
                      <a:pt x="2991" y="723"/>
                    </a:cubicBezTo>
                    <a:cubicBezTo>
                      <a:pt x="2991" y="345"/>
                      <a:pt x="2428" y="42"/>
                      <a:pt x="164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2" name="Google Shape;3352;p36"/>
              <p:cNvSpPr/>
              <p:nvPr/>
            </p:nvSpPr>
            <p:spPr>
              <a:xfrm>
                <a:off x="2141225" y="1651700"/>
                <a:ext cx="5610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215" extrusionOk="0">
                    <a:moveTo>
                      <a:pt x="1721" y="0"/>
                    </a:moveTo>
                    <a:cubicBezTo>
                      <a:pt x="1434" y="0"/>
                      <a:pt x="1024" y="196"/>
                      <a:pt x="647" y="537"/>
                    </a:cubicBezTo>
                    <a:lnTo>
                      <a:pt x="647" y="688"/>
                    </a:lnTo>
                    <a:cubicBezTo>
                      <a:pt x="647" y="1041"/>
                      <a:pt x="588" y="1360"/>
                      <a:pt x="487" y="1612"/>
                    </a:cubicBezTo>
                    <a:cubicBezTo>
                      <a:pt x="429" y="1789"/>
                      <a:pt x="336" y="1923"/>
                      <a:pt x="235" y="2007"/>
                    </a:cubicBezTo>
                    <a:cubicBezTo>
                      <a:pt x="168" y="2083"/>
                      <a:pt x="84" y="2116"/>
                      <a:pt x="0" y="2116"/>
                    </a:cubicBezTo>
                    <a:cubicBezTo>
                      <a:pt x="70" y="2183"/>
                      <a:pt x="167" y="2214"/>
                      <a:pt x="283" y="2214"/>
                    </a:cubicBezTo>
                    <a:cubicBezTo>
                      <a:pt x="403" y="2214"/>
                      <a:pt x="544" y="2180"/>
                      <a:pt x="697" y="2116"/>
                    </a:cubicBezTo>
                    <a:cubicBezTo>
                      <a:pt x="949" y="1999"/>
                      <a:pt x="1218" y="1822"/>
                      <a:pt x="1470" y="1570"/>
                    </a:cubicBezTo>
                    <a:cubicBezTo>
                      <a:pt x="1512" y="1537"/>
                      <a:pt x="1537" y="1495"/>
                      <a:pt x="1571" y="1461"/>
                    </a:cubicBezTo>
                    <a:cubicBezTo>
                      <a:pt x="2041" y="940"/>
                      <a:pt x="2243" y="352"/>
                      <a:pt x="1999" y="100"/>
                    </a:cubicBezTo>
                    <a:cubicBezTo>
                      <a:pt x="1934" y="33"/>
                      <a:pt x="1838" y="0"/>
                      <a:pt x="17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3" name="Google Shape;3353;p36"/>
              <p:cNvSpPr/>
              <p:nvPr/>
            </p:nvSpPr>
            <p:spPr>
              <a:xfrm>
                <a:off x="2139325" y="1649550"/>
                <a:ext cx="603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379" extrusionOk="0">
                    <a:moveTo>
                      <a:pt x="1788" y="177"/>
                    </a:moveTo>
                    <a:cubicBezTo>
                      <a:pt x="1884" y="177"/>
                      <a:pt x="1963" y="202"/>
                      <a:pt x="2017" y="254"/>
                    </a:cubicBezTo>
                    <a:cubicBezTo>
                      <a:pt x="2218" y="455"/>
                      <a:pt x="2017" y="1010"/>
                      <a:pt x="1571" y="1505"/>
                    </a:cubicBezTo>
                    <a:cubicBezTo>
                      <a:pt x="1555" y="1539"/>
                      <a:pt x="1513" y="1581"/>
                      <a:pt x="1479" y="1614"/>
                    </a:cubicBezTo>
                    <a:cubicBezTo>
                      <a:pt x="1252" y="1841"/>
                      <a:pt x="983" y="2034"/>
                      <a:pt x="748" y="2135"/>
                    </a:cubicBezTo>
                    <a:cubicBezTo>
                      <a:pt x="604" y="2194"/>
                      <a:pt x="481" y="2228"/>
                      <a:pt x="374" y="2228"/>
                    </a:cubicBezTo>
                    <a:cubicBezTo>
                      <a:pt x="343" y="2228"/>
                      <a:pt x="314" y="2225"/>
                      <a:pt x="286" y="2219"/>
                    </a:cubicBezTo>
                    <a:cubicBezTo>
                      <a:pt x="311" y="2202"/>
                      <a:pt x="337" y="2177"/>
                      <a:pt x="345" y="2177"/>
                    </a:cubicBezTo>
                    <a:cubicBezTo>
                      <a:pt x="454" y="2085"/>
                      <a:pt x="547" y="1934"/>
                      <a:pt x="622" y="1749"/>
                    </a:cubicBezTo>
                    <a:cubicBezTo>
                      <a:pt x="723" y="1472"/>
                      <a:pt x="790" y="1136"/>
                      <a:pt x="790" y="791"/>
                    </a:cubicBezTo>
                    <a:lnTo>
                      <a:pt x="790" y="674"/>
                    </a:lnTo>
                    <a:cubicBezTo>
                      <a:pt x="1141" y="360"/>
                      <a:pt x="1527" y="177"/>
                      <a:pt x="1788" y="177"/>
                    </a:cubicBezTo>
                    <a:close/>
                    <a:moveTo>
                      <a:pt x="1805" y="0"/>
                    </a:moveTo>
                    <a:cubicBezTo>
                      <a:pt x="1496" y="0"/>
                      <a:pt x="1083" y="198"/>
                      <a:pt x="681" y="564"/>
                    </a:cubicBezTo>
                    <a:cubicBezTo>
                      <a:pt x="673" y="581"/>
                      <a:pt x="664" y="606"/>
                      <a:pt x="664" y="623"/>
                    </a:cubicBezTo>
                    <a:lnTo>
                      <a:pt x="664" y="774"/>
                    </a:lnTo>
                    <a:cubicBezTo>
                      <a:pt x="664" y="1094"/>
                      <a:pt x="597" y="1413"/>
                      <a:pt x="505" y="1665"/>
                    </a:cubicBezTo>
                    <a:cubicBezTo>
                      <a:pt x="437" y="1833"/>
                      <a:pt x="353" y="1959"/>
                      <a:pt x="269" y="2034"/>
                    </a:cubicBezTo>
                    <a:cubicBezTo>
                      <a:pt x="211" y="2085"/>
                      <a:pt x="143" y="2118"/>
                      <a:pt x="85" y="2118"/>
                    </a:cubicBezTo>
                    <a:cubicBezTo>
                      <a:pt x="51" y="2118"/>
                      <a:pt x="17" y="2135"/>
                      <a:pt x="9" y="2169"/>
                    </a:cubicBezTo>
                    <a:cubicBezTo>
                      <a:pt x="1" y="2202"/>
                      <a:pt x="9" y="2228"/>
                      <a:pt x="34" y="2253"/>
                    </a:cubicBezTo>
                    <a:cubicBezTo>
                      <a:pt x="118" y="2337"/>
                      <a:pt x="227" y="2379"/>
                      <a:pt x="370" y="2379"/>
                    </a:cubicBezTo>
                    <a:cubicBezTo>
                      <a:pt x="496" y="2379"/>
                      <a:pt x="639" y="2345"/>
                      <a:pt x="807" y="2253"/>
                    </a:cubicBezTo>
                    <a:cubicBezTo>
                      <a:pt x="1067" y="2135"/>
                      <a:pt x="1353" y="1934"/>
                      <a:pt x="1597" y="1698"/>
                    </a:cubicBezTo>
                    <a:cubicBezTo>
                      <a:pt x="1639" y="1656"/>
                      <a:pt x="1672" y="1623"/>
                      <a:pt x="1697" y="1581"/>
                    </a:cubicBezTo>
                    <a:cubicBezTo>
                      <a:pt x="2227" y="1001"/>
                      <a:pt x="2411" y="396"/>
                      <a:pt x="2143" y="119"/>
                    </a:cubicBezTo>
                    <a:cubicBezTo>
                      <a:pt x="2058" y="39"/>
                      <a:pt x="1941" y="0"/>
                      <a:pt x="180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4" name="Google Shape;3354;p36"/>
              <p:cNvSpPr/>
              <p:nvPr/>
            </p:nvSpPr>
            <p:spPr>
              <a:xfrm>
                <a:off x="2116025" y="1679600"/>
                <a:ext cx="5042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8" y="1"/>
                    </a:moveTo>
                    <a:cubicBezTo>
                      <a:pt x="445" y="1"/>
                      <a:pt x="0" y="454"/>
                      <a:pt x="0" y="1009"/>
                    </a:cubicBezTo>
                    <a:cubicBezTo>
                      <a:pt x="0" y="1563"/>
                      <a:pt x="445" y="2017"/>
                      <a:pt x="1008" y="2017"/>
                    </a:cubicBezTo>
                    <a:cubicBezTo>
                      <a:pt x="1563" y="2017"/>
                      <a:pt x="2016" y="1563"/>
                      <a:pt x="2016" y="1009"/>
                    </a:cubicBezTo>
                    <a:cubicBezTo>
                      <a:pt x="2016" y="454"/>
                      <a:pt x="1563" y="9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5" name="Google Shape;3355;p36"/>
              <p:cNvSpPr/>
              <p:nvPr/>
            </p:nvSpPr>
            <p:spPr>
              <a:xfrm>
                <a:off x="2114125" y="1677725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2160" extrusionOk="0">
                    <a:moveTo>
                      <a:pt x="1084" y="160"/>
                    </a:moveTo>
                    <a:cubicBezTo>
                      <a:pt x="1597" y="160"/>
                      <a:pt x="2008" y="571"/>
                      <a:pt x="2008" y="1084"/>
                    </a:cubicBezTo>
                    <a:cubicBezTo>
                      <a:pt x="2008" y="1588"/>
                      <a:pt x="1597" y="2008"/>
                      <a:pt x="1084" y="2008"/>
                    </a:cubicBezTo>
                    <a:cubicBezTo>
                      <a:pt x="580" y="2008"/>
                      <a:pt x="160" y="1596"/>
                      <a:pt x="160" y="1084"/>
                    </a:cubicBezTo>
                    <a:cubicBezTo>
                      <a:pt x="160" y="580"/>
                      <a:pt x="563" y="160"/>
                      <a:pt x="1084" y="160"/>
                    </a:cubicBezTo>
                    <a:close/>
                    <a:moveTo>
                      <a:pt x="1084" y="0"/>
                    </a:moveTo>
                    <a:cubicBezTo>
                      <a:pt x="479" y="0"/>
                      <a:pt x="0" y="487"/>
                      <a:pt x="0" y="1084"/>
                    </a:cubicBezTo>
                    <a:cubicBezTo>
                      <a:pt x="0" y="1680"/>
                      <a:pt x="479" y="2159"/>
                      <a:pt x="1084" y="2159"/>
                    </a:cubicBezTo>
                    <a:cubicBezTo>
                      <a:pt x="1681" y="2159"/>
                      <a:pt x="2159" y="1680"/>
                      <a:pt x="2159" y="1084"/>
                    </a:cubicBezTo>
                    <a:cubicBezTo>
                      <a:pt x="2159" y="487"/>
                      <a:pt x="1681" y="0"/>
                      <a:pt x="1084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6" name="Google Shape;3356;p36"/>
              <p:cNvSpPr/>
              <p:nvPr/>
            </p:nvSpPr>
            <p:spPr>
              <a:xfrm>
                <a:off x="2127150" y="1690950"/>
                <a:ext cx="279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10" extrusionOk="0">
                    <a:moveTo>
                      <a:pt x="563" y="0"/>
                    </a:moveTo>
                    <a:cubicBezTo>
                      <a:pt x="252" y="0"/>
                      <a:pt x="0" y="252"/>
                      <a:pt x="0" y="555"/>
                    </a:cubicBezTo>
                    <a:cubicBezTo>
                      <a:pt x="0" y="857"/>
                      <a:pt x="252" y="1109"/>
                      <a:pt x="563" y="1109"/>
                    </a:cubicBezTo>
                    <a:cubicBezTo>
                      <a:pt x="866" y="1109"/>
                      <a:pt x="1118" y="857"/>
                      <a:pt x="1118" y="555"/>
                    </a:cubicBezTo>
                    <a:cubicBezTo>
                      <a:pt x="1118" y="252"/>
                      <a:pt x="866" y="0"/>
                      <a:pt x="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7" name="Google Shape;3357;p36"/>
              <p:cNvSpPr/>
              <p:nvPr/>
            </p:nvSpPr>
            <p:spPr>
              <a:xfrm>
                <a:off x="2125475" y="1689050"/>
                <a:ext cx="315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0" y="160"/>
                    </a:moveTo>
                    <a:cubicBezTo>
                      <a:pt x="891" y="160"/>
                      <a:pt x="1109" y="370"/>
                      <a:pt x="1101" y="631"/>
                    </a:cubicBezTo>
                    <a:cubicBezTo>
                      <a:pt x="1101" y="891"/>
                      <a:pt x="891" y="1101"/>
                      <a:pt x="630" y="1101"/>
                    </a:cubicBezTo>
                    <a:cubicBezTo>
                      <a:pt x="361" y="1101"/>
                      <a:pt x="151" y="891"/>
                      <a:pt x="151" y="631"/>
                    </a:cubicBezTo>
                    <a:cubicBezTo>
                      <a:pt x="151" y="370"/>
                      <a:pt x="361" y="160"/>
                      <a:pt x="630" y="160"/>
                    </a:cubicBezTo>
                    <a:close/>
                    <a:moveTo>
                      <a:pt x="630" y="1"/>
                    </a:moveTo>
                    <a:cubicBezTo>
                      <a:pt x="277" y="1"/>
                      <a:pt x="0" y="286"/>
                      <a:pt x="0" y="631"/>
                    </a:cubicBezTo>
                    <a:cubicBezTo>
                      <a:pt x="0" y="975"/>
                      <a:pt x="277" y="1261"/>
                      <a:pt x="630" y="1261"/>
                    </a:cubicBezTo>
                    <a:cubicBezTo>
                      <a:pt x="975" y="1261"/>
                      <a:pt x="1260" y="975"/>
                      <a:pt x="1260" y="631"/>
                    </a:cubicBezTo>
                    <a:cubicBezTo>
                      <a:pt x="1260" y="286"/>
                      <a:pt x="975" y="1"/>
                      <a:pt x="63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653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110"/>
          <p:cNvSpPr/>
          <p:nvPr/>
        </p:nvSpPr>
        <p:spPr>
          <a:xfrm>
            <a:off x="4268425" y="1428775"/>
            <a:ext cx="595500" cy="59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110"/>
          <p:cNvSpPr/>
          <p:nvPr/>
        </p:nvSpPr>
        <p:spPr>
          <a:xfrm>
            <a:off x="4268425" y="2527375"/>
            <a:ext cx="595500" cy="59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10"/>
          <p:cNvSpPr/>
          <p:nvPr/>
        </p:nvSpPr>
        <p:spPr>
          <a:xfrm>
            <a:off x="4268425" y="3605037"/>
            <a:ext cx="595500" cy="59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10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OBJEKTIF PEMBELAJARAN</a:t>
            </a:r>
            <a:endParaRPr dirty="0"/>
          </a:p>
        </p:txBody>
      </p:sp>
      <p:sp>
        <p:nvSpPr>
          <p:cNvPr id="2498" name="Google Shape;2498;p110"/>
          <p:cNvSpPr txBox="1">
            <a:spLocks noGrp="1"/>
          </p:cNvSpPr>
          <p:nvPr>
            <p:ph type="subTitle" idx="4"/>
          </p:nvPr>
        </p:nvSpPr>
        <p:spPr>
          <a:xfrm flipH="1">
            <a:off x="5547982" y="1601247"/>
            <a:ext cx="3013200" cy="33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/>
            <a:r>
              <a:rPr lang="ms-MY" sz="2400" dirty="0">
                <a:solidFill>
                  <a:schemeClr val="accent6"/>
                </a:solidFill>
              </a:rPr>
              <a:t>Menyatakan kuantiti melalui perbandingan</a:t>
            </a:r>
            <a:r>
              <a:rPr lang="ms-MY" dirty="0"/>
              <a:t>.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500" name="Google Shape;2500;p110"/>
          <p:cNvSpPr txBox="1">
            <a:spLocks noGrp="1"/>
          </p:cNvSpPr>
          <p:nvPr>
            <p:ph type="subTitle" idx="6"/>
          </p:nvPr>
        </p:nvSpPr>
        <p:spPr>
          <a:xfrm flipH="1">
            <a:off x="718499" y="4208901"/>
            <a:ext cx="3693440" cy="33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/>
            <a:r>
              <a:rPr lang="ms-MY" sz="2400" dirty="0"/>
              <a:t>Menamakan nombor hingga 100 dengan membandingkan kuantiti dua kumpulan objek.</a:t>
            </a:r>
            <a:endParaRPr sz="2400" dirty="0"/>
          </a:p>
        </p:txBody>
      </p:sp>
      <p:grpSp>
        <p:nvGrpSpPr>
          <p:cNvPr id="2501" name="Google Shape;2501;p110"/>
          <p:cNvGrpSpPr/>
          <p:nvPr/>
        </p:nvGrpSpPr>
        <p:grpSpPr>
          <a:xfrm rot="-5400000">
            <a:off x="4266867" y="2518576"/>
            <a:ext cx="610255" cy="595509"/>
            <a:chOff x="2455949" y="1527301"/>
            <a:chExt cx="1250266" cy="1220055"/>
          </a:xfrm>
        </p:grpSpPr>
        <p:sp>
          <p:nvSpPr>
            <p:cNvPr id="2502" name="Google Shape;2502;p110"/>
            <p:cNvSpPr/>
            <p:nvPr/>
          </p:nvSpPr>
          <p:spPr>
            <a:xfrm flipH="1">
              <a:off x="2455949" y="1527301"/>
              <a:ext cx="1250266" cy="1220055"/>
            </a:xfrm>
            <a:custGeom>
              <a:avLst/>
              <a:gdLst/>
              <a:ahLst/>
              <a:cxnLst/>
              <a:rect l="l" t="t" r="r" b="b"/>
              <a:pathLst>
                <a:path w="31204" h="30450" extrusionOk="0">
                  <a:moveTo>
                    <a:pt x="15825" y="284"/>
                  </a:moveTo>
                  <a:cubicBezTo>
                    <a:pt x="22335" y="284"/>
                    <a:pt x="28229" y="4685"/>
                    <a:pt x="30157" y="10981"/>
                  </a:cubicBezTo>
                  <a:cubicBezTo>
                    <a:pt x="30559" y="12299"/>
                    <a:pt x="30771" y="13743"/>
                    <a:pt x="30780" y="15276"/>
                  </a:cubicBezTo>
                  <a:cubicBezTo>
                    <a:pt x="30722" y="23231"/>
                    <a:pt x="24502" y="29775"/>
                    <a:pt x="16615" y="30181"/>
                  </a:cubicBezTo>
                  <a:cubicBezTo>
                    <a:pt x="16377" y="30191"/>
                    <a:pt x="16131" y="30198"/>
                    <a:pt x="15893" y="30198"/>
                  </a:cubicBezTo>
                  <a:cubicBezTo>
                    <a:pt x="8627" y="30198"/>
                    <a:pt x="2301" y="24699"/>
                    <a:pt x="1177" y="17409"/>
                  </a:cubicBezTo>
                  <a:cubicBezTo>
                    <a:pt x="1" y="9771"/>
                    <a:pt x="5227" y="2229"/>
                    <a:pt x="12831" y="600"/>
                  </a:cubicBezTo>
                  <a:cubicBezTo>
                    <a:pt x="13812" y="393"/>
                    <a:pt x="14820" y="284"/>
                    <a:pt x="15825" y="284"/>
                  </a:cubicBezTo>
                  <a:close/>
                  <a:moveTo>
                    <a:pt x="15990" y="0"/>
                  </a:moveTo>
                  <a:cubicBezTo>
                    <a:pt x="15297" y="0"/>
                    <a:pt x="14601" y="49"/>
                    <a:pt x="13908" y="147"/>
                  </a:cubicBezTo>
                  <a:cubicBezTo>
                    <a:pt x="12293" y="372"/>
                    <a:pt x="10725" y="852"/>
                    <a:pt x="9240" y="1578"/>
                  </a:cubicBezTo>
                  <a:cubicBezTo>
                    <a:pt x="7765" y="2300"/>
                    <a:pt x="6419" y="3244"/>
                    <a:pt x="5237" y="4378"/>
                  </a:cubicBezTo>
                  <a:cubicBezTo>
                    <a:pt x="4031" y="5540"/>
                    <a:pt x="3029" y="6872"/>
                    <a:pt x="2263" y="8341"/>
                  </a:cubicBezTo>
                  <a:cubicBezTo>
                    <a:pt x="1439" y="9921"/>
                    <a:pt x="917" y="11628"/>
                    <a:pt x="710" y="13413"/>
                  </a:cubicBezTo>
                  <a:cubicBezTo>
                    <a:pt x="512" y="15137"/>
                    <a:pt x="611" y="16885"/>
                    <a:pt x="1010" y="18605"/>
                  </a:cubicBezTo>
                  <a:cubicBezTo>
                    <a:pt x="1810" y="22080"/>
                    <a:pt x="3779" y="25183"/>
                    <a:pt x="6552" y="27339"/>
                  </a:cubicBezTo>
                  <a:cubicBezTo>
                    <a:pt x="7881" y="28375"/>
                    <a:pt x="9376" y="29169"/>
                    <a:pt x="10998" y="29697"/>
                  </a:cubicBezTo>
                  <a:cubicBezTo>
                    <a:pt x="12527" y="30198"/>
                    <a:pt x="14136" y="30450"/>
                    <a:pt x="15777" y="30450"/>
                  </a:cubicBezTo>
                  <a:lnTo>
                    <a:pt x="15890" y="30450"/>
                  </a:lnTo>
                  <a:cubicBezTo>
                    <a:pt x="17556" y="30437"/>
                    <a:pt x="19202" y="30163"/>
                    <a:pt x="20782" y="29639"/>
                  </a:cubicBezTo>
                  <a:cubicBezTo>
                    <a:pt x="22393" y="29101"/>
                    <a:pt x="23889" y="28317"/>
                    <a:pt x="25227" y="27306"/>
                  </a:cubicBezTo>
                  <a:cubicBezTo>
                    <a:pt x="26154" y="26604"/>
                    <a:pt x="27002" y="25786"/>
                    <a:pt x="27746" y="24873"/>
                  </a:cubicBezTo>
                  <a:cubicBezTo>
                    <a:pt x="28474" y="23981"/>
                    <a:pt x="29101" y="23000"/>
                    <a:pt x="29615" y="21954"/>
                  </a:cubicBezTo>
                  <a:cubicBezTo>
                    <a:pt x="30123" y="20915"/>
                    <a:pt x="30518" y="19814"/>
                    <a:pt x="30784" y="18687"/>
                  </a:cubicBezTo>
                  <a:cubicBezTo>
                    <a:pt x="31053" y="17549"/>
                    <a:pt x="31193" y="16380"/>
                    <a:pt x="31203" y="15218"/>
                  </a:cubicBezTo>
                  <a:lnTo>
                    <a:pt x="31203" y="15212"/>
                  </a:lnTo>
                  <a:cubicBezTo>
                    <a:pt x="31189" y="13437"/>
                    <a:pt x="30869" y="11690"/>
                    <a:pt x="30252" y="10023"/>
                  </a:cubicBezTo>
                  <a:cubicBezTo>
                    <a:pt x="29653" y="8402"/>
                    <a:pt x="28788" y="6902"/>
                    <a:pt x="27680" y="5564"/>
                  </a:cubicBezTo>
                  <a:cubicBezTo>
                    <a:pt x="26573" y="4225"/>
                    <a:pt x="25265" y="3091"/>
                    <a:pt x="23787" y="2195"/>
                  </a:cubicBezTo>
                  <a:cubicBezTo>
                    <a:pt x="22268" y="1272"/>
                    <a:pt x="20612" y="631"/>
                    <a:pt x="18867" y="284"/>
                  </a:cubicBezTo>
                  <a:cubicBezTo>
                    <a:pt x="17919" y="95"/>
                    <a:pt x="16957" y="0"/>
                    <a:pt x="159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10"/>
            <p:cNvSpPr/>
            <p:nvPr/>
          </p:nvSpPr>
          <p:spPr>
            <a:xfrm>
              <a:off x="2658610" y="1609223"/>
              <a:ext cx="350991" cy="216845"/>
            </a:xfrm>
            <a:custGeom>
              <a:avLst/>
              <a:gdLst/>
              <a:ahLst/>
              <a:cxnLst/>
              <a:rect l="l" t="t" r="r" b="b"/>
              <a:pathLst>
                <a:path w="8760" h="5412" extrusionOk="0">
                  <a:moveTo>
                    <a:pt x="8576" y="1"/>
                  </a:moveTo>
                  <a:cubicBezTo>
                    <a:pt x="8560" y="1"/>
                    <a:pt x="8543" y="2"/>
                    <a:pt x="8524" y="5"/>
                  </a:cubicBezTo>
                  <a:cubicBezTo>
                    <a:pt x="6906" y="244"/>
                    <a:pt x="5268" y="850"/>
                    <a:pt x="3786" y="1756"/>
                  </a:cubicBezTo>
                  <a:cubicBezTo>
                    <a:pt x="2304" y="2662"/>
                    <a:pt x="1016" y="3848"/>
                    <a:pt x="59" y="5187"/>
                  </a:cubicBezTo>
                  <a:cubicBezTo>
                    <a:pt x="1" y="5265"/>
                    <a:pt x="32" y="5340"/>
                    <a:pt x="82" y="5377"/>
                  </a:cubicBezTo>
                  <a:cubicBezTo>
                    <a:pt x="123" y="5405"/>
                    <a:pt x="178" y="5412"/>
                    <a:pt x="216" y="5412"/>
                  </a:cubicBezTo>
                  <a:cubicBezTo>
                    <a:pt x="307" y="5412"/>
                    <a:pt x="427" y="5377"/>
                    <a:pt x="478" y="5306"/>
                  </a:cubicBezTo>
                  <a:cubicBezTo>
                    <a:pt x="2335" y="2707"/>
                    <a:pt x="5414" y="813"/>
                    <a:pt x="8514" y="360"/>
                  </a:cubicBezTo>
                  <a:cubicBezTo>
                    <a:pt x="8637" y="339"/>
                    <a:pt x="8760" y="237"/>
                    <a:pt x="8742" y="121"/>
                  </a:cubicBezTo>
                  <a:cubicBezTo>
                    <a:pt x="8740" y="100"/>
                    <a:pt x="8717" y="1"/>
                    <a:pt x="85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10"/>
            <p:cNvSpPr/>
            <p:nvPr/>
          </p:nvSpPr>
          <p:spPr>
            <a:xfrm>
              <a:off x="2756896" y="1666841"/>
              <a:ext cx="206027" cy="109144"/>
            </a:xfrm>
            <a:custGeom>
              <a:avLst/>
              <a:gdLst/>
              <a:ahLst/>
              <a:cxnLst/>
              <a:rect l="l" t="t" r="r" b="b"/>
              <a:pathLst>
                <a:path w="5142" h="2724" extrusionOk="0">
                  <a:moveTo>
                    <a:pt x="4951" y="0"/>
                  </a:moveTo>
                  <a:cubicBezTo>
                    <a:pt x="4934" y="0"/>
                    <a:pt x="4917" y="2"/>
                    <a:pt x="4900" y="5"/>
                  </a:cubicBezTo>
                  <a:cubicBezTo>
                    <a:pt x="2917" y="318"/>
                    <a:pt x="1190" y="1477"/>
                    <a:pt x="90" y="2393"/>
                  </a:cubicBezTo>
                  <a:cubicBezTo>
                    <a:pt x="5" y="2464"/>
                    <a:pt x="0" y="2536"/>
                    <a:pt x="8" y="2570"/>
                  </a:cubicBezTo>
                  <a:cubicBezTo>
                    <a:pt x="18" y="2631"/>
                    <a:pt x="62" y="2683"/>
                    <a:pt x="134" y="2706"/>
                  </a:cubicBezTo>
                  <a:cubicBezTo>
                    <a:pt x="161" y="2716"/>
                    <a:pt x="195" y="2724"/>
                    <a:pt x="229" y="2724"/>
                  </a:cubicBezTo>
                  <a:cubicBezTo>
                    <a:pt x="294" y="2724"/>
                    <a:pt x="352" y="2703"/>
                    <a:pt x="396" y="2666"/>
                  </a:cubicBezTo>
                  <a:cubicBezTo>
                    <a:pt x="1448" y="1790"/>
                    <a:pt x="3087" y="686"/>
                    <a:pt x="4903" y="397"/>
                  </a:cubicBezTo>
                  <a:cubicBezTo>
                    <a:pt x="5049" y="373"/>
                    <a:pt x="5142" y="240"/>
                    <a:pt x="5124" y="134"/>
                  </a:cubicBezTo>
                  <a:cubicBezTo>
                    <a:pt x="5118" y="90"/>
                    <a:pt x="5094" y="52"/>
                    <a:pt x="5053" y="29"/>
                  </a:cubicBezTo>
                  <a:cubicBezTo>
                    <a:pt x="5024" y="10"/>
                    <a:pt x="4990" y="0"/>
                    <a:pt x="49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10"/>
            <p:cNvSpPr/>
            <p:nvPr/>
          </p:nvSpPr>
          <p:spPr>
            <a:xfrm>
              <a:off x="3131851" y="2492245"/>
              <a:ext cx="356881" cy="206067"/>
            </a:xfrm>
            <a:custGeom>
              <a:avLst/>
              <a:gdLst/>
              <a:ahLst/>
              <a:cxnLst/>
              <a:rect l="l" t="t" r="r" b="b"/>
              <a:pathLst>
                <a:path w="8907" h="5143" extrusionOk="0">
                  <a:moveTo>
                    <a:pt x="8686" y="1"/>
                  </a:moveTo>
                  <a:cubicBezTo>
                    <a:pt x="8589" y="1"/>
                    <a:pt x="8480" y="37"/>
                    <a:pt x="8433" y="97"/>
                  </a:cubicBezTo>
                  <a:cubicBezTo>
                    <a:pt x="6494" y="2635"/>
                    <a:pt x="3356" y="4430"/>
                    <a:pt x="243" y="4789"/>
                  </a:cubicBezTo>
                  <a:cubicBezTo>
                    <a:pt x="134" y="4798"/>
                    <a:pt x="49" y="4874"/>
                    <a:pt x="21" y="4938"/>
                  </a:cubicBezTo>
                  <a:cubicBezTo>
                    <a:pt x="1" y="4989"/>
                    <a:pt x="4" y="5040"/>
                    <a:pt x="32" y="5081"/>
                  </a:cubicBezTo>
                  <a:cubicBezTo>
                    <a:pt x="62" y="5122"/>
                    <a:pt x="114" y="5143"/>
                    <a:pt x="178" y="5143"/>
                  </a:cubicBezTo>
                  <a:cubicBezTo>
                    <a:pt x="192" y="5143"/>
                    <a:pt x="208" y="5139"/>
                    <a:pt x="222" y="5139"/>
                  </a:cubicBezTo>
                  <a:cubicBezTo>
                    <a:pt x="1848" y="4952"/>
                    <a:pt x="3503" y="4400"/>
                    <a:pt x="5012" y="3542"/>
                  </a:cubicBezTo>
                  <a:cubicBezTo>
                    <a:pt x="6524" y="2679"/>
                    <a:pt x="7850" y="1534"/>
                    <a:pt x="8848" y="230"/>
                  </a:cubicBezTo>
                  <a:cubicBezTo>
                    <a:pt x="8906" y="152"/>
                    <a:pt x="8879" y="77"/>
                    <a:pt x="8831" y="39"/>
                  </a:cubicBezTo>
                  <a:cubicBezTo>
                    <a:pt x="8796" y="13"/>
                    <a:pt x="8743" y="1"/>
                    <a:pt x="86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10"/>
            <p:cNvSpPr/>
            <p:nvPr/>
          </p:nvSpPr>
          <p:spPr>
            <a:xfrm>
              <a:off x="3180172" y="2539125"/>
              <a:ext cx="208752" cy="103094"/>
            </a:xfrm>
            <a:custGeom>
              <a:avLst/>
              <a:gdLst/>
              <a:ahLst/>
              <a:cxnLst/>
              <a:rect l="l" t="t" r="r" b="b"/>
              <a:pathLst>
                <a:path w="5210" h="2573" extrusionOk="0">
                  <a:moveTo>
                    <a:pt x="4977" y="1"/>
                  </a:moveTo>
                  <a:cubicBezTo>
                    <a:pt x="4925" y="1"/>
                    <a:pt x="4868" y="15"/>
                    <a:pt x="4818" y="51"/>
                  </a:cubicBezTo>
                  <a:cubicBezTo>
                    <a:pt x="3738" y="896"/>
                    <a:pt x="2065" y="1949"/>
                    <a:pt x="243" y="2180"/>
                  </a:cubicBezTo>
                  <a:cubicBezTo>
                    <a:pt x="127" y="2194"/>
                    <a:pt x="52" y="2273"/>
                    <a:pt x="24" y="2337"/>
                  </a:cubicBezTo>
                  <a:cubicBezTo>
                    <a:pt x="1" y="2399"/>
                    <a:pt x="8" y="2460"/>
                    <a:pt x="42" y="2507"/>
                  </a:cubicBezTo>
                  <a:cubicBezTo>
                    <a:pt x="65" y="2539"/>
                    <a:pt x="110" y="2572"/>
                    <a:pt x="192" y="2572"/>
                  </a:cubicBezTo>
                  <a:cubicBezTo>
                    <a:pt x="205" y="2572"/>
                    <a:pt x="219" y="2572"/>
                    <a:pt x="233" y="2569"/>
                  </a:cubicBezTo>
                  <a:cubicBezTo>
                    <a:pt x="2222" y="2317"/>
                    <a:pt x="3987" y="1216"/>
                    <a:pt x="5118" y="334"/>
                  </a:cubicBezTo>
                  <a:cubicBezTo>
                    <a:pt x="5203" y="270"/>
                    <a:pt x="5210" y="198"/>
                    <a:pt x="5203" y="160"/>
                  </a:cubicBezTo>
                  <a:cubicBezTo>
                    <a:pt x="5196" y="99"/>
                    <a:pt x="5152" y="48"/>
                    <a:pt x="5084" y="21"/>
                  </a:cubicBezTo>
                  <a:cubicBezTo>
                    <a:pt x="5054" y="9"/>
                    <a:pt x="5017" y="1"/>
                    <a:pt x="49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7" name="Google Shape;2507;p110"/>
          <p:cNvGrpSpPr/>
          <p:nvPr/>
        </p:nvGrpSpPr>
        <p:grpSpPr>
          <a:xfrm>
            <a:off x="4266867" y="1428776"/>
            <a:ext cx="610255" cy="595509"/>
            <a:chOff x="2455949" y="1527301"/>
            <a:chExt cx="1250266" cy="1220055"/>
          </a:xfrm>
        </p:grpSpPr>
        <p:sp>
          <p:nvSpPr>
            <p:cNvPr id="2508" name="Google Shape;2508;p110"/>
            <p:cNvSpPr/>
            <p:nvPr/>
          </p:nvSpPr>
          <p:spPr>
            <a:xfrm flipH="1">
              <a:off x="2455949" y="1527301"/>
              <a:ext cx="1250266" cy="1220055"/>
            </a:xfrm>
            <a:custGeom>
              <a:avLst/>
              <a:gdLst/>
              <a:ahLst/>
              <a:cxnLst/>
              <a:rect l="l" t="t" r="r" b="b"/>
              <a:pathLst>
                <a:path w="31204" h="30450" extrusionOk="0">
                  <a:moveTo>
                    <a:pt x="15825" y="284"/>
                  </a:moveTo>
                  <a:cubicBezTo>
                    <a:pt x="22335" y="284"/>
                    <a:pt x="28229" y="4685"/>
                    <a:pt x="30157" y="10981"/>
                  </a:cubicBezTo>
                  <a:cubicBezTo>
                    <a:pt x="30559" y="12299"/>
                    <a:pt x="30771" y="13743"/>
                    <a:pt x="30780" y="15276"/>
                  </a:cubicBezTo>
                  <a:cubicBezTo>
                    <a:pt x="30722" y="23231"/>
                    <a:pt x="24502" y="29775"/>
                    <a:pt x="16615" y="30181"/>
                  </a:cubicBezTo>
                  <a:cubicBezTo>
                    <a:pt x="16377" y="30191"/>
                    <a:pt x="16131" y="30198"/>
                    <a:pt x="15893" y="30198"/>
                  </a:cubicBezTo>
                  <a:cubicBezTo>
                    <a:pt x="8627" y="30198"/>
                    <a:pt x="2301" y="24699"/>
                    <a:pt x="1177" y="17409"/>
                  </a:cubicBezTo>
                  <a:cubicBezTo>
                    <a:pt x="1" y="9771"/>
                    <a:pt x="5227" y="2229"/>
                    <a:pt x="12831" y="600"/>
                  </a:cubicBezTo>
                  <a:cubicBezTo>
                    <a:pt x="13812" y="393"/>
                    <a:pt x="14820" y="284"/>
                    <a:pt x="15825" y="284"/>
                  </a:cubicBezTo>
                  <a:close/>
                  <a:moveTo>
                    <a:pt x="15990" y="0"/>
                  </a:moveTo>
                  <a:cubicBezTo>
                    <a:pt x="15297" y="0"/>
                    <a:pt x="14601" y="49"/>
                    <a:pt x="13908" y="147"/>
                  </a:cubicBezTo>
                  <a:cubicBezTo>
                    <a:pt x="12293" y="372"/>
                    <a:pt x="10725" y="852"/>
                    <a:pt x="9240" y="1578"/>
                  </a:cubicBezTo>
                  <a:cubicBezTo>
                    <a:pt x="7765" y="2300"/>
                    <a:pt x="6419" y="3244"/>
                    <a:pt x="5237" y="4378"/>
                  </a:cubicBezTo>
                  <a:cubicBezTo>
                    <a:pt x="4031" y="5540"/>
                    <a:pt x="3029" y="6872"/>
                    <a:pt x="2263" y="8341"/>
                  </a:cubicBezTo>
                  <a:cubicBezTo>
                    <a:pt x="1439" y="9921"/>
                    <a:pt x="917" y="11628"/>
                    <a:pt x="710" y="13413"/>
                  </a:cubicBezTo>
                  <a:cubicBezTo>
                    <a:pt x="512" y="15137"/>
                    <a:pt x="611" y="16885"/>
                    <a:pt x="1010" y="18605"/>
                  </a:cubicBezTo>
                  <a:cubicBezTo>
                    <a:pt x="1810" y="22080"/>
                    <a:pt x="3779" y="25183"/>
                    <a:pt x="6552" y="27339"/>
                  </a:cubicBezTo>
                  <a:cubicBezTo>
                    <a:pt x="7881" y="28375"/>
                    <a:pt x="9376" y="29169"/>
                    <a:pt x="10998" y="29697"/>
                  </a:cubicBezTo>
                  <a:cubicBezTo>
                    <a:pt x="12527" y="30198"/>
                    <a:pt x="14136" y="30450"/>
                    <a:pt x="15777" y="30450"/>
                  </a:cubicBezTo>
                  <a:lnTo>
                    <a:pt x="15890" y="30450"/>
                  </a:lnTo>
                  <a:cubicBezTo>
                    <a:pt x="17556" y="30437"/>
                    <a:pt x="19202" y="30163"/>
                    <a:pt x="20782" y="29639"/>
                  </a:cubicBezTo>
                  <a:cubicBezTo>
                    <a:pt x="22393" y="29101"/>
                    <a:pt x="23889" y="28317"/>
                    <a:pt x="25227" y="27306"/>
                  </a:cubicBezTo>
                  <a:cubicBezTo>
                    <a:pt x="26154" y="26604"/>
                    <a:pt x="27002" y="25786"/>
                    <a:pt x="27746" y="24873"/>
                  </a:cubicBezTo>
                  <a:cubicBezTo>
                    <a:pt x="28474" y="23981"/>
                    <a:pt x="29101" y="23000"/>
                    <a:pt x="29615" y="21954"/>
                  </a:cubicBezTo>
                  <a:cubicBezTo>
                    <a:pt x="30123" y="20915"/>
                    <a:pt x="30518" y="19814"/>
                    <a:pt x="30784" y="18687"/>
                  </a:cubicBezTo>
                  <a:cubicBezTo>
                    <a:pt x="31053" y="17549"/>
                    <a:pt x="31193" y="16380"/>
                    <a:pt x="31203" y="15218"/>
                  </a:cubicBezTo>
                  <a:lnTo>
                    <a:pt x="31203" y="15212"/>
                  </a:lnTo>
                  <a:cubicBezTo>
                    <a:pt x="31189" y="13437"/>
                    <a:pt x="30869" y="11690"/>
                    <a:pt x="30252" y="10023"/>
                  </a:cubicBezTo>
                  <a:cubicBezTo>
                    <a:pt x="29653" y="8402"/>
                    <a:pt x="28788" y="6902"/>
                    <a:pt x="27680" y="5564"/>
                  </a:cubicBezTo>
                  <a:cubicBezTo>
                    <a:pt x="26573" y="4225"/>
                    <a:pt x="25265" y="3091"/>
                    <a:pt x="23787" y="2195"/>
                  </a:cubicBezTo>
                  <a:cubicBezTo>
                    <a:pt x="22268" y="1272"/>
                    <a:pt x="20612" y="631"/>
                    <a:pt x="18867" y="284"/>
                  </a:cubicBezTo>
                  <a:cubicBezTo>
                    <a:pt x="17919" y="95"/>
                    <a:pt x="16957" y="0"/>
                    <a:pt x="159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10"/>
            <p:cNvSpPr/>
            <p:nvPr/>
          </p:nvSpPr>
          <p:spPr>
            <a:xfrm>
              <a:off x="2658610" y="1609223"/>
              <a:ext cx="350991" cy="216845"/>
            </a:xfrm>
            <a:custGeom>
              <a:avLst/>
              <a:gdLst/>
              <a:ahLst/>
              <a:cxnLst/>
              <a:rect l="l" t="t" r="r" b="b"/>
              <a:pathLst>
                <a:path w="8760" h="5412" extrusionOk="0">
                  <a:moveTo>
                    <a:pt x="8576" y="1"/>
                  </a:moveTo>
                  <a:cubicBezTo>
                    <a:pt x="8560" y="1"/>
                    <a:pt x="8543" y="2"/>
                    <a:pt x="8524" y="5"/>
                  </a:cubicBezTo>
                  <a:cubicBezTo>
                    <a:pt x="6906" y="244"/>
                    <a:pt x="5268" y="850"/>
                    <a:pt x="3786" y="1756"/>
                  </a:cubicBezTo>
                  <a:cubicBezTo>
                    <a:pt x="2304" y="2662"/>
                    <a:pt x="1016" y="3848"/>
                    <a:pt x="59" y="5187"/>
                  </a:cubicBezTo>
                  <a:cubicBezTo>
                    <a:pt x="1" y="5265"/>
                    <a:pt x="32" y="5340"/>
                    <a:pt x="82" y="5377"/>
                  </a:cubicBezTo>
                  <a:cubicBezTo>
                    <a:pt x="123" y="5405"/>
                    <a:pt x="178" y="5412"/>
                    <a:pt x="216" y="5412"/>
                  </a:cubicBezTo>
                  <a:cubicBezTo>
                    <a:pt x="307" y="5412"/>
                    <a:pt x="427" y="5377"/>
                    <a:pt x="478" y="5306"/>
                  </a:cubicBezTo>
                  <a:cubicBezTo>
                    <a:pt x="2335" y="2707"/>
                    <a:pt x="5414" y="813"/>
                    <a:pt x="8514" y="360"/>
                  </a:cubicBezTo>
                  <a:cubicBezTo>
                    <a:pt x="8637" y="339"/>
                    <a:pt x="8760" y="237"/>
                    <a:pt x="8742" y="121"/>
                  </a:cubicBezTo>
                  <a:cubicBezTo>
                    <a:pt x="8740" y="100"/>
                    <a:pt x="8717" y="1"/>
                    <a:pt x="85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10"/>
            <p:cNvSpPr/>
            <p:nvPr/>
          </p:nvSpPr>
          <p:spPr>
            <a:xfrm>
              <a:off x="2756896" y="1666841"/>
              <a:ext cx="206027" cy="109144"/>
            </a:xfrm>
            <a:custGeom>
              <a:avLst/>
              <a:gdLst/>
              <a:ahLst/>
              <a:cxnLst/>
              <a:rect l="l" t="t" r="r" b="b"/>
              <a:pathLst>
                <a:path w="5142" h="2724" extrusionOk="0">
                  <a:moveTo>
                    <a:pt x="4951" y="0"/>
                  </a:moveTo>
                  <a:cubicBezTo>
                    <a:pt x="4934" y="0"/>
                    <a:pt x="4917" y="2"/>
                    <a:pt x="4900" y="5"/>
                  </a:cubicBezTo>
                  <a:cubicBezTo>
                    <a:pt x="2917" y="318"/>
                    <a:pt x="1190" y="1477"/>
                    <a:pt x="90" y="2393"/>
                  </a:cubicBezTo>
                  <a:cubicBezTo>
                    <a:pt x="5" y="2464"/>
                    <a:pt x="0" y="2536"/>
                    <a:pt x="8" y="2570"/>
                  </a:cubicBezTo>
                  <a:cubicBezTo>
                    <a:pt x="18" y="2631"/>
                    <a:pt x="62" y="2683"/>
                    <a:pt x="134" y="2706"/>
                  </a:cubicBezTo>
                  <a:cubicBezTo>
                    <a:pt x="161" y="2716"/>
                    <a:pt x="195" y="2724"/>
                    <a:pt x="229" y="2724"/>
                  </a:cubicBezTo>
                  <a:cubicBezTo>
                    <a:pt x="294" y="2724"/>
                    <a:pt x="352" y="2703"/>
                    <a:pt x="396" y="2666"/>
                  </a:cubicBezTo>
                  <a:cubicBezTo>
                    <a:pt x="1448" y="1790"/>
                    <a:pt x="3087" y="686"/>
                    <a:pt x="4903" y="397"/>
                  </a:cubicBezTo>
                  <a:cubicBezTo>
                    <a:pt x="5049" y="373"/>
                    <a:pt x="5142" y="240"/>
                    <a:pt x="5124" y="134"/>
                  </a:cubicBezTo>
                  <a:cubicBezTo>
                    <a:pt x="5118" y="90"/>
                    <a:pt x="5094" y="52"/>
                    <a:pt x="5053" y="29"/>
                  </a:cubicBezTo>
                  <a:cubicBezTo>
                    <a:pt x="5024" y="10"/>
                    <a:pt x="4990" y="0"/>
                    <a:pt x="49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10"/>
            <p:cNvSpPr/>
            <p:nvPr/>
          </p:nvSpPr>
          <p:spPr>
            <a:xfrm>
              <a:off x="3131851" y="2492245"/>
              <a:ext cx="356881" cy="206067"/>
            </a:xfrm>
            <a:custGeom>
              <a:avLst/>
              <a:gdLst/>
              <a:ahLst/>
              <a:cxnLst/>
              <a:rect l="l" t="t" r="r" b="b"/>
              <a:pathLst>
                <a:path w="8907" h="5143" extrusionOk="0">
                  <a:moveTo>
                    <a:pt x="8686" y="1"/>
                  </a:moveTo>
                  <a:cubicBezTo>
                    <a:pt x="8589" y="1"/>
                    <a:pt x="8480" y="37"/>
                    <a:pt x="8433" y="97"/>
                  </a:cubicBezTo>
                  <a:cubicBezTo>
                    <a:pt x="6494" y="2635"/>
                    <a:pt x="3356" y="4430"/>
                    <a:pt x="243" y="4789"/>
                  </a:cubicBezTo>
                  <a:cubicBezTo>
                    <a:pt x="134" y="4798"/>
                    <a:pt x="49" y="4874"/>
                    <a:pt x="21" y="4938"/>
                  </a:cubicBezTo>
                  <a:cubicBezTo>
                    <a:pt x="1" y="4989"/>
                    <a:pt x="4" y="5040"/>
                    <a:pt x="32" y="5081"/>
                  </a:cubicBezTo>
                  <a:cubicBezTo>
                    <a:pt x="62" y="5122"/>
                    <a:pt x="114" y="5143"/>
                    <a:pt x="178" y="5143"/>
                  </a:cubicBezTo>
                  <a:cubicBezTo>
                    <a:pt x="192" y="5143"/>
                    <a:pt x="208" y="5139"/>
                    <a:pt x="222" y="5139"/>
                  </a:cubicBezTo>
                  <a:cubicBezTo>
                    <a:pt x="1848" y="4952"/>
                    <a:pt x="3503" y="4400"/>
                    <a:pt x="5012" y="3542"/>
                  </a:cubicBezTo>
                  <a:cubicBezTo>
                    <a:pt x="6524" y="2679"/>
                    <a:pt x="7850" y="1534"/>
                    <a:pt x="8848" y="230"/>
                  </a:cubicBezTo>
                  <a:cubicBezTo>
                    <a:pt x="8906" y="152"/>
                    <a:pt x="8879" y="77"/>
                    <a:pt x="8831" y="39"/>
                  </a:cubicBezTo>
                  <a:cubicBezTo>
                    <a:pt x="8796" y="13"/>
                    <a:pt x="8743" y="1"/>
                    <a:pt x="868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10"/>
            <p:cNvSpPr/>
            <p:nvPr/>
          </p:nvSpPr>
          <p:spPr>
            <a:xfrm>
              <a:off x="3180172" y="2539125"/>
              <a:ext cx="208752" cy="103094"/>
            </a:xfrm>
            <a:custGeom>
              <a:avLst/>
              <a:gdLst/>
              <a:ahLst/>
              <a:cxnLst/>
              <a:rect l="l" t="t" r="r" b="b"/>
              <a:pathLst>
                <a:path w="5210" h="2573" extrusionOk="0">
                  <a:moveTo>
                    <a:pt x="4977" y="1"/>
                  </a:moveTo>
                  <a:cubicBezTo>
                    <a:pt x="4925" y="1"/>
                    <a:pt x="4868" y="15"/>
                    <a:pt x="4818" y="51"/>
                  </a:cubicBezTo>
                  <a:cubicBezTo>
                    <a:pt x="3738" y="896"/>
                    <a:pt x="2065" y="1949"/>
                    <a:pt x="243" y="2180"/>
                  </a:cubicBezTo>
                  <a:cubicBezTo>
                    <a:pt x="127" y="2194"/>
                    <a:pt x="52" y="2273"/>
                    <a:pt x="24" y="2337"/>
                  </a:cubicBezTo>
                  <a:cubicBezTo>
                    <a:pt x="1" y="2399"/>
                    <a:pt x="8" y="2460"/>
                    <a:pt x="42" y="2507"/>
                  </a:cubicBezTo>
                  <a:cubicBezTo>
                    <a:pt x="65" y="2539"/>
                    <a:pt x="110" y="2572"/>
                    <a:pt x="192" y="2572"/>
                  </a:cubicBezTo>
                  <a:cubicBezTo>
                    <a:pt x="205" y="2572"/>
                    <a:pt x="219" y="2572"/>
                    <a:pt x="233" y="2569"/>
                  </a:cubicBezTo>
                  <a:cubicBezTo>
                    <a:pt x="2222" y="2317"/>
                    <a:pt x="3987" y="1216"/>
                    <a:pt x="5118" y="334"/>
                  </a:cubicBezTo>
                  <a:cubicBezTo>
                    <a:pt x="5203" y="270"/>
                    <a:pt x="5210" y="198"/>
                    <a:pt x="5203" y="160"/>
                  </a:cubicBezTo>
                  <a:cubicBezTo>
                    <a:pt x="5196" y="99"/>
                    <a:pt x="5152" y="48"/>
                    <a:pt x="5084" y="21"/>
                  </a:cubicBezTo>
                  <a:cubicBezTo>
                    <a:pt x="5054" y="9"/>
                    <a:pt x="5017" y="1"/>
                    <a:pt x="497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19" name="Google Shape;2519;p110"/>
          <p:cNvCxnSpPr>
            <a:stCxn id="2491" idx="4"/>
            <a:endCxn id="2492" idx="0"/>
          </p:cNvCxnSpPr>
          <p:nvPr/>
        </p:nvCxnSpPr>
        <p:spPr>
          <a:xfrm>
            <a:off x="4566175" y="2024275"/>
            <a:ext cx="0" cy="503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0" name="Google Shape;2520;p110"/>
          <p:cNvCxnSpPr/>
          <p:nvPr/>
        </p:nvCxnSpPr>
        <p:spPr>
          <a:xfrm flipH="1">
            <a:off x="3914158" y="2924284"/>
            <a:ext cx="380571" cy="41755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1" name="Google Shape;2521;p110"/>
          <p:cNvSpPr/>
          <p:nvPr/>
        </p:nvSpPr>
        <p:spPr>
          <a:xfrm>
            <a:off x="4411939" y="1561525"/>
            <a:ext cx="308465" cy="32998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110"/>
          <p:cNvSpPr/>
          <p:nvPr/>
        </p:nvSpPr>
        <p:spPr>
          <a:xfrm>
            <a:off x="4411939" y="2660137"/>
            <a:ext cx="308465" cy="32998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2520;p110"/>
          <p:cNvCxnSpPr/>
          <p:nvPr/>
        </p:nvCxnSpPr>
        <p:spPr>
          <a:xfrm flipH="1">
            <a:off x="4852258" y="1273963"/>
            <a:ext cx="380571" cy="41755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0582" y="2299185"/>
            <a:ext cx="1901461" cy="910238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/>
            <a:r>
              <a:rPr lang="ms-MY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Nilai digit bagi 3 ialah </a:t>
            </a:r>
            <a:r>
              <a:rPr lang="ms-MY" b="1" dirty="0">
                <a:solidFill>
                  <a:schemeClr val="tx2">
                    <a:lumMod val="75000"/>
                  </a:schemeClr>
                </a:solidFill>
              </a:rPr>
              <a:t>30.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t="21117"/>
          <a:stretch/>
        </p:blipFill>
        <p:spPr>
          <a:xfrm>
            <a:off x="7526136" y="3425680"/>
            <a:ext cx="1053312" cy="13561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8509" y="3375174"/>
            <a:ext cx="11737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1" i="0" u="none" strike="noStrike" kern="0" cap="none" spc="0" normalizeH="0" baseline="0" noProof="0" dirty="0">
                <a:ln>
                  <a:noFill/>
                </a:ln>
                <a:solidFill>
                  <a:srgbClr val="7ACBC2">
                    <a:lumMod val="75000"/>
                  </a:srgbClr>
                </a:solidFill>
                <a:effectLst/>
                <a:uLnTx/>
                <a:uFillTx/>
                <a:latin typeface="Rammetto One"/>
                <a:ea typeface="+mn-ea"/>
                <a:cs typeface="+mn-cs"/>
                <a:sym typeface="Arial"/>
              </a:rPr>
              <a:t>Abakus pantas</a:t>
            </a:r>
          </a:p>
        </p:txBody>
      </p:sp>
      <p:sp>
        <p:nvSpPr>
          <p:cNvPr id="20" name="Rectangle: Rounded Corners 19"/>
          <p:cNvSpPr/>
          <p:nvPr/>
        </p:nvSpPr>
        <p:spPr>
          <a:xfrm rot="5400000">
            <a:off x="8300347" y="4390625"/>
            <a:ext cx="401214" cy="156988"/>
          </a:xfrm>
          <a:prstGeom prst="roundRect">
            <a:avLst/>
          </a:prstGeom>
          <a:solidFill>
            <a:schemeClr val="accent6"/>
          </a:solidFill>
          <a:ln>
            <a:solidFill>
              <a:srgbClr val="EE81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rgbClr val="FFA00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</a:t>
            </a:r>
          </a:p>
        </p:txBody>
      </p:sp>
      <p:sp>
        <p:nvSpPr>
          <p:cNvPr id="21" name="Rectangle: Rounded Corners 20"/>
          <p:cNvSpPr/>
          <p:nvPr/>
        </p:nvSpPr>
        <p:spPr>
          <a:xfrm rot="5400000">
            <a:off x="7714692" y="4315036"/>
            <a:ext cx="531517" cy="17786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rgbClr val="17213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puluh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C79F870-2703-4712-B528-1CBBA2E18E59}"/>
              </a:ext>
            </a:extLst>
          </p:cNvPr>
          <p:cNvSpPr txBox="1">
            <a:spLocks/>
          </p:cNvSpPr>
          <p:nvPr/>
        </p:nvSpPr>
        <p:spPr>
          <a:xfrm>
            <a:off x="5536584" y="2299185"/>
            <a:ext cx="1901461" cy="910238"/>
          </a:xfrm>
          <a:prstGeom prst="roundRect">
            <a:avLst/>
          </a:prstGeom>
          <a:ln w="38100" cap="flat" cmpd="sng" algn="ctr">
            <a:solidFill>
              <a:schemeClr val="accent2"/>
            </a:solidFill>
            <a:prstDash val="soli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13E"/>
              </a:buClr>
              <a:buSzPts val="1600"/>
              <a:buFont typeface="Archivo"/>
              <a:buNone/>
              <a:tabLst/>
              <a:defRPr/>
            </a:pP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EE8110"/>
                </a:solidFill>
                <a:effectLst/>
                <a:uLnTx/>
                <a:uFillTx/>
                <a:latin typeface="Archivo"/>
                <a:sym typeface="Archivo"/>
              </a:rPr>
              <a:t>Nilai digit bagi 1 ialah </a:t>
            </a: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FF8477">
                    <a:lumMod val="75000"/>
                  </a:srgbClr>
                </a:solidFill>
                <a:effectLst/>
                <a:uLnTx/>
                <a:uFillTx/>
                <a:latin typeface="Archivo"/>
                <a:sym typeface="Archivo"/>
              </a:rPr>
              <a:t>1.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82530-C89A-4C35-A71D-E685222F915C}"/>
              </a:ext>
            </a:extLst>
          </p:cNvPr>
          <p:cNvGrpSpPr/>
          <p:nvPr/>
        </p:nvGrpSpPr>
        <p:grpSpPr>
          <a:xfrm>
            <a:off x="3607417" y="862159"/>
            <a:ext cx="1929167" cy="1442179"/>
            <a:chOff x="2691759" y="1497349"/>
            <a:chExt cx="1929167" cy="14421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B59070-4D2D-4430-A1E2-D0D2C5178186}"/>
                </a:ext>
              </a:extLst>
            </p:cNvPr>
            <p:cNvSpPr/>
            <p:nvPr/>
          </p:nvSpPr>
          <p:spPr>
            <a:xfrm>
              <a:off x="3117396" y="1497349"/>
              <a:ext cx="1117614" cy="10918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213E"/>
                </a:buClr>
                <a:buSzPts val="6000"/>
                <a:buFont typeface="Arial"/>
                <a:buNone/>
                <a:tabLst/>
                <a:defRPr/>
              </a:pPr>
              <a:r>
                <a:rPr kumimoji="0" lang="en" sz="6000" b="1" i="0" u="none" strike="noStrike" kern="0" cap="none" spc="600" normalizeH="0" baseline="0" noProof="0" dirty="0">
                  <a:ln>
                    <a:noFill/>
                  </a:ln>
                  <a:solidFill>
                    <a:srgbClr val="FF8477">
                      <a:lumMod val="75000"/>
                    </a:srgbClr>
                  </a:solidFill>
                  <a:effectLst/>
                  <a:uLnTx/>
                  <a:uFillTx/>
                  <a:latin typeface="Rammetto One"/>
                  <a:cs typeface="Arial"/>
                  <a:sym typeface="Rammetto One"/>
                </a:rPr>
                <a:t>31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9F64467-C825-4A1F-BC07-735C52375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1759" y="2348800"/>
              <a:ext cx="420263" cy="59072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E03D39-DFE5-42B5-AC97-702262319FB3}"/>
                </a:ext>
              </a:extLst>
            </p:cNvPr>
            <p:cNvSpPr/>
            <p:nvPr/>
          </p:nvSpPr>
          <p:spPr>
            <a:xfrm>
              <a:off x="2981300" y="1744013"/>
              <a:ext cx="694186" cy="694186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>
                <a:ln>
                  <a:noFill/>
                </a:ln>
                <a:solidFill>
                  <a:srgbClr val="7ACBC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4AE193-5196-40C2-B178-F7A053540E37}"/>
                </a:ext>
              </a:extLst>
            </p:cNvPr>
            <p:cNvSpPr/>
            <p:nvPr/>
          </p:nvSpPr>
          <p:spPr>
            <a:xfrm>
              <a:off x="3602679" y="1744013"/>
              <a:ext cx="694186" cy="69418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7ACBC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D03667-09ED-4E55-865F-C7633DCCFF30}"/>
                </a:ext>
              </a:extLst>
            </p:cNvPr>
            <p:cNvCxnSpPr>
              <a:cxnSpLocks/>
            </p:cNvCxnSpPr>
            <p:nvPr/>
          </p:nvCxnSpPr>
          <p:spPr>
            <a:xfrm>
              <a:off x="4200663" y="2348800"/>
              <a:ext cx="420263" cy="590728"/>
            </a:xfrm>
            <a:prstGeom prst="straightConnector1">
              <a:avLst/>
            </a:prstGeom>
            <a:ln w="19050">
              <a:solidFill>
                <a:srgbClr val="EE81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9711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235" r="2305"/>
          <a:stretch/>
        </p:blipFill>
        <p:spPr>
          <a:xfrm>
            <a:off x="7562008" y="3259929"/>
            <a:ext cx="1051560" cy="149358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1F459C5A-FD3A-4769-B281-116F95705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582" y="2299185"/>
            <a:ext cx="1901461" cy="910238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/>
            <a:r>
              <a:rPr lang="ms-MY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Nilai digit bagi 5 ialah </a:t>
            </a:r>
            <a:r>
              <a:rPr lang="ms-MY" b="1" dirty="0">
                <a:solidFill>
                  <a:schemeClr val="tx2">
                    <a:lumMod val="75000"/>
                  </a:schemeClr>
                </a:solidFill>
              </a:rPr>
              <a:t>50.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A1655-AEAE-4AB7-A03F-CCB9C3BB1B61}"/>
              </a:ext>
            </a:extLst>
          </p:cNvPr>
          <p:cNvSpPr txBox="1"/>
          <p:nvPr/>
        </p:nvSpPr>
        <p:spPr>
          <a:xfrm>
            <a:off x="7492629" y="2801958"/>
            <a:ext cx="11737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1" i="0" u="none" strike="noStrike" kern="0" cap="none" spc="0" normalizeH="0" baseline="0" noProof="0" dirty="0">
                <a:ln>
                  <a:noFill/>
                </a:ln>
                <a:solidFill>
                  <a:srgbClr val="7ACBC2">
                    <a:lumMod val="75000"/>
                  </a:srgbClr>
                </a:solidFill>
                <a:effectLst/>
                <a:uLnTx/>
                <a:uFillTx/>
                <a:latin typeface="Rammetto One"/>
                <a:ea typeface="+mn-ea"/>
                <a:cs typeface="+mn-cs"/>
                <a:sym typeface="Arial"/>
              </a:rPr>
              <a:t>Abakus pantas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543AC4F-D319-4165-BB96-84E0CA035EDD}"/>
              </a:ext>
            </a:extLst>
          </p:cNvPr>
          <p:cNvSpPr/>
          <p:nvPr/>
        </p:nvSpPr>
        <p:spPr>
          <a:xfrm rot="5400000">
            <a:off x="8368587" y="4390625"/>
            <a:ext cx="401214" cy="156988"/>
          </a:xfrm>
          <a:prstGeom prst="roundRect">
            <a:avLst/>
          </a:prstGeom>
          <a:solidFill>
            <a:schemeClr val="accent6"/>
          </a:solidFill>
          <a:ln>
            <a:solidFill>
              <a:srgbClr val="EE81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rgbClr val="FFA00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2ABF09-911C-4973-A29E-DC899653E11D}"/>
              </a:ext>
            </a:extLst>
          </p:cNvPr>
          <p:cNvSpPr/>
          <p:nvPr/>
        </p:nvSpPr>
        <p:spPr>
          <a:xfrm rot="5400000">
            <a:off x="7817052" y="4315036"/>
            <a:ext cx="531517" cy="17786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rgbClr val="17213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puluh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9D7607EB-EC0F-4AC9-9029-A1AEB430BFEC}"/>
              </a:ext>
            </a:extLst>
          </p:cNvPr>
          <p:cNvSpPr txBox="1">
            <a:spLocks/>
          </p:cNvSpPr>
          <p:nvPr/>
        </p:nvSpPr>
        <p:spPr>
          <a:xfrm>
            <a:off x="5536584" y="2299185"/>
            <a:ext cx="1901461" cy="910238"/>
          </a:xfrm>
          <a:prstGeom prst="roundRect">
            <a:avLst/>
          </a:prstGeom>
          <a:ln w="38100" cap="flat" cmpd="sng" algn="ctr">
            <a:solidFill>
              <a:schemeClr val="accent2"/>
            </a:solidFill>
            <a:prstDash val="soli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13E"/>
              </a:buClr>
              <a:buSzPts val="1600"/>
              <a:buFont typeface="Archivo"/>
              <a:buNone/>
              <a:tabLst/>
              <a:defRPr/>
            </a:pP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EE8110"/>
                </a:solidFill>
                <a:effectLst/>
                <a:uLnTx/>
                <a:uFillTx/>
                <a:latin typeface="Archivo"/>
                <a:sym typeface="Archivo"/>
              </a:rPr>
              <a:t>Nilai digit bagi 8 ialah </a:t>
            </a: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FF8477">
                    <a:lumMod val="75000"/>
                  </a:srgbClr>
                </a:solidFill>
                <a:effectLst/>
                <a:uLnTx/>
                <a:uFillTx/>
                <a:latin typeface="Archivo"/>
                <a:sym typeface="Archivo"/>
              </a:rPr>
              <a:t>8.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10824A-364E-4F1B-882F-E63955D9C794}"/>
              </a:ext>
            </a:extLst>
          </p:cNvPr>
          <p:cNvGrpSpPr/>
          <p:nvPr/>
        </p:nvGrpSpPr>
        <p:grpSpPr>
          <a:xfrm>
            <a:off x="3607417" y="862159"/>
            <a:ext cx="1929167" cy="1442179"/>
            <a:chOff x="2691759" y="1497349"/>
            <a:chExt cx="1929167" cy="144217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49D855D-F920-4CA3-A264-7BDBAE8DFF45}"/>
                </a:ext>
              </a:extLst>
            </p:cNvPr>
            <p:cNvSpPr/>
            <p:nvPr/>
          </p:nvSpPr>
          <p:spPr>
            <a:xfrm>
              <a:off x="3117396" y="1497349"/>
              <a:ext cx="1117614" cy="10918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213E"/>
                </a:buClr>
                <a:buSzPts val="6000"/>
                <a:buFont typeface="Arial"/>
                <a:buNone/>
                <a:tabLst/>
                <a:defRPr/>
              </a:pPr>
              <a:r>
                <a:rPr kumimoji="0" lang="en" sz="6000" b="1" i="0" u="none" strike="noStrike" kern="0" cap="none" spc="600" normalizeH="0" baseline="0" noProof="0" dirty="0">
                  <a:ln>
                    <a:noFill/>
                  </a:ln>
                  <a:solidFill>
                    <a:srgbClr val="FF8477">
                      <a:lumMod val="75000"/>
                    </a:srgbClr>
                  </a:solidFill>
                  <a:effectLst/>
                  <a:uLnTx/>
                  <a:uFillTx/>
                  <a:latin typeface="Rammetto One"/>
                  <a:cs typeface="Arial"/>
                  <a:sym typeface="Rammetto One"/>
                </a:rPr>
                <a:t>58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9719B47-EA77-4F41-80D1-19CF18374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1759" y="2348800"/>
              <a:ext cx="420263" cy="59072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1EC7E9-B9C2-4FF4-A8B6-8DADEC150335}"/>
                </a:ext>
              </a:extLst>
            </p:cNvPr>
            <p:cNvSpPr/>
            <p:nvPr/>
          </p:nvSpPr>
          <p:spPr>
            <a:xfrm>
              <a:off x="2981300" y="1744013"/>
              <a:ext cx="694186" cy="694186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>
                <a:ln>
                  <a:noFill/>
                </a:ln>
                <a:solidFill>
                  <a:srgbClr val="7ACBC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10C064B-2310-46B6-8180-48AB559D8248}"/>
                </a:ext>
              </a:extLst>
            </p:cNvPr>
            <p:cNvSpPr/>
            <p:nvPr/>
          </p:nvSpPr>
          <p:spPr>
            <a:xfrm>
              <a:off x="3602679" y="1744013"/>
              <a:ext cx="694186" cy="69418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7ACBC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52CCD3D-D054-49E0-A19B-F752F0D3B1EA}"/>
                </a:ext>
              </a:extLst>
            </p:cNvPr>
            <p:cNvCxnSpPr>
              <a:cxnSpLocks/>
            </p:cNvCxnSpPr>
            <p:nvPr/>
          </p:nvCxnSpPr>
          <p:spPr>
            <a:xfrm>
              <a:off x="4200663" y="2348800"/>
              <a:ext cx="420263" cy="590728"/>
            </a:xfrm>
            <a:prstGeom prst="straightConnector1">
              <a:avLst/>
            </a:prstGeom>
            <a:ln w="19050">
              <a:solidFill>
                <a:srgbClr val="EE81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8907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008" y="3150357"/>
            <a:ext cx="1051560" cy="1601924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D571C87F-6401-4ED8-9324-D406438A7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582" y="2299185"/>
            <a:ext cx="1901461" cy="910238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/>
            <a:r>
              <a:rPr lang="ms-MY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Nilai digit bagi 2 ialah </a:t>
            </a:r>
            <a:r>
              <a:rPr lang="ms-MY" b="1" dirty="0">
                <a:solidFill>
                  <a:schemeClr val="tx2">
                    <a:lumMod val="75000"/>
                  </a:schemeClr>
                </a:solidFill>
              </a:rPr>
              <a:t>20.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C58048-0573-4CEB-A819-3D06F53105E4}"/>
              </a:ext>
            </a:extLst>
          </p:cNvPr>
          <p:cNvSpPr txBox="1"/>
          <p:nvPr/>
        </p:nvSpPr>
        <p:spPr>
          <a:xfrm>
            <a:off x="7492629" y="2801958"/>
            <a:ext cx="1173707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1" i="0" u="none" strike="noStrike" kern="0" cap="none" spc="0" normalizeH="0" baseline="0" noProof="0" dirty="0">
                <a:ln>
                  <a:noFill/>
                </a:ln>
                <a:solidFill>
                  <a:srgbClr val="7ACBC2">
                    <a:lumMod val="75000"/>
                  </a:srgbClr>
                </a:solidFill>
                <a:effectLst/>
                <a:uLnTx/>
                <a:uFillTx/>
                <a:latin typeface="Rammetto One"/>
                <a:ea typeface="+mn-ea"/>
                <a:cs typeface="+mn-cs"/>
                <a:sym typeface="Arial"/>
              </a:rPr>
              <a:t>Abakus pantas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239CFC5-F9C8-4FFA-B6D3-BB1BA43E2F63}"/>
              </a:ext>
            </a:extLst>
          </p:cNvPr>
          <p:cNvSpPr/>
          <p:nvPr/>
        </p:nvSpPr>
        <p:spPr>
          <a:xfrm rot="5400000">
            <a:off x="8341291" y="4390625"/>
            <a:ext cx="401214" cy="156988"/>
          </a:xfrm>
          <a:prstGeom prst="roundRect">
            <a:avLst/>
          </a:prstGeom>
          <a:solidFill>
            <a:schemeClr val="accent6"/>
          </a:solidFill>
          <a:ln>
            <a:solidFill>
              <a:srgbClr val="EE81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rgbClr val="FFA00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8E92AB-FC47-49E7-8013-252FF62C32E0}"/>
              </a:ext>
            </a:extLst>
          </p:cNvPr>
          <p:cNvSpPr/>
          <p:nvPr/>
        </p:nvSpPr>
        <p:spPr>
          <a:xfrm rot="5400000">
            <a:off x="7660100" y="4315036"/>
            <a:ext cx="531517" cy="17786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000" b="0" i="0" u="none" strike="noStrike" kern="0" cap="none" spc="0" normalizeH="0" baseline="0" noProof="0" dirty="0">
                <a:ln>
                  <a:noFill/>
                </a:ln>
                <a:solidFill>
                  <a:srgbClr val="17213E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puluh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CCDD29DD-5639-4211-B5BF-34B2D2072548}"/>
              </a:ext>
            </a:extLst>
          </p:cNvPr>
          <p:cNvSpPr txBox="1">
            <a:spLocks/>
          </p:cNvSpPr>
          <p:nvPr/>
        </p:nvSpPr>
        <p:spPr>
          <a:xfrm>
            <a:off x="5536584" y="2299185"/>
            <a:ext cx="1901461" cy="910238"/>
          </a:xfrm>
          <a:prstGeom prst="roundRect">
            <a:avLst/>
          </a:prstGeom>
          <a:ln w="38100" cap="flat" cmpd="sng" algn="ctr">
            <a:solidFill>
              <a:schemeClr val="accent2"/>
            </a:solidFill>
            <a:prstDash val="soli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13E"/>
              </a:buClr>
              <a:buSzPts val="1600"/>
              <a:buFont typeface="Archivo"/>
              <a:buNone/>
              <a:tabLst/>
              <a:defRPr/>
            </a:pP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EE8110"/>
                </a:solidFill>
                <a:effectLst/>
                <a:uLnTx/>
                <a:uFillTx/>
                <a:latin typeface="Archivo"/>
                <a:sym typeface="Archivo"/>
              </a:rPr>
              <a:t>Nilai digit bagi 5 ialah </a:t>
            </a:r>
            <a:r>
              <a:rPr kumimoji="0" lang="ms-MY" sz="1800" b="1" i="0" u="none" strike="noStrike" kern="0" cap="none" spc="0" normalizeH="0" baseline="0" noProof="0" dirty="0">
                <a:ln>
                  <a:noFill/>
                </a:ln>
                <a:solidFill>
                  <a:srgbClr val="FF8477">
                    <a:lumMod val="75000"/>
                  </a:srgbClr>
                </a:solidFill>
                <a:effectLst/>
                <a:uLnTx/>
                <a:uFillTx/>
                <a:latin typeface="Archivo"/>
                <a:sym typeface="Archivo"/>
              </a:rPr>
              <a:t>5.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8F25D2-4C57-49D2-B281-E06BE1AAFAD3}"/>
              </a:ext>
            </a:extLst>
          </p:cNvPr>
          <p:cNvGrpSpPr/>
          <p:nvPr/>
        </p:nvGrpSpPr>
        <p:grpSpPr>
          <a:xfrm>
            <a:off x="3607417" y="862159"/>
            <a:ext cx="1929167" cy="1442179"/>
            <a:chOff x="2691759" y="1497349"/>
            <a:chExt cx="1929167" cy="144217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47F903-7C95-40F3-BC45-302A0B08A3AA}"/>
                </a:ext>
              </a:extLst>
            </p:cNvPr>
            <p:cNvSpPr/>
            <p:nvPr/>
          </p:nvSpPr>
          <p:spPr>
            <a:xfrm>
              <a:off x="3117396" y="1497349"/>
              <a:ext cx="1117614" cy="10918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213E"/>
                </a:buClr>
                <a:buSzPts val="6000"/>
                <a:buFont typeface="Arial"/>
                <a:buNone/>
                <a:tabLst/>
                <a:defRPr/>
              </a:pPr>
              <a:r>
                <a:rPr kumimoji="0" lang="en" sz="6000" b="1" i="0" u="none" strike="noStrike" kern="0" cap="none" spc="600" normalizeH="0" baseline="0" noProof="0" dirty="0">
                  <a:ln>
                    <a:noFill/>
                  </a:ln>
                  <a:solidFill>
                    <a:srgbClr val="FF8477">
                      <a:lumMod val="75000"/>
                    </a:srgbClr>
                  </a:solidFill>
                  <a:effectLst/>
                  <a:uLnTx/>
                  <a:uFillTx/>
                  <a:latin typeface="Rammetto One"/>
                  <a:cs typeface="Arial"/>
                  <a:sym typeface="Rammetto One"/>
                </a:rPr>
                <a:t>25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277AFE2-9D96-4CF4-BB0A-5D92F350F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1759" y="2348800"/>
              <a:ext cx="420263" cy="59072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511E93-E455-4A32-A71E-3B9BC290DCF8}"/>
                </a:ext>
              </a:extLst>
            </p:cNvPr>
            <p:cNvSpPr/>
            <p:nvPr/>
          </p:nvSpPr>
          <p:spPr>
            <a:xfrm>
              <a:off x="2981300" y="1744013"/>
              <a:ext cx="694186" cy="694186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>
                <a:ln>
                  <a:noFill/>
                </a:ln>
                <a:solidFill>
                  <a:srgbClr val="7ACBC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E8B5AB6-2D5B-4345-8EAE-2DBBC4FEE5A4}"/>
                </a:ext>
              </a:extLst>
            </p:cNvPr>
            <p:cNvSpPr/>
            <p:nvPr/>
          </p:nvSpPr>
          <p:spPr>
            <a:xfrm>
              <a:off x="3602679" y="1744013"/>
              <a:ext cx="694186" cy="69418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7ACBC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583CF6A-5C09-457D-8ED5-B23781479133}"/>
                </a:ext>
              </a:extLst>
            </p:cNvPr>
            <p:cNvCxnSpPr>
              <a:cxnSpLocks/>
            </p:cNvCxnSpPr>
            <p:nvPr/>
          </p:nvCxnSpPr>
          <p:spPr>
            <a:xfrm>
              <a:off x="4200663" y="2348800"/>
              <a:ext cx="420263" cy="590728"/>
            </a:xfrm>
            <a:prstGeom prst="straightConnector1">
              <a:avLst/>
            </a:prstGeom>
            <a:ln w="19050">
              <a:solidFill>
                <a:srgbClr val="EE81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9101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p38"/>
          <p:cNvSpPr txBox="1">
            <a:spLocks noGrp="1"/>
          </p:cNvSpPr>
          <p:nvPr>
            <p:ph type="title"/>
          </p:nvPr>
        </p:nvSpPr>
        <p:spPr>
          <a:xfrm>
            <a:off x="-404317" y="1056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TERIMA KASIH</a:t>
            </a:r>
            <a:endParaRPr sz="60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484" name="Google Shape;3484;p38"/>
          <p:cNvGrpSpPr/>
          <p:nvPr/>
        </p:nvGrpSpPr>
        <p:grpSpPr>
          <a:xfrm flipH="1">
            <a:off x="5608594" y="2259465"/>
            <a:ext cx="902144" cy="624568"/>
            <a:chOff x="3693400" y="4848600"/>
            <a:chExt cx="237500" cy="164425"/>
          </a:xfrm>
        </p:grpSpPr>
        <p:sp>
          <p:nvSpPr>
            <p:cNvPr id="3485" name="Google Shape;3485;p38"/>
            <p:cNvSpPr/>
            <p:nvPr/>
          </p:nvSpPr>
          <p:spPr>
            <a:xfrm>
              <a:off x="3694425" y="4850613"/>
              <a:ext cx="235450" cy="160400"/>
            </a:xfrm>
            <a:custGeom>
              <a:avLst/>
              <a:gdLst/>
              <a:ahLst/>
              <a:cxnLst/>
              <a:rect l="l" t="t" r="r" b="b"/>
              <a:pathLst>
                <a:path w="9418" h="6416" extrusionOk="0">
                  <a:moveTo>
                    <a:pt x="3546" y="2352"/>
                  </a:moveTo>
                  <a:lnTo>
                    <a:pt x="3546" y="2383"/>
                  </a:lnTo>
                  <a:lnTo>
                    <a:pt x="3546" y="2383"/>
                  </a:lnTo>
                  <a:cubicBezTo>
                    <a:pt x="3545" y="2372"/>
                    <a:pt x="3545" y="2362"/>
                    <a:pt x="3546" y="2352"/>
                  </a:cubicBezTo>
                  <a:close/>
                  <a:moveTo>
                    <a:pt x="3998" y="2101"/>
                  </a:moveTo>
                  <a:cubicBezTo>
                    <a:pt x="4325" y="2101"/>
                    <a:pt x="4791" y="2226"/>
                    <a:pt x="5268" y="2461"/>
                  </a:cubicBezTo>
                  <a:cubicBezTo>
                    <a:pt x="6007" y="2831"/>
                    <a:pt x="6511" y="3326"/>
                    <a:pt x="6478" y="3629"/>
                  </a:cubicBezTo>
                  <a:lnTo>
                    <a:pt x="6326" y="3814"/>
                  </a:lnTo>
                  <a:cubicBezTo>
                    <a:pt x="6352" y="3805"/>
                    <a:pt x="6377" y="3797"/>
                    <a:pt x="6402" y="3788"/>
                  </a:cubicBezTo>
                  <a:lnTo>
                    <a:pt x="6402" y="3788"/>
                  </a:lnTo>
                  <a:cubicBezTo>
                    <a:pt x="6325" y="3849"/>
                    <a:pt x="6199" y="3879"/>
                    <a:pt x="6039" y="3879"/>
                  </a:cubicBezTo>
                  <a:cubicBezTo>
                    <a:pt x="5711" y="3879"/>
                    <a:pt x="5241" y="3754"/>
                    <a:pt x="4756" y="3511"/>
                  </a:cubicBezTo>
                  <a:cubicBezTo>
                    <a:pt x="4064" y="3173"/>
                    <a:pt x="3572" y="2704"/>
                    <a:pt x="3547" y="2392"/>
                  </a:cubicBezTo>
                  <a:lnTo>
                    <a:pt x="3547" y="2392"/>
                  </a:lnTo>
                  <a:lnTo>
                    <a:pt x="3613" y="2209"/>
                  </a:lnTo>
                  <a:cubicBezTo>
                    <a:pt x="3689" y="2136"/>
                    <a:pt x="3824" y="2101"/>
                    <a:pt x="3998" y="2101"/>
                  </a:cubicBezTo>
                  <a:close/>
                  <a:moveTo>
                    <a:pt x="3045" y="0"/>
                  </a:moveTo>
                  <a:cubicBezTo>
                    <a:pt x="2584" y="0"/>
                    <a:pt x="2161" y="64"/>
                    <a:pt x="1799" y="185"/>
                  </a:cubicBezTo>
                  <a:cubicBezTo>
                    <a:pt x="1757" y="134"/>
                    <a:pt x="1715" y="92"/>
                    <a:pt x="1673" y="50"/>
                  </a:cubicBezTo>
                  <a:cubicBezTo>
                    <a:pt x="1652" y="33"/>
                    <a:pt x="1622" y="23"/>
                    <a:pt x="1594" y="23"/>
                  </a:cubicBezTo>
                  <a:cubicBezTo>
                    <a:pt x="1566" y="23"/>
                    <a:pt x="1538" y="33"/>
                    <a:pt x="1521" y="59"/>
                  </a:cubicBezTo>
                  <a:cubicBezTo>
                    <a:pt x="1488" y="101"/>
                    <a:pt x="1479" y="176"/>
                    <a:pt x="1530" y="210"/>
                  </a:cubicBezTo>
                  <a:lnTo>
                    <a:pt x="1597" y="269"/>
                  </a:lnTo>
                  <a:cubicBezTo>
                    <a:pt x="1320" y="386"/>
                    <a:pt x="1093" y="554"/>
                    <a:pt x="908" y="756"/>
                  </a:cubicBezTo>
                  <a:cubicBezTo>
                    <a:pt x="816" y="857"/>
                    <a:pt x="732" y="974"/>
                    <a:pt x="673" y="1100"/>
                  </a:cubicBezTo>
                  <a:cubicBezTo>
                    <a:pt x="1" y="2436"/>
                    <a:pt x="1353" y="4460"/>
                    <a:pt x="3697" y="5628"/>
                  </a:cubicBezTo>
                  <a:cubicBezTo>
                    <a:pt x="4757" y="6156"/>
                    <a:pt x="5839" y="6416"/>
                    <a:pt x="6768" y="6416"/>
                  </a:cubicBezTo>
                  <a:cubicBezTo>
                    <a:pt x="7877" y="6416"/>
                    <a:pt x="8766" y="6045"/>
                    <a:pt x="9132" y="5317"/>
                  </a:cubicBezTo>
                  <a:cubicBezTo>
                    <a:pt x="9241" y="5107"/>
                    <a:pt x="9292" y="4881"/>
                    <a:pt x="9300" y="4637"/>
                  </a:cubicBezTo>
                  <a:cubicBezTo>
                    <a:pt x="9309" y="4334"/>
                    <a:pt x="9250" y="4007"/>
                    <a:pt x="9115" y="3679"/>
                  </a:cubicBezTo>
                  <a:cubicBezTo>
                    <a:pt x="9208" y="3662"/>
                    <a:pt x="9292" y="3620"/>
                    <a:pt x="9376" y="3553"/>
                  </a:cubicBezTo>
                  <a:cubicBezTo>
                    <a:pt x="9401" y="3536"/>
                    <a:pt x="9418" y="3511"/>
                    <a:pt x="9418" y="3494"/>
                  </a:cubicBezTo>
                  <a:cubicBezTo>
                    <a:pt x="9418" y="3469"/>
                    <a:pt x="9418" y="3444"/>
                    <a:pt x="9409" y="3419"/>
                  </a:cubicBezTo>
                  <a:cubicBezTo>
                    <a:pt x="9387" y="3390"/>
                    <a:pt x="9352" y="3373"/>
                    <a:pt x="9314" y="3373"/>
                  </a:cubicBezTo>
                  <a:cubicBezTo>
                    <a:pt x="9296" y="3373"/>
                    <a:pt x="9277" y="3377"/>
                    <a:pt x="9258" y="3385"/>
                  </a:cubicBezTo>
                  <a:cubicBezTo>
                    <a:pt x="9233" y="3410"/>
                    <a:pt x="9208" y="3427"/>
                    <a:pt x="9174" y="3444"/>
                  </a:cubicBezTo>
                  <a:lnTo>
                    <a:pt x="9166" y="3444"/>
                  </a:lnTo>
                  <a:cubicBezTo>
                    <a:pt x="9157" y="3444"/>
                    <a:pt x="9157" y="3452"/>
                    <a:pt x="9149" y="3452"/>
                  </a:cubicBezTo>
                  <a:cubicBezTo>
                    <a:pt x="9124" y="3461"/>
                    <a:pt x="9115" y="3461"/>
                    <a:pt x="9090" y="3469"/>
                  </a:cubicBezTo>
                  <a:cubicBezTo>
                    <a:pt x="9082" y="3469"/>
                    <a:pt x="9065" y="3478"/>
                    <a:pt x="9048" y="3478"/>
                  </a:cubicBezTo>
                  <a:lnTo>
                    <a:pt x="9031" y="3478"/>
                  </a:lnTo>
                  <a:cubicBezTo>
                    <a:pt x="8628" y="2638"/>
                    <a:pt x="7813" y="1789"/>
                    <a:pt x="6713" y="1126"/>
                  </a:cubicBezTo>
                  <a:cubicBezTo>
                    <a:pt x="6730" y="1058"/>
                    <a:pt x="6730" y="991"/>
                    <a:pt x="6713" y="916"/>
                  </a:cubicBezTo>
                  <a:cubicBezTo>
                    <a:pt x="6713" y="899"/>
                    <a:pt x="6679" y="865"/>
                    <a:pt x="6654" y="857"/>
                  </a:cubicBezTo>
                  <a:cubicBezTo>
                    <a:pt x="6637" y="848"/>
                    <a:pt x="6604" y="848"/>
                    <a:pt x="6570" y="848"/>
                  </a:cubicBezTo>
                  <a:cubicBezTo>
                    <a:pt x="6553" y="857"/>
                    <a:pt x="6520" y="874"/>
                    <a:pt x="6511" y="899"/>
                  </a:cubicBezTo>
                  <a:cubicBezTo>
                    <a:pt x="6511" y="907"/>
                    <a:pt x="6503" y="924"/>
                    <a:pt x="6503" y="932"/>
                  </a:cubicBezTo>
                  <a:lnTo>
                    <a:pt x="6503" y="974"/>
                  </a:lnTo>
                  <a:lnTo>
                    <a:pt x="6503" y="1016"/>
                  </a:lnTo>
                  <a:cubicBezTo>
                    <a:pt x="6377" y="941"/>
                    <a:pt x="6234" y="865"/>
                    <a:pt x="6100" y="798"/>
                  </a:cubicBezTo>
                  <a:cubicBezTo>
                    <a:pt x="5579" y="529"/>
                    <a:pt x="5050" y="336"/>
                    <a:pt x="4537" y="210"/>
                  </a:cubicBezTo>
                  <a:cubicBezTo>
                    <a:pt x="4537" y="193"/>
                    <a:pt x="4546" y="193"/>
                    <a:pt x="4546" y="185"/>
                  </a:cubicBezTo>
                  <a:lnTo>
                    <a:pt x="4546" y="193"/>
                  </a:lnTo>
                  <a:cubicBezTo>
                    <a:pt x="4554" y="176"/>
                    <a:pt x="4571" y="151"/>
                    <a:pt x="4571" y="134"/>
                  </a:cubicBezTo>
                  <a:cubicBezTo>
                    <a:pt x="4571" y="109"/>
                    <a:pt x="4554" y="84"/>
                    <a:pt x="4537" y="59"/>
                  </a:cubicBezTo>
                  <a:cubicBezTo>
                    <a:pt x="4512" y="42"/>
                    <a:pt x="4487" y="25"/>
                    <a:pt x="4462" y="25"/>
                  </a:cubicBezTo>
                  <a:cubicBezTo>
                    <a:pt x="4445" y="25"/>
                    <a:pt x="4411" y="42"/>
                    <a:pt x="4386" y="59"/>
                  </a:cubicBezTo>
                  <a:cubicBezTo>
                    <a:pt x="4369" y="92"/>
                    <a:pt x="4344" y="126"/>
                    <a:pt x="4336" y="151"/>
                  </a:cubicBezTo>
                  <a:cubicBezTo>
                    <a:pt x="3884" y="49"/>
                    <a:pt x="3450" y="0"/>
                    <a:pt x="304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486" name="Google Shape;3486;p38"/>
            <p:cNvGrpSpPr/>
            <p:nvPr/>
          </p:nvGrpSpPr>
          <p:grpSpPr>
            <a:xfrm>
              <a:off x="3693400" y="4848600"/>
              <a:ext cx="237500" cy="164425"/>
              <a:chOff x="3693400" y="1169150"/>
              <a:chExt cx="237500" cy="164425"/>
            </a:xfrm>
          </p:grpSpPr>
          <p:sp>
            <p:nvSpPr>
              <p:cNvPr id="3487" name="Google Shape;3487;p38"/>
              <p:cNvSpPr/>
              <p:nvPr/>
            </p:nvSpPr>
            <p:spPr>
              <a:xfrm>
                <a:off x="3693400" y="1170950"/>
                <a:ext cx="233575" cy="160400"/>
              </a:xfrm>
              <a:custGeom>
                <a:avLst/>
                <a:gdLst/>
                <a:ahLst/>
                <a:cxnLst/>
                <a:rect l="l" t="t" r="r" b="b"/>
                <a:pathLst>
                  <a:path w="9343" h="6416" extrusionOk="0">
                    <a:moveTo>
                      <a:pt x="3991" y="2105"/>
                    </a:moveTo>
                    <a:cubicBezTo>
                      <a:pt x="4319" y="2105"/>
                      <a:pt x="4787" y="2233"/>
                      <a:pt x="5268" y="2471"/>
                    </a:cubicBezTo>
                    <a:cubicBezTo>
                      <a:pt x="6066" y="2874"/>
                      <a:pt x="6604" y="3428"/>
                      <a:pt x="6461" y="3722"/>
                    </a:cubicBezTo>
                    <a:cubicBezTo>
                      <a:pt x="6401" y="3839"/>
                      <a:pt x="6245" y="3895"/>
                      <a:pt x="6029" y="3895"/>
                    </a:cubicBezTo>
                    <a:cubicBezTo>
                      <a:pt x="5699" y="3895"/>
                      <a:pt x="5229" y="3764"/>
                      <a:pt x="4747" y="3521"/>
                    </a:cubicBezTo>
                    <a:cubicBezTo>
                      <a:pt x="3949" y="3126"/>
                      <a:pt x="3420" y="2571"/>
                      <a:pt x="3563" y="2277"/>
                    </a:cubicBezTo>
                    <a:cubicBezTo>
                      <a:pt x="3620" y="2161"/>
                      <a:pt x="3775" y="2105"/>
                      <a:pt x="3991" y="2105"/>
                    </a:cubicBezTo>
                    <a:close/>
                    <a:moveTo>
                      <a:pt x="3043" y="1"/>
                    </a:moveTo>
                    <a:cubicBezTo>
                      <a:pt x="2124" y="1"/>
                      <a:pt x="1356" y="255"/>
                      <a:pt x="908" y="749"/>
                    </a:cubicBezTo>
                    <a:cubicBezTo>
                      <a:pt x="816" y="858"/>
                      <a:pt x="732" y="975"/>
                      <a:pt x="673" y="1101"/>
                    </a:cubicBezTo>
                    <a:cubicBezTo>
                      <a:pt x="1" y="2429"/>
                      <a:pt x="1353" y="4462"/>
                      <a:pt x="3697" y="5621"/>
                    </a:cubicBezTo>
                    <a:cubicBezTo>
                      <a:pt x="4759" y="6154"/>
                      <a:pt x="5844" y="6416"/>
                      <a:pt x="6774" y="6416"/>
                    </a:cubicBezTo>
                    <a:cubicBezTo>
                      <a:pt x="7880" y="6416"/>
                      <a:pt x="8767" y="6044"/>
                      <a:pt x="9132" y="5318"/>
                    </a:cubicBezTo>
                    <a:cubicBezTo>
                      <a:pt x="9241" y="5117"/>
                      <a:pt x="9292" y="4890"/>
                      <a:pt x="9300" y="4638"/>
                    </a:cubicBezTo>
                    <a:cubicBezTo>
                      <a:pt x="9342" y="3370"/>
                      <a:pt x="8074" y="1773"/>
                      <a:pt x="6108" y="791"/>
                    </a:cubicBezTo>
                    <a:cubicBezTo>
                      <a:pt x="5049" y="259"/>
                      <a:pt x="3970" y="1"/>
                      <a:pt x="30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8" name="Google Shape;3488;p38"/>
              <p:cNvSpPr/>
              <p:nvPr/>
            </p:nvSpPr>
            <p:spPr>
              <a:xfrm>
                <a:off x="3700125" y="1169150"/>
                <a:ext cx="228950" cy="164375"/>
              </a:xfrm>
              <a:custGeom>
                <a:avLst/>
                <a:gdLst/>
                <a:ahLst/>
                <a:cxnLst/>
                <a:rect l="l" t="t" r="r" b="b"/>
                <a:pathLst>
                  <a:path w="9158" h="6575" extrusionOk="0">
                    <a:moveTo>
                      <a:pt x="3731" y="2249"/>
                    </a:moveTo>
                    <a:cubicBezTo>
                      <a:pt x="3781" y="2249"/>
                      <a:pt x="3840" y="2249"/>
                      <a:pt x="3899" y="2257"/>
                    </a:cubicBezTo>
                    <a:cubicBezTo>
                      <a:pt x="4209" y="2291"/>
                      <a:pt x="4587" y="2417"/>
                      <a:pt x="4965" y="2610"/>
                    </a:cubicBezTo>
                    <a:cubicBezTo>
                      <a:pt x="5780" y="3013"/>
                      <a:pt x="6217" y="3542"/>
                      <a:pt x="6116" y="3752"/>
                    </a:cubicBezTo>
                    <a:cubicBezTo>
                      <a:pt x="6070" y="3832"/>
                      <a:pt x="5944" y="3880"/>
                      <a:pt x="5752" y="3880"/>
                    </a:cubicBezTo>
                    <a:cubicBezTo>
                      <a:pt x="5702" y="3880"/>
                      <a:pt x="5647" y="3877"/>
                      <a:pt x="5587" y="3870"/>
                    </a:cubicBezTo>
                    <a:cubicBezTo>
                      <a:pt x="5276" y="3836"/>
                      <a:pt x="4898" y="3710"/>
                      <a:pt x="4520" y="3517"/>
                    </a:cubicBezTo>
                    <a:cubicBezTo>
                      <a:pt x="4142" y="3332"/>
                      <a:pt x="3815" y="3097"/>
                      <a:pt x="3596" y="2870"/>
                    </a:cubicBezTo>
                    <a:cubicBezTo>
                      <a:pt x="3403" y="2669"/>
                      <a:pt x="3319" y="2484"/>
                      <a:pt x="3378" y="2375"/>
                    </a:cubicBezTo>
                    <a:cubicBezTo>
                      <a:pt x="3420" y="2291"/>
                      <a:pt x="3546" y="2249"/>
                      <a:pt x="3731" y="2249"/>
                    </a:cubicBezTo>
                    <a:close/>
                    <a:moveTo>
                      <a:pt x="3730" y="2094"/>
                    </a:moveTo>
                    <a:cubicBezTo>
                      <a:pt x="3471" y="2094"/>
                      <a:pt x="3295" y="2170"/>
                      <a:pt x="3227" y="2307"/>
                    </a:cubicBezTo>
                    <a:cubicBezTo>
                      <a:pt x="3143" y="2467"/>
                      <a:pt x="3227" y="2711"/>
                      <a:pt x="3479" y="2971"/>
                    </a:cubicBezTo>
                    <a:cubicBezTo>
                      <a:pt x="3714" y="3215"/>
                      <a:pt x="4050" y="3458"/>
                      <a:pt x="4445" y="3660"/>
                    </a:cubicBezTo>
                    <a:cubicBezTo>
                      <a:pt x="4831" y="3853"/>
                      <a:pt x="5234" y="3988"/>
                      <a:pt x="5570" y="4021"/>
                    </a:cubicBezTo>
                    <a:cubicBezTo>
                      <a:pt x="5646" y="4038"/>
                      <a:pt x="5696" y="4038"/>
                      <a:pt x="5755" y="4038"/>
                    </a:cubicBezTo>
                    <a:cubicBezTo>
                      <a:pt x="6007" y="4038"/>
                      <a:pt x="6192" y="3962"/>
                      <a:pt x="6259" y="3828"/>
                    </a:cubicBezTo>
                    <a:cubicBezTo>
                      <a:pt x="6461" y="3442"/>
                      <a:pt x="5780" y="2837"/>
                      <a:pt x="5041" y="2475"/>
                    </a:cubicBezTo>
                    <a:cubicBezTo>
                      <a:pt x="4655" y="2274"/>
                      <a:pt x="4251" y="2148"/>
                      <a:pt x="3915" y="2106"/>
                    </a:cubicBezTo>
                    <a:cubicBezTo>
                      <a:pt x="3850" y="2098"/>
                      <a:pt x="3788" y="2094"/>
                      <a:pt x="3730" y="2094"/>
                    </a:cubicBezTo>
                    <a:close/>
                    <a:moveTo>
                      <a:pt x="2756" y="165"/>
                    </a:moveTo>
                    <a:cubicBezTo>
                      <a:pt x="3680" y="165"/>
                      <a:pt x="4764" y="426"/>
                      <a:pt x="5797" y="938"/>
                    </a:cubicBezTo>
                    <a:cubicBezTo>
                      <a:pt x="7704" y="1887"/>
                      <a:pt x="8989" y="3433"/>
                      <a:pt x="8947" y="4710"/>
                    </a:cubicBezTo>
                    <a:cubicBezTo>
                      <a:pt x="8947" y="4937"/>
                      <a:pt x="8897" y="5164"/>
                      <a:pt x="8796" y="5357"/>
                    </a:cubicBezTo>
                    <a:cubicBezTo>
                      <a:pt x="8485" y="5978"/>
                      <a:pt x="7763" y="6356"/>
                      <a:pt x="6763" y="6407"/>
                    </a:cubicBezTo>
                    <a:cubicBezTo>
                      <a:pt x="6683" y="6411"/>
                      <a:pt x="6601" y="6413"/>
                      <a:pt x="6518" y="6413"/>
                    </a:cubicBezTo>
                    <a:cubicBezTo>
                      <a:pt x="5561" y="6413"/>
                      <a:pt x="4483" y="6145"/>
                      <a:pt x="3462" y="5634"/>
                    </a:cubicBezTo>
                    <a:cubicBezTo>
                      <a:pt x="2344" y="5071"/>
                      <a:pt x="1420" y="4298"/>
                      <a:pt x="858" y="3458"/>
                    </a:cubicBezTo>
                    <a:cubicBezTo>
                      <a:pt x="295" y="2627"/>
                      <a:pt x="169" y="1829"/>
                      <a:pt x="480" y="1215"/>
                    </a:cubicBezTo>
                    <a:cubicBezTo>
                      <a:pt x="530" y="1098"/>
                      <a:pt x="606" y="980"/>
                      <a:pt x="698" y="888"/>
                    </a:cubicBezTo>
                    <a:cubicBezTo>
                      <a:pt x="1126" y="401"/>
                      <a:pt x="1874" y="165"/>
                      <a:pt x="2756" y="165"/>
                    </a:cubicBezTo>
                    <a:close/>
                    <a:moveTo>
                      <a:pt x="2763" y="0"/>
                    </a:moveTo>
                    <a:cubicBezTo>
                      <a:pt x="1835" y="0"/>
                      <a:pt x="1055" y="259"/>
                      <a:pt x="589" y="779"/>
                    </a:cubicBezTo>
                    <a:cubicBezTo>
                      <a:pt x="488" y="896"/>
                      <a:pt x="404" y="1014"/>
                      <a:pt x="337" y="1148"/>
                    </a:cubicBezTo>
                    <a:cubicBezTo>
                      <a:pt x="1" y="1820"/>
                      <a:pt x="144" y="2669"/>
                      <a:pt x="732" y="3551"/>
                    </a:cubicBezTo>
                    <a:cubicBezTo>
                      <a:pt x="1303" y="4416"/>
                      <a:pt x="2252" y="5214"/>
                      <a:pt x="3395" y="5777"/>
                    </a:cubicBezTo>
                    <a:cubicBezTo>
                      <a:pt x="4436" y="6298"/>
                      <a:pt x="5528" y="6575"/>
                      <a:pt x="6503" y="6575"/>
                    </a:cubicBezTo>
                    <a:lnTo>
                      <a:pt x="6780" y="6575"/>
                    </a:lnTo>
                    <a:cubicBezTo>
                      <a:pt x="7838" y="6516"/>
                      <a:pt x="8603" y="6113"/>
                      <a:pt x="8939" y="5441"/>
                    </a:cubicBezTo>
                    <a:cubicBezTo>
                      <a:pt x="9056" y="5222"/>
                      <a:pt x="9107" y="4970"/>
                      <a:pt x="9115" y="4718"/>
                    </a:cubicBezTo>
                    <a:cubicBezTo>
                      <a:pt x="9157" y="3383"/>
                      <a:pt x="7830" y="1778"/>
                      <a:pt x="5881" y="804"/>
                    </a:cubicBezTo>
                    <a:cubicBezTo>
                      <a:pt x="4808" y="269"/>
                      <a:pt x="3709" y="0"/>
                      <a:pt x="276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9" name="Google Shape;3489;p38"/>
              <p:cNvSpPr/>
              <p:nvPr/>
            </p:nvSpPr>
            <p:spPr>
              <a:xfrm>
                <a:off x="3849650" y="1251400"/>
                <a:ext cx="147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85" extrusionOk="0">
                    <a:moveTo>
                      <a:pt x="513" y="0"/>
                    </a:moveTo>
                    <a:cubicBezTo>
                      <a:pt x="471" y="0"/>
                      <a:pt x="429" y="34"/>
                      <a:pt x="438" y="76"/>
                    </a:cubicBezTo>
                    <a:lnTo>
                      <a:pt x="438" y="118"/>
                    </a:lnTo>
                    <a:lnTo>
                      <a:pt x="438" y="126"/>
                    </a:lnTo>
                    <a:lnTo>
                      <a:pt x="438" y="135"/>
                    </a:lnTo>
                    <a:cubicBezTo>
                      <a:pt x="438" y="152"/>
                      <a:pt x="429" y="168"/>
                      <a:pt x="429" y="177"/>
                    </a:cubicBezTo>
                    <a:cubicBezTo>
                      <a:pt x="429" y="194"/>
                      <a:pt x="429" y="194"/>
                      <a:pt x="421" y="202"/>
                    </a:cubicBezTo>
                    <a:cubicBezTo>
                      <a:pt x="421" y="202"/>
                      <a:pt x="410" y="213"/>
                      <a:pt x="414" y="213"/>
                    </a:cubicBezTo>
                    <a:cubicBezTo>
                      <a:pt x="416" y="213"/>
                      <a:pt x="418" y="212"/>
                      <a:pt x="421" y="210"/>
                    </a:cubicBezTo>
                    <a:lnTo>
                      <a:pt x="421" y="210"/>
                    </a:lnTo>
                    <a:cubicBezTo>
                      <a:pt x="396" y="261"/>
                      <a:pt x="362" y="303"/>
                      <a:pt x="337" y="345"/>
                    </a:cubicBezTo>
                    <a:cubicBezTo>
                      <a:pt x="261" y="429"/>
                      <a:pt x="152" y="488"/>
                      <a:pt x="51" y="538"/>
                    </a:cubicBezTo>
                    <a:cubicBezTo>
                      <a:pt x="9" y="555"/>
                      <a:pt x="1" y="614"/>
                      <a:pt x="18" y="639"/>
                    </a:cubicBezTo>
                    <a:cubicBezTo>
                      <a:pt x="23" y="667"/>
                      <a:pt x="52" y="684"/>
                      <a:pt x="78" y="684"/>
                    </a:cubicBezTo>
                    <a:cubicBezTo>
                      <a:pt x="90" y="684"/>
                      <a:pt x="102" y="680"/>
                      <a:pt x="110" y="672"/>
                    </a:cubicBezTo>
                    <a:cubicBezTo>
                      <a:pt x="236" y="622"/>
                      <a:pt x="354" y="546"/>
                      <a:pt x="438" y="454"/>
                    </a:cubicBezTo>
                    <a:cubicBezTo>
                      <a:pt x="530" y="345"/>
                      <a:pt x="589" y="219"/>
                      <a:pt x="589" y="76"/>
                    </a:cubicBezTo>
                    <a:cubicBezTo>
                      <a:pt x="589" y="34"/>
                      <a:pt x="555" y="0"/>
                      <a:pt x="51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0" name="Google Shape;3490;p38"/>
              <p:cNvSpPr/>
              <p:nvPr/>
            </p:nvSpPr>
            <p:spPr>
              <a:xfrm>
                <a:off x="3778475" y="1213800"/>
                <a:ext cx="107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59" extrusionOk="0">
                    <a:moveTo>
                      <a:pt x="347" y="1"/>
                    </a:moveTo>
                    <a:cubicBezTo>
                      <a:pt x="328" y="1"/>
                      <a:pt x="307" y="9"/>
                      <a:pt x="286" y="26"/>
                    </a:cubicBezTo>
                    <a:cubicBezTo>
                      <a:pt x="84" y="185"/>
                      <a:pt x="0" y="454"/>
                      <a:pt x="59" y="706"/>
                    </a:cubicBezTo>
                    <a:cubicBezTo>
                      <a:pt x="72" y="742"/>
                      <a:pt x="105" y="758"/>
                      <a:pt x="137" y="758"/>
                    </a:cubicBezTo>
                    <a:cubicBezTo>
                      <a:pt x="188" y="758"/>
                      <a:pt x="239" y="720"/>
                      <a:pt x="219" y="664"/>
                    </a:cubicBezTo>
                    <a:cubicBezTo>
                      <a:pt x="168" y="463"/>
                      <a:pt x="244" y="269"/>
                      <a:pt x="395" y="143"/>
                    </a:cubicBezTo>
                    <a:cubicBezTo>
                      <a:pt x="429" y="110"/>
                      <a:pt x="429" y="59"/>
                      <a:pt x="395" y="26"/>
                    </a:cubicBezTo>
                    <a:cubicBezTo>
                      <a:pt x="382" y="9"/>
                      <a:pt x="366" y="1"/>
                      <a:pt x="347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1" name="Google Shape;3491;p38"/>
              <p:cNvSpPr/>
              <p:nvPr/>
            </p:nvSpPr>
            <p:spPr>
              <a:xfrm>
                <a:off x="3693625" y="1189850"/>
                <a:ext cx="232300" cy="141700"/>
              </a:xfrm>
              <a:custGeom>
                <a:avLst/>
                <a:gdLst/>
                <a:ahLst/>
                <a:cxnLst/>
                <a:rect l="l" t="t" r="r" b="b"/>
                <a:pathLst>
                  <a:path w="9292" h="5668" extrusionOk="0">
                    <a:moveTo>
                      <a:pt x="908" y="1"/>
                    </a:moveTo>
                    <a:cubicBezTo>
                      <a:pt x="807" y="110"/>
                      <a:pt x="723" y="228"/>
                      <a:pt x="664" y="354"/>
                    </a:cubicBezTo>
                    <a:cubicBezTo>
                      <a:pt x="0" y="1689"/>
                      <a:pt x="1353" y="3714"/>
                      <a:pt x="3688" y="4873"/>
                    </a:cubicBezTo>
                    <a:cubicBezTo>
                      <a:pt x="4758" y="5406"/>
                      <a:pt x="5843" y="5668"/>
                      <a:pt x="6771" y="5668"/>
                    </a:cubicBezTo>
                    <a:cubicBezTo>
                      <a:pt x="7876" y="5668"/>
                      <a:pt x="8758" y="5297"/>
                      <a:pt x="9123" y="4571"/>
                    </a:cubicBezTo>
                    <a:cubicBezTo>
                      <a:pt x="9232" y="4361"/>
                      <a:pt x="9283" y="4134"/>
                      <a:pt x="9291" y="3899"/>
                    </a:cubicBezTo>
                    <a:lnTo>
                      <a:pt x="9291" y="3899"/>
                    </a:lnTo>
                    <a:cubicBezTo>
                      <a:pt x="9182" y="3966"/>
                      <a:pt x="9048" y="4008"/>
                      <a:pt x="8938" y="4025"/>
                    </a:cubicBezTo>
                    <a:cubicBezTo>
                      <a:pt x="8619" y="4075"/>
                      <a:pt x="8275" y="4092"/>
                      <a:pt x="8031" y="4285"/>
                    </a:cubicBezTo>
                    <a:cubicBezTo>
                      <a:pt x="7821" y="4470"/>
                      <a:pt x="7720" y="4764"/>
                      <a:pt x="7477" y="4890"/>
                    </a:cubicBezTo>
                    <a:cubicBezTo>
                      <a:pt x="7388" y="4936"/>
                      <a:pt x="7291" y="4955"/>
                      <a:pt x="7192" y="4955"/>
                    </a:cubicBezTo>
                    <a:cubicBezTo>
                      <a:pt x="7020" y="4955"/>
                      <a:pt x="6842" y="4897"/>
                      <a:pt x="6687" y="4823"/>
                    </a:cubicBezTo>
                    <a:cubicBezTo>
                      <a:pt x="6452" y="4705"/>
                      <a:pt x="6217" y="4537"/>
                      <a:pt x="5948" y="4487"/>
                    </a:cubicBezTo>
                    <a:cubicBezTo>
                      <a:pt x="5874" y="4472"/>
                      <a:pt x="5800" y="4465"/>
                      <a:pt x="5726" y="4465"/>
                    </a:cubicBezTo>
                    <a:cubicBezTo>
                      <a:pt x="5433" y="4465"/>
                      <a:pt x="5133" y="4560"/>
                      <a:pt x="4837" y="4560"/>
                    </a:cubicBezTo>
                    <a:cubicBezTo>
                      <a:pt x="4796" y="4560"/>
                      <a:pt x="4754" y="4558"/>
                      <a:pt x="4713" y="4554"/>
                    </a:cubicBezTo>
                    <a:cubicBezTo>
                      <a:pt x="4268" y="4512"/>
                      <a:pt x="3890" y="4201"/>
                      <a:pt x="3571" y="3890"/>
                    </a:cubicBezTo>
                    <a:cubicBezTo>
                      <a:pt x="3243" y="3571"/>
                      <a:pt x="2949" y="3218"/>
                      <a:pt x="2546" y="3025"/>
                    </a:cubicBezTo>
                    <a:cubicBezTo>
                      <a:pt x="2302" y="2924"/>
                      <a:pt x="2025" y="2874"/>
                      <a:pt x="1798" y="2748"/>
                    </a:cubicBezTo>
                    <a:cubicBezTo>
                      <a:pt x="1563" y="2622"/>
                      <a:pt x="1344" y="2387"/>
                      <a:pt x="1370" y="2126"/>
                    </a:cubicBezTo>
                    <a:cubicBezTo>
                      <a:pt x="1386" y="1925"/>
                      <a:pt x="1521" y="1748"/>
                      <a:pt x="1504" y="1547"/>
                    </a:cubicBezTo>
                    <a:cubicBezTo>
                      <a:pt x="1479" y="1295"/>
                      <a:pt x="1218" y="1135"/>
                      <a:pt x="1050" y="942"/>
                    </a:cubicBezTo>
                    <a:cubicBezTo>
                      <a:pt x="840" y="673"/>
                      <a:pt x="790" y="312"/>
                      <a:pt x="9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2" name="Google Shape;3492;p38"/>
              <p:cNvSpPr/>
              <p:nvPr/>
            </p:nvSpPr>
            <p:spPr>
              <a:xfrm>
                <a:off x="3703275" y="1188000"/>
                <a:ext cx="224525" cy="145575"/>
              </a:xfrm>
              <a:custGeom>
                <a:avLst/>
                <a:gdLst/>
                <a:ahLst/>
                <a:cxnLst/>
                <a:rect l="l" t="t" r="r" b="b"/>
                <a:pathLst>
                  <a:path w="8981" h="5823" extrusionOk="0">
                    <a:moveTo>
                      <a:pt x="355" y="410"/>
                    </a:moveTo>
                    <a:cubicBezTo>
                      <a:pt x="356" y="655"/>
                      <a:pt x="446" y="901"/>
                      <a:pt x="614" y="1091"/>
                    </a:cubicBezTo>
                    <a:cubicBezTo>
                      <a:pt x="723" y="1217"/>
                      <a:pt x="866" y="1310"/>
                      <a:pt x="958" y="1453"/>
                    </a:cubicBezTo>
                    <a:cubicBezTo>
                      <a:pt x="1059" y="1621"/>
                      <a:pt x="1000" y="1780"/>
                      <a:pt x="950" y="1957"/>
                    </a:cubicBezTo>
                    <a:cubicBezTo>
                      <a:pt x="883" y="2141"/>
                      <a:pt x="874" y="2318"/>
                      <a:pt x="958" y="2494"/>
                    </a:cubicBezTo>
                    <a:cubicBezTo>
                      <a:pt x="1042" y="2654"/>
                      <a:pt x="1177" y="2788"/>
                      <a:pt x="1336" y="2872"/>
                    </a:cubicBezTo>
                    <a:cubicBezTo>
                      <a:pt x="1521" y="2982"/>
                      <a:pt x="1731" y="3032"/>
                      <a:pt x="1933" y="3108"/>
                    </a:cubicBezTo>
                    <a:cubicBezTo>
                      <a:pt x="2126" y="3175"/>
                      <a:pt x="2302" y="3276"/>
                      <a:pt x="2470" y="3402"/>
                    </a:cubicBezTo>
                    <a:cubicBezTo>
                      <a:pt x="3067" y="3864"/>
                      <a:pt x="3529" y="4662"/>
                      <a:pt x="4369" y="4712"/>
                    </a:cubicBezTo>
                    <a:cubicBezTo>
                      <a:pt x="4387" y="4713"/>
                      <a:pt x="4405" y="4713"/>
                      <a:pt x="4423" y="4713"/>
                    </a:cubicBezTo>
                    <a:cubicBezTo>
                      <a:pt x="4722" y="4713"/>
                      <a:pt x="5025" y="4622"/>
                      <a:pt x="5326" y="4622"/>
                    </a:cubicBezTo>
                    <a:cubicBezTo>
                      <a:pt x="5438" y="4622"/>
                      <a:pt x="5551" y="4635"/>
                      <a:pt x="5663" y="4670"/>
                    </a:cubicBezTo>
                    <a:cubicBezTo>
                      <a:pt x="6041" y="4796"/>
                      <a:pt x="6352" y="5090"/>
                      <a:pt x="6772" y="5107"/>
                    </a:cubicBezTo>
                    <a:cubicBezTo>
                      <a:pt x="6789" y="5108"/>
                      <a:pt x="6807" y="5109"/>
                      <a:pt x="6825" y="5109"/>
                    </a:cubicBezTo>
                    <a:cubicBezTo>
                      <a:pt x="6997" y="5109"/>
                      <a:pt x="7154" y="5036"/>
                      <a:pt x="7276" y="4922"/>
                    </a:cubicBezTo>
                    <a:cubicBezTo>
                      <a:pt x="7402" y="4804"/>
                      <a:pt x="7486" y="4645"/>
                      <a:pt x="7603" y="4519"/>
                    </a:cubicBezTo>
                    <a:cubicBezTo>
                      <a:pt x="7880" y="4216"/>
                      <a:pt x="8284" y="4258"/>
                      <a:pt x="8653" y="4158"/>
                    </a:cubicBezTo>
                    <a:cubicBezTo>
                      <a:pt x="8711" y="4140"/>
                      <a:pt x="8765" y="4122"/>
                      <a:pt x="8816" y="4101"/>
                    </a:cubicBezTo>
                    <a:lnTo>
                      <a:pt x="8816" y="4101"/>
                    </a:lnTo>
                    <a:cubicBezTo>
                      <a:pt x="8794" y="4273"/>
                      <a:pt x="8751" y="4449"/>
                      <a:pt x="8670" y="4603"/>
                    </a:cubicBezTo>
                    <a:cubicBezTo>
                      <a:pt x="8351" y="5224"/>
                      <a:pt x="7687" y="5510"/>
                      <a:pt x="7040" y="5611"/>
                    </a:cubicBezTo>
                    <a:cubicBezTo>
                      <a:pt x="6811" y="5650"/>
                      <a:pt x="6579" y="5668"/>
                      <a:pt x="6347" y="5668"/>
                    </a:cubicBezTo>
                    <a:cubicBezTo>
                      <a:pt x="5678" y="5668"/>
                      <a:pt x="5005" y="5520"/>
                      <a:pt x="4369" y="5308"/>
                    </a:cubicBezTo>
                    <a:cubicBezTo>
                      <a:pt x="3462" y="5006"/>
                      <a:pt x="2580" y="4536"/>
                      <a:pt x="1832" y="3914"/>
                    </a:cubicBezTo>
                    <a:cubicBezTo>
                      <a:pt x="1244" y="3418"/>
                      <a:pt x="706" y="2822"/>
                      <a:pt x="387" y="2116"/>
                    </a:cubicBezTo>
                    <a:cubicBezTo>
                      <a:pt x="160" y="1595"/>
                      <a:pt x="68" y="965"/>
                      <a:pt x="345" y="428"/>
                    </a:cubicBezTo>
                    <a:cubicBezTo>
                      <a:pt x="348" y="422"/>
                      <a:pt x="352" y="416"/>
                      <a:pt x="355" y="410"/>
                    </a:cubicBezTo>
                    <a:close/>
                    <a:moveTo>
                      <a:pt x="509" y="1"/>
                    </a:moveTo>
                    <a:cubicBezTo>
                      <a:pt x="489" y="1"/>
                      <a:pt x="469" y="8"/>
                      <a:pt x="454" y="25"/>
                    </a:cubicBezTo>
                    <a:cubicBezTo>
                      <a:pt x="446" y="34"/>
                      <a:pt x="438" y="43"/>
                      <a:pt x="430" y="53"/>
                    </a:cubicBezTo>
                    <a:lnTo>
                      <a:pt x="430" y="53"/>
                    </a:lnTo>
                    <a:cubicBezTo>
                      <a:pt x="427" y="52"/>
                      <a:pt x="424" y="51"/>
                      <a:pt x="421" y="50"/>
                    </a:cubicBezTo>
                    <a:lnTo>
                      <a:pt x="421" y="50"/>
                    </a:lnTo>
                    <a:cubicBezTo>
                      <a:pt x="417" y="58"/>
                      <a:pt x="414" y="67"/>
                      <a:pt x="411" y="76"/>
                    </a:cubicBezTo>
                    <a:lnTo>
                      <a:pt x="411" y="76"/>
                    </a:lnTo>
                    <a:cubicBezTo>
                      <a:pt x="194" y="343"/>
                      <a:pt x="66" y="659"/>
                      <a:pt x="34" y="991"/>
                    </a:cubicBezTo>
                    <a:cubicBezTo>
                      <a:pt x="1" y="1293"/>
                      <a:pt x="60" y="1612"/>
                      <a:pt x="152" y="1906"/>
                    </a:cubicBezTo>
                    <a:cubicBezTo>
                      <a:pt x="387" y="2637"/>
                      <a:pt x="891" y="3284"/>
                      <a:pt x="1462" y="3796"/>
                    </a:cubicBezTo>
                    <a:cubicBezTo>
                      <a:pt x="2185" y="4460"/>
                      <a:pt x="3050" y="4972"/>
                      <a:pt x="3966" y="5334"/>
                    </a:cubicBezTo>
                    <a:cubicBezTo>
                      <a:pt x="4724" y="5627"/>
                      <a:pt x="5548" y="5823"/>
                      <a:pt x="6368" y="5823"/>
                    </a:cubicBezTo>
                    <a:cubicBezTo>
                      <a:pt x="6511" y="5823"/>
                      <a:pt x="6654" y="5817"/>
                      <a:pt x="6797" y="5804"/>
                    </a:cubicBezTo>
                    <a:cubicBezTo>
                      <a:pt x="7502" y="5737"/>
                      <a:pt x="8258" y="5485"/>
                      <a:pt x="8678" y="4888"/>
                    </a:cubicBezTo>
                    <a:cubicBezTo>
                      <a:pt x="8718" y="4833"/>
                      <a:pt x="8757" y="4763"/>
                      <a:pt x="8797" y="4700"/>
                    </a:cubicBezTo>
                    <a:lnTo>
                      <a:pt x="8797" y="4700"/>
                    </a:lnTo>
                    <a:cubicBezTo>
                      <a:pt x="8799" y="4696"/>
                      <a:pt x="8802" y="4692"/>
                      <a:pt x="8804" y="4687"/>
                    </a:cubicBezTo>
                    <a:lnTo>
                      <a:pt x="8804" y="4687"/>
                    </a:lnTo>
                    <a:cubicBezTo>
                      <a:pt x="8804" y="4687"/>
                      <a:pt x="8804" y="4687"/>
                      <a:pt x="8804" y="4687"/>
                    </a:cubicBezTo>
                    <a:cubicBezTo>
                      <a:pt x="8922" y="4460"/>
                      <a:pt x="8972" y="4216"/>
                      <a:pt x="8981" y="3964"/>
                    </a:cubicBezTo>
                    <a:cubicBezTo>
                      <a:pt x="8981" y="3922"/>
                      <a:pt x="8950" y="3892"/>
                      <a:pt x="8910" y="3892"/>
                    </a:cubicBezTo>
                    <a:cubicBezTo>
                      <a:pt x="8895" y="3892"/>
                      <a:pt x="8879" y="3896"/>
                      <a:pt x="8863" y="3906"/>
                    </a:cubicBezTo>
                    <a:cubicBezTo>
                      <a:pt x="8527" y="4090"/>
                      <a:pt x="8107" y="4040"/>
                      <a:pt x="7763" y="4208"/>
                    </a:cubicBezTo>
                    <a:cubicBezTo>
                      <a:pt x="7603" y="4284"/>
                      <a:pt x="7494" y="4410"/>
                      <a:pt x="7385" y="4544"/>
                    </a:cubicBezTo>
                    <a:cubicBezTo>
                      <a:pt x="7292" y="4670"/>
                      <a:pt x="7200" y="4813"/>
                      <a:pt x="7049" y="4897"/>
                    </a:cubicBezTo>
                    <a:cubicBezTo>
                      <a:pt x="6966" y="4944"/>
                      <a:pt x="6879" y="4964"/>
                      <a:pt x="6792" y="4964"/>
                    </a:cubicBezTo>
                    <a:cubicBezTo>
                      <a:pt x="6507" y="4964"/>
                      <a:pt x="6209" y="4758"/>
                      <a:pt x="5965" y="4636"/>
                    </a:cubicBezTo>
                    <a:cubicBezTo>
                      <a:pt x="5789" y="4544"/>
                      <a:pt x="5604" y="4477"/>
                      <a:pt x="5394" y="4468"/>
                    </a:cubicBezTo>
                    <a:cubicBezTo>
                      <a:pt x="5375" y="4468"/>
                      <a:pt x="5357" y="4467"/>
                      <a:pt x="5338" y="4467"/>
                    </a:cubicBezTo>
                    <a:cubicBezTo>
                      <a:pt x="5147" y="4467"/>
                      <a:pt x="4956" y="4504"/>
                      <a:pt x="4772" y="4527"/>
                    </a:cubicBezTo>
                    <a:cubicBezTo>
                      <a:pt x="4671" y="4544"/>
                      <a:pt x="4569" y="4555"/>
                      <a:pt x="4466" y="4555"/>
                    </a:cubicBezTo>
                    <a:cubicBezTo>
                      <a:pt x="4363" y="4555"/>
                      <a:pt x="4260" y="4544"/>
                      <a:pt x="4159" y="4519"/>
                    </a:cubicBezTo>
                    <a:cubicBezTo>
                      <a:pt x="3983" y="4468"/>
                      <a:pt x="3815" y="4384"/>
                      <a:pt x="3655" y="4275"/>
                    </a:cubicBezTo>
                    <a:cubicBezTo>
                      <a:pt x="3344" y="4057"/>
                      <a:pt x="3092" y="3754"/>
                      <a:pt x="2815" y="3494"/>
                    </a:cubicBezTo>
                    <a:cubicBezTo>
                      <a:pt x="2681" y="3368"/>
                      <a:pt x="2538" y="3242"/>
                      <a:pt x="2370" y="3133"/>
                    </a:cubicBezTo>
                    <a:cubicBezTo>
                      <a:pt x="2202" y="3032"/>
                      <a:pt x="2008" y="2965"/>
                      <a:pt x="1807" y="2889"/>
                    </a:cubicBezTo>
                    <a:cubicBezTo>
                      <a:pt x="1622" y="2830"/>
                      <a:pt x="1429" y="2763"/>
                      <a:pt x="1286" y="2637"/>
                    </a:cubicBezTo>
                    <a:cubicBezTo>
                      <a:pt x="1160" y="2536"/>
                      <a:pt x="1051" y="2377"/>
                      <a:pt x="1051" y="2209"/>
                    </a:cubicBezTo>
                    <a:cubicBezTo>
                      <a:pt x="1068" y="2024"/>
                      <a:pt x="1177" y="1856"/>
                      <a:pt x="1194" y="1663"/>
                    </a:cubicBezTo>
                    <a:cubicBezTo>
                      <a:pt x="1194" y="1495"/>
                      <a:pt x="1110" y="1360"/>
                      <a:pt x="992" y="1234"/>
                    </a:cubicBezTo>
                    <a:cubicBezTo>
                      <a:pt x="874" y="1108"/>
                      <a:pt x="740" y="1016"/>
                      <a:pt x="656" y="865"/>
                    </a:cubicBezTo>
                    <a:cubicBezTo>
                      <a:pt x="564" y="705"/>
                      <a:pt x="522" y="529"/>
                      <a:pt x="530" y="352"/>
                    </a:cubicBezTo>
                    <a:cubicBezTo>
                      <a:pt x="538" y="268"/>
                      <a:pt x="564" y="184"/>
                      <a:pt x="589" y="100"/>
                    </a:cubicBezTo>
                    <a:cubicBezTo>
                      <a:pt x="613" y="46"/>
                      <a:pt x="559" y="1"/>
                      <a:pt x="50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3" name="Google Shape;3493;p38"/>
              <p:cNvSpPr/>
              <p:nvPr/>
            </p:nvSpPr>
            <p:spPr>
              <a:xfrm>
                <a:off x="3912250" y="1255200"/>
                <a:ext cx="166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329" extrusionOk="0">
                    <a:moveTo>
                      <a:pt x="560" y="1"/>
                    </a:moveTo>
                    <a:cubicBezTo>
                      <a:pt x="542" y="1"/>
                      <a:pt x="523" y="5"/>
                      <a:pt x="504" y="16"/>
                    </a:cubicBezTo>
                    <a:cubicBezTo>
                      <a:pt x="479" y="42"/>
                      <a:pt x="454" y="58"/>
                      <a:pt x="420" y="67"/>
                    </a:cubicBezTo>
                    <a:lnTo>
                      <a:pt x="412" y="67"/>
                    </a:lnTo>
                    <a:cubicBezTo>
                      <a:pt x="403" y="67"/>
                      <a:pt x="403" y="84"/>
                      <a:pt x="395" y="84"/>
                    </a:cubicBezTo>
                    <a:cubicBezTo>
                      <a:pt x="370" y="92"/>
                      <a:pt x="361" y="92"/>
                      <a:pt x="336" y="100"/>
                    </a:cubicBezTo>
                    <a:cubicBezTo>
                      <a:pt x="328" y="100"/>
                      <a:pt x="311" y="109"/>
                      <a:pt x="294" y="109"/>
                    </a:cubicBezTo>
                    <a:lnTo>
                      <a:pt x="143" y="109"/>
                    </a:lnTo>
                    <a:cubicBezTo>
                      <a:pt x="137" y="108"/>
                      <a:pt x="131" y="107"/>
                      <a:pt x="125" y="107"/>
                    </a:cubicBezTo>
                    <a:cubicBezTo>
                      <a:pt x="73" y="107"/>
                      <a:pt x="25" y="140"/>
                      <a:pt x="17" y="193"/>
                    </a:cubicBezTo>
                    <a:cubicBezTo>
                      <a:pt x="0" y="252"/>
                      <a:pt x="34" y="310"/>
                      <a:pt x="93" y="319"/>
                    </a:cubicBezTo>
                    <a:cubicBezTo>
                      <a:pt x="130" y="326"/>
                      <a:pt x="168" y="329"/>
                      <a:pt x="206" y="329"/>
                    </a:cubicBezTo>
                    <a:cubicBezTo>
                      <a:pt x="355" y="329"/>
                      <a:pt x="502" y="278"/>
                      <a:pt x="622" y="184"/>
                    </a:cubicBezTo>
                    <a:cubicBezTo>
                      <a:pt x="630" y="176"/>
                      <a:pt x="655" y="151"/>
                      <a:pt x="664" y="126"/>
                    </a:cubicBezTo>
                    <a:cubicBezTo>
                      <a:pt x="664" y="100"/>
                      <a:pt x="664" y="67"/>
                      <a:pt x="655" y="50"/>
                    </a:cubicBezTo>
                    <a:cubicBezTo>
                      <a:pt x="633" y="21"/>
                      <a:pt x="598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4" name="Google Shape;3494;p38"/>
              <p:cNvSpPr/>
              <p:nvPr/>
            </p:nvSpPr>
            <p:spPr>
              <a:xfrm>
                <a:off x="3910575" y="1253350"/>
                <a:ext cx="203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494" extrusionOk="0">
                    <a:moveTo>
                      <a:pt x="647" y="141"/>
                    </a:moveTo>
                    <a:cubicBezTo>
                      <a:pt x="647" y="141"/>
                      <a:pt x="653" y="159"/>
                      <a:pt x="655" y="159"/>
                    </a:cubicBezTo>
                    <a:cubicBezTo>
                      <a:pt x="655" y="159"/>
                      <a:pt x="655" y="159"/>
                      <a:pt x="655" y="158"/>
                    </a:cubicBezTo>
                    <a:lnTo>
                      <a:pt x="655" y="166"/>
                    </a:lnTo>
                    <a:cubicBezTo>
                      <a:pt x="654" y="170"/>
                      <a:pt x="654" y="174"/>
                      <a:pt x="653" y="179"/>
                    </a:cubicBezTo>
                    <a:lnTo>
                      <a:pt x="653" y="179"/>
                    </a:lnTo>
                    <a:cubicBezTo>
                      <a:pt x="642" y="202"/>
                      <a:pt x="603" y="226"/>
                      <a:pt x="580" y="242"/>
                    </a:cubicBezTo>
                    <a:cubicBezTo>
                      <a:pt x="538" y="258"/>
                      <a:pt x="512" y="284"/>
                      <a:pt x="470" y="292"/>
                    </a:cubicBezTo>
                    <a:cubicBezTo>
                      <a:pt x="420" y="312"/>
                      <a:pt x="359" y="323"/>
                      <a:pt x="301" y="323"/>
                    </a:cubicBezTo>
                    <a:cubicBezTo>
                      <a:pt x="263" y="323"/>
                      <a:pt x="226" y="319"/>
                      <a:pt x="193" y="309"/>
                    </a:cubicBezTo>
                    <a:lnTo>
                      <a:pt x="176" y="309"/>
                    </a:lnTo>
                    <a:lnTo>
                      <a:pt x="176" y="300"/>
                    </a:lnTo>
                    <a:lnTo>
                      <a:pt x="176" y="292"/>
                    </a:lnTo>
                    <a:lnTo>
                      <a:pt x="176" y="284"/>
                    </a:lnTo>
                    <a:cubicBezTo>
                      <a:pt x="176" y="285"/>
                      <a:pt x="177" y="285"/>
                      <a:pt x="177" y="285"/>
                    </a:cubicBezTo>
                    <a:cubicBezTo>
                      <a:pt x="177" y="285"/>
                      <a:pt x="178" y="284"/>
                      <a:pt x="178" y="283"/>
                    </a:cubicBezTo>
                    <a:lnTo>
                      <a:pt x="178" y="283"/>
                    </a:lnTo>
                    <a:cubicBezTo>
                      <a:pt x="185" y="281"/>
                      <a:pt x="186" y="267"/>
                      <a:pt x="193" y="267"/>
                    </a:cubicBezTo>
                    <a:lnTo>
                      <a:pt x="344" y="267"/>
                    </a:lnTo>
                    <a:cubicBezTo>
                      <a:pt x="403" y="258"/>
                      <a:pt x="454" y="250"/>
                      <a:pt x="512" y="225"/>
                    </a:cubicBezTo>
                    <a:cubicBezTo>
                      <a:pt x="529" y="216"/>
                      <a:pt x="563" y="208"/>
                      <a:pt x="580" y="183"/>
                    </a:cubicBezTo>
                    <a:cubicBezTo>
                      <a:pt x="596" y="174"/>
                      <a:pt x="613" y="166"/>
                      <a:pt x="630" y="158"/>
                    </a:cubicBezTo>
                    <a:lnTo>
                      <a:pt x="638" y="141"/>
                    </a:lnTo>
                    <a:close/>
                    <a:moveTo>
                      <a:pt x="633" y="0"/>
                    </a:moveTo>
                    <a:cubicBezTo>
                      <a:pt x="599" y="0"/>
                      <a:pt x="563" y="11"/>
                      <a:pt x="529" y="32"/>
                    </a:cubicBezTo>
                    <a:cubicBezTo>
                      <a:pt x="479" y="74"/>
                      <a:pt x="428" y="99"/>
                      <a:pt x="361" y="116"/>
                    </a:cubicBezTo>
                    <a:cubicBezTo>
                      <a:pt x="336" y="124"/>
                      <a:pt x="311" y="124"/>
                      <a:pt x="277" y="124"/>
                    </a:cubicBezTo>
                    <a:cubicBezTo>
                      <a:pt x="260" y="124"/>
                      <a:pt x="240" y="120"/>
                      <a:pt x="216" y="120"/>
                    </a:cubicBezTo>
                    <a:cubicBezTo>
                      <a:pt x="203" y="120"/>
                      <a:pt x="190" y="121"/>
                      <a:pt x="176" y="124"/>
                    </a:cubicBezTo>
                    <a:cubicBezTo>
                      <a:pt x="101" y="132"/>
                      <a:pt x="42" y="174"/>
                      <a:pt x="17" y="242"/>
                    </a:cubicBezTo>
                    <a:cubicBezTo>
                      <a:pt x="0" y="300"/>
                      <a:pt x="8" y="376"/>
                      <a:pt x="50" y="426"/>
                    </a:cubicBezTo>
                    <a:cubicBezTo>
                      <a:pt x="101" y="477"/>
                      <a:pt x="160" y="494"/>
                      <a:pt x="235" y="494"/>
                    </a:cubicBezTo>
                    <a:cubicBezTo>
                      <a:pt x="302" y="494"/>
                      <a:pt x="370" y="494"/>
                      <a:pt x="437" y="468"/>
                    </a:cubicBezTo>
                    <a:cubicBezTo>
                      <a:pt x="512" y="452"/>
                      <a:pt x="588" y="426"/>
                      <a:pt x="647" y="384"/>
                    </a:cubicBezTo>
                    <a:cubicBezTo>
                      <a:pt x="709" y="346"/>
                      <a:pt x="771" y="300"/>
                      <a:pt x="800" y="233"/>
                    </a:cubicBezTo>
                    <a:lnTo>
                      <a:pt x="800" y="233"/>
                    </a:lnTo>
                    <a:cubicBezTo>
                      <a:pt x="803" y="228"/>
                      <a:pt x="805" y="222"/>
                      <a:pt x="806" y="216"/>
                    </a:cubicBezTo>
                    <a:lnTo>
                      <a:pt x="806" y="216"/>
                    </a:lnTo>
                    <a:cubicBezTo>
                      <a:pt x="806" y="216"/>
                      <a:pt x="806" y="216"/>
                      <a:pt x="806" y="216"/>
                    </a:cubicBezTo>
                    <a:cubicBezTo>
                      <a:pt x="807" y="211"/>
                      <a:pt x="808" y="206"/>
                      <a:pt x="808" y="201"/>
                    </a:cubicBezTo>
                    <a:lnTo>
                      <a:pt x="808" y="201"/>
                    </a:lnTo>
                    <a:cubicBezTo>
                      <a:pt x="812" y="132"/>
                      <a:pt x="793" y="71"/>
                      <a:pt x="731" y="32"/>
                    </a:cubicBezTo>
                    <a:cubicBezTo>
                      <a:pt x="701" y="11"/>
                      <a:pt x="668" y="0"/>
                      <a:pt x="63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5" name="Google Shape;3495;p38"/>
              <p:cNvSpPr/>
              <p:nvPr/>
            </p:nvSpPr>
            <p:spPr>
              <a:xfrm>
                <a:off x="3895225" y="1257275"/>
                <a:ext cx="73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75" extrusionOk="0">
                    <a:moveTo>
                      <a:pt x="146" y="0"/>
                    </a:moveTo>
                    <a:cubicBezTo>
                      <a:pt x="134" y="0"/>
                      <a:pt x="122" y="3"/>
                      <a:pt x="110" y="9"/>
                    </a:cubicBezTo>
                    <a:cubicBezTo>
                      <a:pt x="51" y="26"/>
                      <a:pt x="26" y="76"/>
                      <a:pt x="43" y="143"/>
                    </a:cubicBezTo>
                    <a:cubicBezTo>
                      <a:pt x="43" y="152"/>
                      <a:pt x="51" y="177"/>
                      <a:pt x="51" y="185"/>
                    </a:cubicBezTo>
                    <a:lnTo>
                      <a:pt x="51" y="202"/>
                    </a:lnTo>
                    <a:lnTo>
                      <a:pt x="51" y="286"/>
                    </a:lnTo>
                    <a:cubicBezTo>
                      <a:pt x="51" y="328"/>
                      <a:pt x="43" y="379"/>
                      <a:pt x="34" y="404"/>
                    </a:cubicBezTo>
                    <a:cubicBezTo>
                      <a:pt x="34" y="421"/>
                      <a:pt x="26" y="429"/>
                      <a:pt x="26" y="429"/>
                    </a:cubicBezTo>
                    <a:cubicBezTo>
                      <a:pt x="1" y="479"/>
                      <a:pt x="9" y="547"/>
                      <a:pt x="68" y="563"/>
                    </a:cubicBezTo>
                    <a:cubicBezTo>
                      <a:pt x="84" y="571"/>
                      <a:pt x="100" y="575"/>
                      <a:pt x="116" y="575"/>
                    </a:cubicBezTo>
                    <a:cubicBezTo>
                      <a:pt x="152" y="575"/>
                      <a:pt x="185" y="556"/>
                      <a:pt x="202" y="521"/>
                    </a:cubicBezTo>
                    <a:cubicBezTo>
                      <a:pt x="286" y="387"/>
                      <a:pt x="295" y="219"/>
                      <a:pt x="244" y="68"/>
                    </a:cubicBezTo>
                    <a:cubicBezTo>
                      <a:pt x="225" y="29"/>
                      <a:pt x="186" y="0"/>
                      <a:pt x="146" y="0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6" name="Google Shape;3496;p38"/>
              <p:cNvSpPr/>
              <p:nvPr/>
            </p:nvSpPr>
            <p:spPr>
              <a:xfrm>
                <a:off x="3893550" y="1255325"/>
                <a:ext cx="10725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70" extrusionOk="0">
                    <a:moveTo>
                      <a:pt x="234" y="154"/>
                    </a:moveTo>
                    <a:cubicBezTo>
                      <a:pt x="234" y="160"/>
                      <a:pt x="235" y="165"/>
                      <a:pt x="236" y="171"/>
                    </a:cubicBezTo>
                    <a:cubicBezTo>
                      <a:pt x="269" y="255"/>
                      <a:pt x="269" y="339"/>
                      <a:pt x="261" y="423"/>
                    </a:cubicBezTo>
                    <a:cubicBezTo>
                      <a:pt x="244" y="465"/>
                      <a:pt x="236" y="515"/>
                      <a:pt x="227" y="557"/>
                    </a:cubicBezTo>
                    <a:cubicBezTo>
                      <a:pt x="227" y="566"/>
                      <a:pt x="227" y="566"/>
                      <a:pt x="219" y="574"/>
                    </a:cubicBezTo>
                    <a:lnTo>
                      <a:pt x="185" y="574"/>
                    </a:lnTo>
                    <a:lnTo>
                      <a:pt x="185" y="566"/>
                    </a:lnTo>
                    <a:lnTo>
                      <a:pt x="185" y="557"/>
                    </a:lnTo>
                    <a:lnTo>
                      <a:pt x="185" y="549"/>
                    </a:lnTo>
                    <a:cubicBezTo>
                      <a:pt x="194" y="524"/>
                      <a:pt x="194" y="507"/>
                      <a:pt x="202" y="482"/>
                    </a:cubicBezTo>
                    <a:cubicBezTo>
                      <a:pt x="236" y="389"/>
                      <a:pt x="236" y="280"/>
                      <a:pt x="202" y="188"/>
                    </a:cubicBezTo>
                    <a:lnTo>
                      <a:pt x="202" y="179"/>
                    </a:lnTo>
                    <a:cubicBezTo>
                      <a:pt x="219" y="171"/>
                      <a:pt x="219" y="154"/>
                      <a:pt x="227" y="154"/>
                    </a:cubicBezTo>
                    <a:close/>
                    <a:moveTo>
                      <a:pt x="219" y="574"/>
                    </a:moveTo>
                    <a:lnTo>
                      <a:pt x="219" y="574"/>
                    </a:lnTo>
                    <a:cubicBezTo>
                      <a:pt x="225" y="574"/>
                      <a:pt x="212" y="582"/>
                      <a:pt x="210" y="582"/>
                    </a:cubicBezTo>
                    <a:cubicBezTo>
                      <a:pt x="209" y="582"/>
                      <a:pt x="211" y="580"/>
                      <a:pt x="219" y="574"/>
                    </a:cubicBezTo>
                    <a:lnTo>
                      <a:pt x="219" y="574"/>
                    </a:lnTo>
                    <a:cubicBezTo>
                      <a:pt x="219" y="574"/>
                      <a:pt x="219" y="574"/>
                      <a:pt x="219" y="574"/>
                    </a:cubicBezTo>
                    <a:close/>
                    <a:moveTo>
                      <a:pt x="214" y="1"/>
                    </a:moveTo>
                    <a:cubicBezTo>
                      <a:pt x="162" y="1"/>
                      <a:pt x="103" y="20"/>
                      <a:pt x="68" y="62"/>
                    </a:cubicBezTo>
                    <a:cubicBezTo>
                      <a:pt x="26" y="121"/>
                      <a:pt x="17" y="179"/>
                      <a:pt x="34" y="255"/>
                    </a:cubicBezTo>
                    <a:cubicBezTo>
                      <a:pt x="34" y="263"/>
                      <a:pt x="51" y="289"/>
                      <a:pt x="51" y="297"/>
                    </a:cubicBezTo>
                    <a:lnTo>
                      <a:pt x="51" y="305"/>
                    </a:lnTo>
                    <a:lnTo>
                      <a:pt x="51" y="331"/>
                    </a:lnTo>
                    <a:lnTo>
                      <a:pt x="51" y="423"/>
                    </a:lnTo>
                    <a:cubicBezTo>
                      <a:pt x="34" y="473"/>
                      <a:pt x="1" y="541"/>
                      <a:pt x="1" y="591"/>
                    </a:cubicBezTo>
                    <a:cubicBezTo>
                      <a:pt x="1" y="650"/>
                      <a:pt x="51" y="717"/>
                      <a:pt x="101" y="751"/>
                    </a:cubicBezTo>
                    <a:cubicBezTo>
                      <a:pt x="127" y="763"/>
                      <a:pt x="158" y="769"/>
                      <a:pt x="190" y="769"/>
                    </a:cubicBezTo>
                    <a:cubicBezTo>
                      <a:pt x="221" y="769"/>
                      <a:pt x="253" y="763"/>
                      <a:pt x="278" y="751"/>
                    </a:cubicBezTo>
                    <a:cubicBezTo>
                      <a:pt x="345" y="717"/>
                      <a:pt x="362" y="650"/>
                      <a:pt x="387" y="591"/>
                    </a:cubicBezTo>
                    <a:cubicBezTo>
                      <a:pt x="428" y="427"/>
                      <a:pt x="429" y="270"/>
                      <a:pt x="390" y="138"/>
                    </a:cubicBezTo>
                    <a:lnTo>
                      <a:pt x="390" y="138"/>
                    </a:lnTo>
                    <a:cubicBezTo>
                      <a:pt x="389" y="135"/>
                      <a:pt x="388" y="132"/>
                      <a:pt x="387" y="129"/>
                    </a:cubicBezTo>
                    <a:lnTo>
                      <a:pt x="387" y="129"/>
                    </a:lnTo>
                    <a:cubicBezTo>
                      <a:pt x="387" y="129"/>
                      <a:pt x="387" y="129"/>
                      <a:pt x="387" y="129"/>
                    </a:cubicBezTo>
                    <a:cubicBezTo>
                      <a:pt x="362" y="62"/>
                      <a:pt x="311" y="11"/>
                      <a:pt x="244" y="3"/>
                    </a:cubicBezTo>
                    <a:cubicBezTo>
                      <a:pt x="235" y="2"/>
                      <a:pt x="225" y="1"/>
                      <a:pt x="21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7" name="Google Shape;3497;p38"/>
              <p:cNvSpPr/>
              <p:nvPr/>
            </p:nvSpPr>
            <p:spPr>
              <a:xfrm>
                <a:off x="3871925" y="1228250"/>
                <a:ext cx="10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14" extrusionOk="0">
                    <a:moveTo>
                      <a:pt x="329" y="1"/>
                    </a:moveTo>
                    <a:cubicBezTo>
                      <a:pt x="281" y="1"/>
                      <a:pt x="226" y="33"/>
                      <a:pt x="219" y="86"/>
                    </a:cubicBezTo>
                    <a:cubicBezTo>
                      <a:pt x="219" y="111"/>
                      <a:pt x="210" y="120"/>
                      <a:pt x="210" y="137"/>
                    </a:cubicBezTo>
                    <a:cubicBezTo>
                      <a:pt x="202" y="170"/>
                      <a:pt x="185" y="195"/>
                      <a:pt x="168" y="212"/>
                    </a:cubicBezTo>
                    <a:cubicBezTo>
                      <a:pt x="143" y="237"/>
                      <a:pt x="126" y="263"/>
                      <a:pt x="101" y="288"/>
                    </a:cubicBezTo>
                    <a:cubicBezTo>
                      <a:pt x="93" y="296"/>
                      <a:pt x="76" y="305"/>
                      <a:pt x="59" y="321"/>
                    </a:cubicBezTo>
                    <a:cubicBezTo>
                      <a:pt x="17" y="347"/>
                      <a:pt x="0" y="414"/>
                      <a:pt x="34" y="464"/>
                    </a:cubicBezTo>
                    <a:cubicBezTo>
                      <a:pt x="51" y="493"/>
                      <a:pt x="87" y="513"/>
                      <a:pt x="125" y="513"/>
                    </a:cubicBezTo>
                    <a:cubicBezTo>
                      <a:pt x="142" y="513"/>
                      <a:pt x="160" y="509"/>
                      <a:pt x="177" y="498"/>
                    </a:cubicBezTo>
                    <a:cubicBezTo>
                      <a:pt x="311" y="405"/>
                      <a:pt x="412" y="279"/>
                      <a:pt x="429" y="128"/>
                    </a:cubicBezTo>
                    <a:cubicBezTo>
                      <a:pt x="437" y="78"/>
                      <a:pt x="395" y="11"/>
                      <a:pt x="345" y="2"/>
                    </a:cubicBezTo>
                    <a:cubicBezTo>
                      <a:pt x="340" y="1"/>
                      <a:pt x="334" y="1"/>
                      <a:pt x="329" y="1"/>
                    </a:cubicBezTo>
                    <a:close/>
                  </a:path>
                </a:pathLst>
              </a:custGeom>
              <a:solidFill>
                <a:srgbClr val="FF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8" name="Google Shape;3498;p38"/>
              <p:cNvSpPr/>
              <p:nvPr/>
            </p:nvSpPr>
            <p:spPr>
              <a:xfrm>
                <a:off x="3870650" y="1226475"/>
                <a:ext cx="1400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656" extrusionOk="0">
                    <a:moveTo>
                      <a:pt x="171" y="437"/>
                    </a:moveTo>
                    <a:cubicBezTo>
                      <a:pt x="169" y="440"/>
                      <a:pt x="169" y="443"/>
                      <a:pt x="169" y="443"/>
                    </a:cubicBezTo>
                    <a:lnTo>
                      <a:pt x="169" y="443"/>
                    </a:lnTo>
                    <a:cubicBezTo>
                      <a:pt x="169" y="440"/>
                      <a:pt x="170" y="438"/>
                      <a:pt x="171" y="437"/>
                    </a:cubicBezTo>
                    <a:close/>
                    <a:moveTo>
                      <a:pt x="410" y="133"/>
                    </a:moveTo>
                    <a:cubicBezTo>
                      <a:pt x="412" y="133"/>
                      <a:pt x="415" y="135"/>
                      <a:pt x="421" y="140"/>
                    </a:cubicBezTo>
                    <a:cubicBezTo>
                      <a:pt x="421" y="140"/>
                      <a:pt x="421" y="140"/>
                      <a:pt x="421" y="140"/>
                    </a:cubicBezTo>
                    <a:lnTo>
                      <a:pt x="421" y="140"/>
                    </a:lnTo>
                    <a:cubicBezTo>
                      <a:pt x="421" y="144"/>
                      <a:pt x="422" y="145"/>
                      <a:pt x="423" y="146"/>
                    </a:cubicBezTo>
                    <a:lnTo>
                      <a:pt x="423" y="146"/>
                    </a:lnTo>
                    <a:cubicBezTo>
                      <a:pt x="424" y="147"/>
                      <a:pt x="425" y="148"/>
                      <a:pt x="427" y="149"/>
                    </a:cubicBezTo>
                    <a:lnTo>
                      <a:pt x="427" y="149"/>
                    </a:lnTo>
                    <a:cubicBezTo>
                      <a:pt x="417" y="158"/>
                      <a:pt x="409" y="169"/>
                      <a:pt x="404" y="182"/>
                    </a:cubicBezTo>
                    <a:cubicBezTo>
                      <a:pt x="404" y="199"/>
                      <a:pt x="396" y="224"/>
                      <a:pt x="396" y="233"/>
                    </a:cubicBezTo>
                    <a:cubicBezTo>
                      <a:pt x="396" y="241"/>
                      <a:pt x="387" y="250"/>
                      <a:pt x="387" y="266"/>
                    </a:cubicBezTo>
                    <a:cubicBezTo>
                      <a:pt x="387" y="266"/>
                      <a:pt x="387" y="275"/>
                      <a:pt x="379" y="275"/>
                    </a:cubicBezTo>
                    <a:cubicBezTo>
                      <a:pt x="362" y="292"/>
                      <a:pt x="354" y="308"/>
                      <a:pt x="345" y="325"/>
                    </a:cubicBezTo>
                    <a:cubicBezTo>
                      <a:pt x="345" y="334"/>
                      <a:pt x="337" y="350"/>
                      <a:pt x="337" y="350"/>
                    </a:cubicBezTo>
                    <a:lnTo>
                      <a:pt x="320" y="359"/>
                    </a:lnTo>
                    <a:cubicBezTo>
                      <a:pt x="320" y="359"/>
                      <a:pt x="315" y="370"/>
                      <a:pt x="313" y="370"/>
                    </a:cubicBezTo>
                    <a:cubicBezTo>
                      <a:pt x="312" y="370"/>
                      <a:pt x="312" y="369"/>
                      <a:pt x="312" y="367"/>
                    </a:cubicBezTo>
                    <a:cubicBezTo>
                      <a:pt x="295" y="401"/>
                      <a:pt x="261" y="434"/>
                      <a:pt x="228" y="451"/>
                    </a:cubicBezTo>
                    <a:lnTo>
                      <a:pt x="219" y="460"/>
                    </a:lnTo>
                    <a:cubicBezTo>
                      <a:pt x="211" y="476"/>
                      <a:pt x="194" y="476"/>
                      <a:pt x="194" y="476"/>
                    </a:cubicBezTo>
                    <a:lnTo>
                      <a:pt x="177" y="476"/>
                    </a:lnTo>
                    <a:lnTo>
                      <a:pt x="169" y="460"/>
                    </a:lnTo>
                    <a:lnTo>
                      <a:pt x="169" y="451"/>
                    </a:lnTo>
                    <a:lnTo>
                      <a:pt x="169" y="443"/>
                    </a:lnTo>
                    <a:cubicBezTo>
                      <a:pt x="173" y="439"/>
                      <a:pt x="173" y="437"/>
                      <a:pt x="172" y="437"/>
                    </a:cubicBezTo>
                    <a:lnTo>
                      <a:pt x="172" y="437"/>
                    </a:lnTo>
                    <a:cubicBezTo>
                      <a:pt x="172" y="437"/>
                      <a:pt x="171" y="437"/>
                      <a:pt x="171" y="437"/>
                    </a:cubicBezTo>
                    <a:lnTo>
                      <a:pt x="171" y="437"/>
                    </a:lnTo>
                    <a:cubicBezTo>
                      <a:pt x="172" y="436"/>
                      <a:pt x="174" y="434"/>
                      <a:pt x="177" y="434"/>
                    </a:cubicBezTo>
                    <a:lnTo>
                      <a:pt x="186" y="418"/>
                    </a:lnTo>
                    <a:cubicBezTo>
                      <a:pt x="194" y="418"/>
                      <a:pt x="194" y="409"/>
                      <a:pt x="211" y="409"/>
                    </a:cubicBezTo>
                    <a:cubicBezTo>
                      <a:pt x="253" y="376"/>
                      <a:pt x="295" y="334"/>
                      <a:pt x="312" y="292"/>
                    </a:cubicBezTo>
                    <a:cubicBezTo>
                      <a:pt x="337" y="250"/>
                      <a:pt x="362" y="199"/>
                      <a:pt x="362" y="149"/>
                    </a:cubicBezTo>
                    <a:cubicBezTo>
                      <a:pt x="362" y="145"/>
                      <a:pt x="366" y="143"/>
                      <a:pt x="368" y="143"/>
                    </a:cubicBezTo>
                    <a:cubicBezTo>
                      <a:pt x="371" y="143"/>
                      <a:pt x="371" y="145"/>
                      <a:pt x="362" y="149"/>
                    </a:cubicBezTo>
                    <a:lnTo>
                      <a:pt x="379" y="140"/>
                    </a:lnTo>
                    <a:lnTo>
                      <a:pt x="421" y="140"/>
                    </a:lnTo>
                    <a:cubicBezTo>
                      <a:pt x="410" y="140"/>
                      <a:pt x="406" y="133"/>
                      <a:pt x="410" y="133"/>
                    </a:cubicBezTo>
                    <a:close/>
                    <a:moveTo>
                      <a:pt x="393" y="0"/>
                    </a:moveTo>
                    <a:cubicBezTo>
                      <a:pt x="369" y="0"/>
                      <a:pt x="345" y="5"/>
                      <a:pt x="320" y="14"/>
                    </a:cubicBezTo>
                    <a:cubicBezTo>
                      <a:pt x="261" y="31"/>
                      <a:pt x="219" y="82"/>
                      <a:pt x="211" y="149"/>
                    </a:cubicBezTo>
                    <a:cubicBezTo>
                      <a:pt x="194" y="208"/>
                      <a:pt x="177" y="241"/>
                      <a:pt x="135" y="283"/>
                    </a:cubicBezTo>
                    <a:cubicBezTo>
                      <a:pt x="110" y="308"/>
                      <a:pt x="93" y="317"/>
                      <a:pt x="68" y="334"/>
                    </a:cubicBezTo>
                    <a:cubicBezTo>
                      <a:pt x="51" y="359"/>
                      <a:pt x="26" y="392"/>
                      <a:pt x="18" y="418"/>
                    </a:cubicBezTo>
                    <a:cubicBezTo>
                      <a:pt x="1" y="485"/>
                      <a:pt x="9" y="560"/>
                      <a:pt x="60" y="602"/>
                    </a:cubicBezTo>
                    <a:cubicBezTo>
                      <a:pt x="93" y="642"/>
                      <a:pt x="146" y="656"/>
                      <a:pt x="196" y="656"/>
                    </a:cubicBezTo>
                    <a:cubicBezTo>
                      <a:pt x="210" y="656"/>
                      <a:pt x="223" y="655"/>
                      <a:pt x="236" y="653"/>
                    </a:cubicBezTo>
                    <a:cubicBezTo>
                      <a:pt x="295" y="644"/>
                      <a:pt x="345" y="586"/>
                      <a:pt x="387" y="560"/>
                    </a:cubicBezTo>
                    <a:cubicBezTo>
                      <a:pt x="467" y="465"/>
                      <a:pt x="524" y="362"/>
                      <a:pt x="551" y="244"/>
                    </a:cubicBezTo>
                    <a:lnTo>
                      <a:pt x="551" y="244"/>
                    </a:lnTo>
                    <a:cubicBezTo>
                      <a:pt x="554" y="238"/>
                      <a:pt x="555" y="232"/>
                      <a:pt x="555" y="224"/>
                    </a:cubicBezTo>
                    <a:lnTo>
                      <a:pt x="555" y="224"/>
                    </a:lnTo>
                    <a:cubicBezTo>
                      <a:pt x="555" y="224"/>
                      <a:pt x="555" y="224"/>
                      <a:pt x="555" y="224"/>
                    </a:cubicBezTo>
                    <a:cubicBezTo>
                      <a:pt x="557" y="216"/>
                      <a:pt x="558" y="207"/>
                      <a:pt x="557" y="199"/>
                    </a:cubicBezTo>
                    <a:lnTo>
                      <a:pt x="557" y="199"/>
                    </a:lnTo>
                    <a:cubicBezTo>
                      <a:pt x="559" y="139"/>
                      <a:pt x="542" y="76"/>
                      <a:pt x="505" y="40"/>
                    </a:cubicBezTo>
                    <a:cubicBezTo>
                      <a:pt x="468" y="13"/>
                      <a:pt x="431" y="0"/>
                      <a:pt x="39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9" name="Google Shape;3499;p38"/>
              <p:cNvSpPr/>
              <p:nvPr/>
            </p:nvSpPr>
            <p:spPr>
              <a:xfrm>
                <a:off x="3865400" y="1272175"/>
                <a:ext cx="120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665" extrusionOk="0">
                    <a:moveTo>
                      <a:pt x="109" y="1"/>
                    </a:moveTo>
                    <a:cubicBezTo>
                      <a:pt x="77" y="1"/>
                      <a:pt x="45" y="11"/>
                      <a:pt x="26" y="35"/>
                    </a:cubicBezTo>
                    <a:cubicBezTo>
                      <a:pt x="1" y="77"/>
                      <a:pt x="1" y="135"/>
                      <a:pt x="43" y="177"/>
                    </a:cubicBezTo>
                    <a:cubicBezTo>
                      <a:pt x="68" y="211"/>
                      <a:pt x="110" y="245"/>
                      <a:pt x="144" y="270"/>
                    </a:cubicBezTo>
                    <a:lnTo>
                      <a:pt x="169" y="295"/>
                    </a:lnTo>
                    <a:lnTo>
                      <a:pt x="177" y="303"/>
                    </a:lnTo>
                    <a:cubicBezTo>
                      <a:pt x="186" y="312"/>
                      <a:pt x="186" y="312"/>
                      <a:pt x="177" y="312"/>
                    </a:cubicBezTo>
                    <a:lnTo>
                      <a:pt x="194" y="337"/>
                    </a:lnTo>
                    <a:cubicBezTo>
                      <a:pt x="211" y="345"/>
                      <a:pt x="211" y="354"/>
                      <a:pt x="219" y="371"/>
                    </a:cubicBezTo>
                    <a:cubicBezTo>
                      <a:pt x="219" y="379"/>
                      <a:pt x="228" y="379"/>
                      <a:pt x="228" y="387"/>
                    </a:cubicBezTo>
                    <a:cubicBezTo>
                      <a:pt x="228" y="387"/>
                      <a:pt x="228" y="396"/>
                      <a:pt x="236" y="396"/>
                    </a:cubicBezTo>
                    <a:cubicBezTo>
                      <a:pt x="245" y="421"/>
                      <a:pt x="245" y="429"/>
                      <a:pt x="261" y="455"/>
                    </a:cubicBezTo>
                    <a:lnTo>
                      <a:pt x="261" y="463"/>
                    </a:lnTo>
                    <a:lnTo>
                      <a:pt x="261" y="497"/>
                    </a:lnTo>
                    <a:lnTo>
                      <a:pt x="261" y="522"/>
                    </a:lnTo>
                    <a:lnTo>
                      <a:pt x="261" y="539"/>
                    </a:lnTo>
                    <a:cubicBezTo>
                      <a:pt x="253" y="589"/>
                      <a:pt x="278" y="648"/>
                      <a:pt x="345" y="665"/>
                    </a:cubicBezTo>
                    <a:cubicBezTo>
                      <a:pt x="387" y="665"/>
                      <a:pt x="446" y="631"/>
                      <a:pt x="463" y="564"/>
                    </a:cubicBezTo>
                    <a:cubicBezTo>
                      <a:pt x="480" y="463"/>
                      <a:pt x="446" y="345"/>
                      <a:pt x="396" y="253"/>
                    </a:cubicBezTo>
                    <a:cubicBezTo>
                      <a:pt x="345" y="161"/>
                      <a:pt x="261" y="85"/>
                      <a:pt x="177" y="18"/>
                    </a:cubicBezTo>
                    <a:cubicBezTo>
                      <a:pt x="159" y="7"/>
                      <a:pt x="134" y="1"/>
                      <a:pt x="109" y="1"/>
                    </a:cubicBezTo>
                    <a:close/>
                  </a:path>
                </a:pathLst>
              </a:custGeom>
              <a:solidFill>
                <a:srgbClr val="FF84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0" name="Google Shape;3500;p38"/>
              <p:cNvSpPr/>
              <p:nvPr/>
            </p:nvSpPr>
            <p:spPr>
              <a:xfrm>
                <a:off x="3862900" y="1270075"/>
                <a:ext cx="16325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816" extrusionOk="0">
                    <a:moveTo>
                      <a:pt x="361" y="337"/>
                    </a:moveTo>
                    <a:lnTo>
                      <a:pt x="361" y="338"/>
                    </a:lnTo>
                    <a:lnTo>
                      <a:pt x="361" y="338"/>
                    </a:lnTo>
                    <a:cubicBezTo>
                      <a:pt x="361" y="338"/>
                      <a:pt x="361" y="337"/>
                      <a:pt x="361" y="337"/>
                    </a:cubicBezTo>
                    <a:lnTo>
                      <a:pt x="361" y="337"/>
                    </a:lnTo>
                    <a:cubicBezTo>
                      <a:pt x="361" y="337"/>
                      <a:pt x="361" y="337"/>
                      <a:pt x="361" y="337"/>
                    </a:cubicBezTo>
                    <a:close/>
                    <a:moveTo>
                      <a:pt x="359" y="338"/>
                    </a:moveTo>
                    <a:lnTo>
                      <a:pt x="359" y="338"/>
                    </a:lnTo>
                    <a:cubicBezTo>
                      <a:pt x="359" y="338"/>
                      <a:pt x="359" y="339"/>
                      <a:pt x="360" y="339"/>
                    </a:cubicBezTo>
                    <a:lnTo>
                      <a:pt x="360" y="339"/>
                    </a:lnTo>
                    <a:lnTo>
                      <a:pt x="358" y="341"/>
                    </a:lnTo>
                    <a:lnTo>
                      <a:pt x="358" y="341"/>
                    </a:lnTo>
                    <a:cubicBezTo>
                      <a:pt x="357" y="340"/>
                      <a:pt x="357" y="340"/>
                      <a:pt x="356" y="339"/>
                    </a:cubicBezTo>
                    <a:lnTo>
                      <a:pt x="356" y="339"/>
                    </a:lnTo>
                    <a:cubicBezTo>
                      <a:pt x="357" y="338"/>
                      <a:pt x="358" y="338"/>
                      <a:pt x="359" y="338"/>
                    </a:cubicBezTo>
                    <a:close/>
                    <a:moveTo>
                      <a:pt x="457" y="644"/>
                    </a:moveTo>
                    <a:cubicBezTo>
                      <a:pt x="457" y="644"/>
                      <a:pt x="459" y="645"/>
                      <a:pt x="462" y="648"/>
                    </a:cubicBezTo>
                    <a:cubicBezTo>
                      <a:pt x="457" y="648"/>
                      <a:pt x="455" y="644"/>
                      <a:pt x="457" y="644"/>
                    </a:cubicBezTo>
                    <a:close/>
                    <a:moveTo>
                      <a:pt x="244" y="152"/>
                    </a:moveTo>
                    <a:cubicBezTo>
                      <a:pt x="252" y="152"/>
                      <a:pt x="252" y="169"/>
                      <a:pt x="261" y="169"/>
                    </a:cubicBezTo>
                    <a:cubicBezTo>
                      <a:pt x="277" y="177"/>
                      <a:pt x="286" y="177"/>
                      <a:pt x="286" y="186"/>
                    </a:cubicBezTo>
                    <a:cubicBezTo>
                      <a:pt x="404" y="288"/>
                      <a:pt x="523" y="421"/>
                      <a:pt x="522" y="583"/>
                    </a:cubicBezTo>
                    <a:lnTo>
                      <a:pt x="522" y="583"/>
                    </a:lnTo>
                    <a:cubicBezTo>
                      <a:pt x="505" y="592"/>
                      <a:pt x="492" y="609"/>
                      <a:pt x="487" y="631"/>
                    </a:cubicBezTo>
                    <a:lnTo>
                      <a:pt x="487" y="644"/>
                    </a:lnTo>
                    <a:lnTo>
                      <a:pt x="487" y="644"/>
                    </a:lnTo>
                    <a:cubicBezTo>
                      <a:pt x="487" y="644"/>
                      <a:pt x="486" y="644"/>
                      <a:pt x="485" y="644"/>
                    </a:cubicBezTo>
                    <a:cubicBezTo>
                      <a:pt x="479" y="644"/>
                      <a:pt x="468" y="648"/>
                      <a:pt x="479" y="648"/>
                    </a:cubicBezTo>
                    <a:lnTo>
                      <a:pt x="462" y="648"/>
                    </a:lnTo>
                    <a:lnTo>
                      <a:pt x="454" y="639"/>
                    </a:lnTo>
                    <a:cubicBezTo>
                      <a:pt x="454" y="639"/>
                      <a:pt x="448" y="629"/>
                      <a:pt x="451" y="629"/>
                    </a:cubicBezTo>
                    <a:lnTo>
                      <a:pt x="451" y="629"/>
                    </a:lnTo>
                    <a:cubicBezTo>
                      <a:pt x="451" y="629"/>
                      <a:pt x="452" y="629"/>
                      <a:pt x="454" y="631"/>
                    </a:cubicBezTo>
                    <a:lnTo>
                      <a:pt x="454" y="606"/>
                    </a:lnTo>
                    <a:lnTo>
                      <a:pt x="454" y="597"/>
                    </a:lnTo>
                    <a:lnTo>
                      <a:pt x="454" y="530"/>
                    </a:lnTo>
                    <a:lnTo>
                      <a:pt x="454" y="505"/>
                    </a:lnTo>
                    <a:cubicBezTo>
                      <a:pt x="454" y="488"/>
                      <a:pt x="445" y="471"/>
                      <a:pt x="445" y="463"/>
                    </a:cubicBezTo>
                    <a:cubicBezTo>
                      <a:pt x="420" y="404"/>
                      <a:pt x="395" y="379"/>
                      <a:pt x="361" y="337"/>
                    </a:cubicBezTo>
                    <a:lnTo>
                      <a:pt x="269" y="236"/>
                    </a:lnTo>
                    <a:cubicBezTo>
                      <a:pt x="244" y="228"/>
                      <a:pt x="235" y="211"/>
                      <a:pt x="210" y="194"/>
                    </a:cubicBezTo>
                    <a:lnTo>
                      <a:pt x="210" y="186"/>
                    </a:lnTo>
                    <a:lnTo>
                      <a:pt x="210" y="169"/>
                    </a:lnTo>
                    <a:cubicBezTo>
                      <a:pt x="210" y="170"/>
                      <a:pt x="210" y="171"/>
                      <a:pt x="211" y="171"/>
                    </a:cubicBezTo>
                    <a:cubicBezTo>
                      <a:pt x="215" y="171"/>
                      <a:pt x="227" y="152"/>
                      <a:pt x="227" y="152"/>
                    </a:cubicBezTo>
                    <a:close/>
                    <a:moveTo>
                      <a:pt x="199" y="0"/>
                    </a:moveTo>
                    <a:cubicBezTo>
                      <a:pt x="194" y="0"/>
                      <a:pt x="190" y="1"/>
                      <a:pt x="185" y="1"/>
                    </a:cubicBezTo>
                    <a:cubicBezTo>
                      <a:pt x="76" y="9"/>
                      <a:pt x="0" y="102"/>
                      <a:pt x="17" y="211"/>
                    </a:cubicBezTo>
                    <a:cubicBezTo>
                      <a:pt x="25" y="320"/>
                      <a:pt x="126" y="364"/>
                      <a:pt x="188" y="436"/>
                    </a:cubicBezTo>
                    <a:lnTo>
                      <a:pt x="188" y="436"/>
                    </a:lnTo>
                    <a:cubicBezTo>
                      <a:pt x="192" y="448"/>
                      <a:pt x="199" y="460"/>
                      <a:pt x="210" y="471"/>
                    </a:cubicBezTo>
                    <a:lnTo>
                      <a:pt x="219" y="480"/>
                    </a:lnTo>
                    <a:cubicBezTo>
                      <a:pt x="219" y="480"/>
                      <a:pt x="219" y="481"/>
                      <a:pt x="220" y="481"/>
                    </a:cubicBezTo>
                    <a:lnTo>
                      <a:pt x="220" y="481"/>
                    </a:lnTo>
                    <a:cubicBezTo>
                      <a:pt x="220" y="481"/>
                      <a:pt x="219" y="481"/>
                      <a:pt x="219" y="481"/>
                    </a:cubicBezTo>
                    <a:cubicBezTo>
                      <a:pt x="217" y="481"/>
                      <a:pt x="215" y="484"/>
                      <a:pt x="219" y="497"/>
                    </a:cubicBezTo>
                    <a:cubicBezTo>
                      <a:pt x="235" y="505"/>
                      <a:pt x="235" y="513"/>
                      <a:pt x="244" y="522"/>
                    </a:cubicBezTo>
                    <a:cubicBezTo>
                      <a:pt x="252" y="539"/>
                      <a:pt x="252" y="547"/>
                      <a:pt x="252" y="555"/>
                    </a:cubicBezTo>
                    <a:cubicBezTo>
                      <a:pt x="255" y="567"/>
                      <a:pt x="256" y="571"/>
                      <a:pt x="256" y="571"/>
                    </a:cubicBezTo>
                    <a:cubicBezTo>
                      <a:pt x="256" y="571"/>
                      <a:pt x="253" y="562"/>
                      <a:pt x="252" y="562"/>
                    </a:cubicBezTo>
                    <a:cubicBezTo>
                      <a:pt x="252" y="562"/>
                      <a:pt x="252" y="563"/>
                      <a:pt x="252" y="564"/>
                    </a:cubicBezTo>
                    <a:lnTo>
                      <a:pt x="252" y="597"/>
                    </a:lnTo>
                    <a:cubicBezTo>
                      <a:pt x="252" y="600"/>
                      <a:pt x="252" y="607"/>
                      <a:pt x="252" y="607"/>
                    </a:cubicBezTo>
                    <a:lnTo>
                      <a:pt x="252" y="631"/>
                    </a:lnTo>
                    <a:lnTo>
                      <a:pt x="252" y="648"/>
                    </a:lnTo>
                    <a:cubicBezTo>
                      <a:pt x="252" y="681"/>
                      <a:pt x="261" y="715"/>
                      <a:pt x="286" y="749"/>
                    </a:cubicBezTo>
                    <a:cubicBezTo>
                      <a:pt x="330" y="793"/>
                      <a:pt x="391" y="815"/>
                      <a:pt x="450" y="815"/>
                    </a:cubicBezTo>
                    <a:cubicBezTo>
                      <a:pt x="535" y="815"/>
                      <a:pt x="615" y="768"/>
                      <a:pt x="630" y="673"/>
                    </a:cubicBezTo>
                    <a:cubicBezTo>
                      <a:pt x="635" y="661"/>
                      <a:pt x="636" y="648"/>
                      <a:pt x="635" y="637"/>
                    </a:cubicBezTo>
                    <a:lnTo>
                      <a:pt x="635" y="637"/>
                    </a:lnTo>
                    <a:cubicBezTo>
                      <a:pt x="653" y="443"/>
                      <a:pt x="563" y="278"/>
                      <a:pt x="420" y="135"/>
                    </a:cubicBezTo>
                    <a:cubicBezTo>
                      <a:pt x="364" y="79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1" name="Google Shape;3501;p38"/>
              <p:cNvSpPr/>
              <p:nvPr/>
            </p:nvSpPr>
            <p:spPr>
              <a:xfrm>
                <a:off x="3869600" y="1279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84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2" name="Google Shape;3502;p38"/>
              <p:cNvSpPr/>
              <p:nvPr/>
            </p:nvSpPr>
            <p:spPr>
              <a:xfrm>
                <a:off x="3867500" y="1278075"/>
                <a:ext cx="40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77" extrusionOk="0">
                    <a:moveTo>
                      <a:pt x="144" y="25"/>
                    </a:moveTo>
                    <a:cubicBezTo>
                      <a:pt x="144" y="34"/>
                      <a:pt x="152" y="34"/>
                      <a:pt x="152" y="51"/>
                    </a:cubicBezTo>
                    <a:cubicBezTo>
                      <a:pt x="152" y="59"/>
                      <a:pt x="160" y="59"/>
                      <a:pt x="161" y="67"/>
                    </a:cubicBezTo>
                    <a:lnTo>
                      <a:pt x="161" y="67"/>
                    </a:lnTo>
                    <a:cubicBezTo>
                      <a:pt x="160" y="59"/>
                      <a:pt x="152" y="51"/>
                      <a:pt x="152" y="34"/>
                    </a:cubicBezTo>
                    <a:lnTo>
                      <a:pt x="144" y="25"/>
                    </a:lnTo>
                    <a:close/>
                    <a:moveTo>
                      <a:pt x="21" y="117"/>
                    </a:moveTo>
                    <a:cubicBezTo>
                      <a:pt x="23" y="117"/>
                      <a:pt x="24" y="118"/>
                      <a:pt x="26" y="118"/>
                    </a:cubicBezTo>
                    <a:cubicBezTo>
                      <a:pt x="26" y="118"/>
                      <a:pt x="26" y="120"/>
                      <a:pt x="27" y="122"/>
                    </a:cubicBezTo>
                    <a:lnTo>
                      <a:pt x="27" y="122"/>
                    </a:lnTo>
                    <a:cubicBezTo>
                      <a:pt x="25" y="120"/>
                      <a:pt x="23" y="118"/>
                      <a:pt x="21" y="117"/>
                    </a:cubicBezTo>
                    <a:close/>
                    <a:moveTo>
                      <a:pt x="68" y="0"/>
                    </a:moveTo>
                    <a:cubicBezTo>
                      <a:pt x="60" y="0"/>
                      <a:pt x="51" y="0"/>
                      <a:pt x="43" y="17"/>
                    </a:cubicBezTo>
                    <a:cubicBezTo>
                      <a:pt x="26" y="17"/>
                      <a:pt x="18" y="25"/>
                      <a:pt x="18" y="34"/>
                    </a:cubicBezTo>
                    <a:cubicBezTo>
                      <a:pt x="18" y="42"/>
                      <a:pt x="9" y="42"/>
                      <a:pt x="9" y="59"/>
                    </a:cubicBezTo>
                    <a:cubicBezTo>
                      <a:pt x="1" y="67"/>
                      <a:pt x="1" y="76"/>
                      <a:pt x="1" y="101"/>
                    </a:cubicBezTo>
                    <a:cubicBezTo>
                      <a:pt x="4" y="91"/>
                      <a:pt x="6" y="88"/>
                      <a:pt x="7" y="88"/>
                    </a:cubicBezTo>
                    <a:cubicBezTo>
                      <a:pt x="9" y="88"/>
                      <a:pt x="9" y="96"/>
                      <a:pt x="9" y="101"/>
                    </a:cubicBezTo>
                    <a:cubicBezTo>
                      <a:pt x="9" y="101"/>
                      <a:pt x="9" y="101"/>
                      <a:pt x="9" y="101"/>
                    </a:cubicBezTo>
                    <a:lnTo>
                      <a:pt x="9" y="101"/>
                    </a:lnTo>
                    <a:cubicBezTo>
                      <a:pt x="9" y="104"/>
                      <a:pt x="10" y="107"/>
                      <a:pt x="12" y="109"/>
                    </a:cubicBezTo>
                    <a:lnTo>
                      <a:pt x="12" y="109"/>
                    </a:lnTo>
                    <a:cubicBezTo>
                      <a:pt x="13" y="112"/>
                      <a:pt x="15" y="116"/>
                      <a:pt x="18" y="120"/>
                    </a:cubicBezTo>
                    <a:lnTo>
                      <a:pt x="18" y="120"/>
                    </a:lnTo>
                    <a:cubicBezTo>
                      <a:pt x="18" y="135"/>
                      <a:pt x="26" y="135"/>
                      <a:pt x="26" y="143"/>
                    </a:cubicBezTo>
                    <a:lnTo>
                      <a:pt x="51" y="160"/>
                    </a:lnTo>
                    <a:cubicBezTo>
                      <a:pt x="60" y="160"/>
                      <a:pt x="68" y="177"/>
                      <a:pt x="77" y="177"/>
                    </a:cubicBezTo>
                    <a:lnTo>
                      <a:pt x="102" y="177"/>
                    </a:lnTo>
                    <a:cubicBezTo>
                      <a:pt x="110" y="177"/>
                      <a:pt x="127" y="160"/>
                      <a:pt x="135" y="160"/>
                    </a:cubicBezTo>
                    <a:cubicBezTo>
                      <a:pt x="144" y="160"/>
                      <a:pt x="144" y="151"/>
                      <a:pt x="144" y="151"/>
                    </a:cubicBezTo>
                    <a:cubicBezTo>
                      <a:pt x="152" y="143"/>
                      <a:pt x="152" y="126"/>
                      <a:pt x="152" y="118"/>
                    </a:cubicBezTo>
                    <a:lnTo>
                      <a:pt x="152" y="101"/>
                    </a:lnTo>
                    <a:cubicBezTo>
                      <a:pt x="152" y="84"/>
                      <a:pt x="152" y="67"/>
                      <a:pt x="144" y="59"/>
                    </a:cubicBezTo>
                    <a:cubicBezTo>
                      <a:pt x="144" y="59"/>
                      <a:pt x="144" y="59"/>
                      <a:pt x="144" y="59"/>
                    </a:cubicBezTo>
                    <a:lnTo>
                      <a:pt x="144" y="59"/>
                    </a:lnTo>
                    <a:cubicBezTo>
                      <a:pt x="144" y="59"/>
                      <a:pt x="144" y="59"/>
                      <a:pt x="144" y="59"/>
                    </a:cubicBezTo>
                    <a:lnTo>
                      <a:pt x="144" y="59"/>
                    </a:lnTo>
                    <a:cubicBezTo>
                      <a:pt x="144" y="42"/>
                      <a:pt x="135" y="42"/>
                      <a:pt x="135" y="34"/>
                    </a:cubicBezTo>
                    <a:lnTo>
                      <a:pt x="135" y="34"/>
                    </a:lnTo>
                    <a:cubicBezTo>
                      <a:pt x="135" y="37"/>
                      <a:pt x="136" y="40"/>
                      <a:pt x="136" y="42"/>
                    </a:cubicBezTo>
                    <a:lnTo>
                      <a:pt x="136" y="42"/>
                    </a:lnTo>
                    <a:cubicBezTo>
                      <a:pt x="136" y="42"/>
                      <a:pt x="136" y="42"/>
                      <a:pt x="135" y="42"/>
                    </a:cubicBezTo>
                    <a:cubicBezTo>
                      <a:pt x="135" y="42"/>
                      <a:pt x="135" y="37"/>
                      <a:pt x="131" y="35"/>
                    </a:cubicBezTo>
                    <a:lnTo>
                      <a:pt x="131" y="35"/>
                    </a:lnTo>
                    <a:lnTo>
                      <a:pt x="144" y="25"/>
                    </a:lnTo>
                    <a:lnTo>
                      <a:pt x="144" y="25"/>
                    </a:lnTo>
                    <a:lnTo>
                      <a:pt x="135" y="17"/>
                    </a:lnTo>
                    <a:cubicBezTo>
                      <a:pt x="127" y="0"/>
                      <a:pt x="110" y="0"/>
                      <a:pt x="10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3" name="Google Shape;3503;p38"/>
              <p:cNvSpPr/>
              <p:nvPr/>
            </p:nvSpPr>
            <p:spPr>
              <a:xfrm>
                <a:off x="3822350" y="1272600"/>
                <a:ext cx="126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430" extrusionOk="0">
                    <a:moveTo>
                      <a:pt x="362" y="1"/>
                    </a:moveTo>
                    <a:cubicBezTo>
                      <a:pt x="337" y="18"/>
                      <a:pt x="320" y="34"/>
                      <a:pt x="303" y="60"/>
                    </a:cubicBezTo>
                    <a:cubicBezTo>
                      <a:pt x="278" y="85"/>
                      <a:pt x="253" y="118"/>
                      <a:pt x="228" y="144"/>
                    </a:cubicBezTo>
                    <a:lnTo>
                      <a:pt x="135" y="202"/>
                    </a:lnTo>
                    <a:cubicBezTo>
                      <a:pt x="110" y="211"/>
                      <a:pt x="102" y="211"/>
                      <a:pt x="85" y="228"/>
                    </a:cubicBezTo>
                    <a:cubicBezTo>
                      <a:pt x="26" y="244"/>
                      <a:pt x="1" y="312"/>
                      <a:pt x="18" y="362"/>
                    </a:cubicBezTo>
                    <a:cubicBezTo>
                      <a:pt x="37" y="401"/>
                      <a:pt x="71" y="429"/>
                      <a:pt x="112" y="429"/>
                    </a:cubicBezTo>
                    <a:cubicBezTo>
                      <a:pt x="125" y="429"/>
                      <a:pt x="138" y="427"/>
                      <a:pt x="152" y="421"/>
                    </a:cubicBezTo>
                    <a:cubicBezTo>
                      <a:pt x="219" y="404"/>
                      <a:pt x="278" y="370"/>
                      <a:pt x="345" y="328"/>
                    </a:cubicBezTo>
                    <a:cubicBezTo>
                      <a:pt x="404" y="278"/>
                      <a:pt x="463" y="228"/>
                      <a:pt x="505" y="160"/>
                    </a:cubicBezTo>
                    <a:lnTo>
                      <a:pt x="505" y="76"/>
                    </a:lnTo>
                    <a:cubicBezTo>
                      <a:pt x="488" y="60"/>
                      <a:pt x="471" y="26"/>
                      <a:pt x="446" y="18"/>
                    </a:cubicBezTo>
                    <a:cubicBezTo>
                      <a:pt x="429" y="1"/>
                      <a:pt x="396" y="1"/>
                      <a:pt x="362" y="1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4" name="Google Shape;3504;p38"/>
              <p:cNvSpPr/>
              <p:nvPr/>
            </p:nvSpPr>
            <p:spPr>
              <a:xfrm>
                <a:off x="3820475" y="1270825"/>
                <a:ext cx="1682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673" h="598" extrusionOk="0">
                    <a:moveTo>
                      <a:pt x="501" y="189"/>
                    </a:moveTo>
                    <a:cubicBezTo>
                      <a:pt x="502" y="190"/>
                      <a:pt x="502" y="190"/>
                      <a:pt x="503" y="191"/>
                    </a:cubicBezTo>
                    <a:lnTo>
                      <a:pt x="503" y="191"/>
                    </a:lnTo>
                    <a:lnTo>
                      <a:pt x="504" y="189"/>
                    </a:lnTo>
                    <a:close/>
                    <a:moveTo>
                      <a:pt x="465" y="201"/>
                    </a:moveTo>
                    <a:cubicBezTo>
                      <a:pt x="465" y="201"/>
                      <a:pt x="463" y="204"/>
                      <a:pt x="461" y="206"/>
                    </a:cubicBezTo>
                    <a:lnTo>
                      <a:pt x="461" y="206"/>
                    </a:lnTo>
                    <a:cubicBezTo>
                      <a:pt x="462" y="206"/>
                      <a:pt x="462" y="206"/>
                      <a:pt x="462" y="206"/>
                    </a:cubicBezTo>
                    <a:cubicBezTo>
                      <a:pt x="464" y="202"/>
                      <a:pt x="465" y="201"/>
                      <a:pt x="465" y="201"/>
                    </a:cubicBezTo>
                    <a:close/>
                    <a:moveTo>
                      <a:pt x="499" y="187"/>
                    </a:moveTo>
                    <a:cubicBezTo>
                      <a:pt x="499" y="187"/>
                      <a:pt x="501" y="188"/>
                      <a:pt x="504" y="189"/>
                    </a:cubicBezTo>
                    <a:cubicBezTo>
                      <a:pt x="504" y="189"/>
                      <a:pt x="504" y="189"/>
                      <a:pt x="504" y="189"/>
                    </a:cubicBezTo>
                    <a:lnTo>
                      <a:pt x="504" y="189"/>
                    </a:lnTo>
                    <a:cubicBezTo>
                      <a:pt x="504" y="190"/>
                      <a:pt x="504" y="191"/>
                      <a:pt x="505" y="191"/>
                    </a:cubicBezTo>
                    <a:lnTo>
                      <a:pt x="505" y="191"/>
                    </a:lnTo>
                    <a:cubicBezTo>
                      <a:pt x="504" y="191"/>
                      <a:pt x="504" y="191"/>
                      <a:pt x="503" y="191"/>
                    </a:cubicBezTo>
                    <a:lnTo>
                      <a:pt x="503" y="191"/>
                    </a:lnTo>
                    <a:lnTo>
                      <a:pt x="496" y="198"/>
                    </a:lnTo>
                    <a:cubicBezTo>
                      <a:pt x="479" y="215"/>
                      <a:pt x="479" y="223"/>
                      <a:pt x="471" y="231"/>
                    </a:cubicBezTo>
                    <a:lnTo>
                      <a:pt x="462" y="240"/>
                    </a:lnTo>
                    <a:cubicBezTo>
                      <a:pt x="462" y="239"/>
                      <a:pt x="462" y="238"/>
                      <a:pt x="462" y="238"/>
                    </a:cubicBezTo>
                    <a:cubicBezTo>
                      <a:pt x="460" y="238"/>
                      <a:pt x="454" y="257"/>
                      <a:pt x="454" y="257"/>
                    </a:cubicBezTo>
                    <a:lnTo>
                      <a:pt x="429" y="273"/>
                    </a:lnTo>
                    <a:cubicBezTo>
                      <a:pt x="420" y="299"/>
                      <a:pt x="395" y="307"/>
                      <a:pt x="387" y="315"/>
                    </a:cubicBezTo>
                    <a:cubicBezTo>
                      <a:pt x="353" y="349"/>
                      <a:pt x="336" y="366"/>
                      <a:pt x="294" y="391"/>
                    </a:cubicBezTo>
                    <a:cubicBezTo>
                      <a:pt x="269" y="399"/>
                      <a:pt x="261" y="408"/>
                      <a:pt x="244" y="425"/>
                    </a:cubicBezTo>
                    <a:cubicBezTo>
                      <a:pt x="244" y="425"/>
                      <a:pt x="227" y="425"/>
                      <a:pt x="227" y="433"/>
                    </a:cubicBezTo>
                    <a:cubicBezTo>
                      <a:pt x="227" y="433"/>
                      <a:pt x="219" y="433"/>
                      <a:pt x="210" y="441"/>
                    </a:cubicBezTo>
                    <a:lnTo>
                      <a:pt x="185" y="441"/>
                    </a:lnTo>
                    <a:cubicBezTo>
                      <a:pt x="185" y="441"/>
                      <a:pt x="177" y="441"/>
                      <a:pt x="177" y="433"/>
                    </a:cubicBezTo>
                    <a:lnTo>
                      <a:pt x="177" y="433"/>
                    </a:lnTo>
                    <a:cubicBezTo>
                      <a:pt x="177" y="433"/>
                      <a:pt x="177" y="433"/>
                      <a:pt x="177" y="433"/>
                    </a:cubicBezTo>
                    <a:lnTo>
                      <a:pt x="177" y="433"/>
                    </a:lnTo>
                    <a:cubicBezTo>
                      <a:pt x="178" y="435"/>
                      <a:pt x="179" y="435"/>
                      <a:pt x="180" y="435"/>
                    </a:cubicBezTo>
                    <a:cubicBezTo>
                      <a:pt x="182" y="435"/>
                      <a:pt x="177" y="425"/>
                      <a:pt x="177" y="425"/>
                    </a:cubicBezTo>
                    <a:lnTo>
                      <a:pt x="177" y="425"/>
                    </a:lnTo>
                    <a:cubicBezTo>
                      <a:pt x="178" y="426"/>
                      <a:pt x="179" y="426"/>
                      <a:pt x="179" y="426"/>
                    </a:cubicBezTo>
                    <a:cubicBezTo>
                      <a:pt x="182" y="426"/>
                      <a:pt x="179" y="419"/>
                      <a:pt x="178" y="419"/>
                    </a:cubicBezTo>
                    <a:cubicBezTo>
                      <a:pt x="178" y="419"/>
                      <a:pt x="177" y="419"/>
                      <a:pt x="177" y="420"/>
                    </a:cubicBezTo>
                    <a:lnTo>
                      <a:pt x="177" y="420"/>
                    </a:lnTo>
                    <a:cubicBezTo>
                      <a:pt x="178" y="415"/>
                      <a:pt x="179" y="408"/>
                      <a:pt x="185" y="408"/>
                    </a:cubicBezTo>
                    <a:cubicBezTo>
                      <a:pt x="202" y="408"/>
                      <a:pt x="202" y="408"/>
                      <a:pt x="210" y="399"/>
                    </a:cubicBezTo>
                    <a:cubicBezTo>
                      <a:pt x="227" y="391"/>
                      <a:pt x="261" y="383"/>
                      <a:pt x="286" y="366"/>
                    </a:cubicBezTo>
                    <a:cubicBezTo>
                      <a:pt x="328" y="349"/>
                      <a:pt x="370" y="315"/>
                      <a:pt x="395" y="282"/>
                    </a:cubicBezTo>
                    <a:cubicBezTo>
                      <a:pt x="420" y="265"/>
                      <a:pt x="437" y="240"/>
                      <a:pt x="454" y="223"/>
                    </a:cubicBezTo>
                    <a:cubicBezTo>
                      <a:pt x="454" y="223"/>
                      <a:pt x="454" y="210"/>
                      <a:pt x="460" y="207"/>
                    </a:cubicBezTo>
                    <a:lnTo>
                      <a:pt x="460" y="207"/>
                    </a:lnTo>
                    <a:cubicBezTo>
                      <a:pt x="460" y="207"/>
                      <a:pt x="460" y="208"/>
                      <a:pt x="460" y="208"/>
                    </a:cubicBezTo>
                    <a:cubicBezTo>
                      <a:pt x="460" y="208"/>
                      <a:pt x="461" y="207"/>
                      <a:pt x="461" y="206"/>
                    </a:cubicBezTo>
                    <a:lnTo>
                      <a:pt x="461" y="206"/>
                    </a:lnTo>
                    <a:cubicBezTo>
                      <a:pt x="461" y="206"/>
                      <a:pt x="460" y="206"/>
                      <a:pt x="460" y="207"/>
                    </a:cubicBezTo>
                    <a:lnTo>
                      <a:pt x="460" y="207"/>
                    </a:lnTo>
                    <a:cubicBezTo>
                      <a:pt x="460" y="205"/>
                      <a:pt x="461" y="203"/>
                      <a:pt x="462" y="198"/>
                    </a:cubicBezTo>
                    <a:lnTo>
                      <a:pt x="471" y="189"/>
                    </a:lnTo>
                    <a:lnTo>
                      <a:pt x="501" y="189"/>
                    </a:lnTo>
                    <a:cubicBezTo>
                      <a:pt x="499" y="188"/>
                      <a:pt x="498" y="187"/>
                      <a:pt x="499" y="187"/>
                    </a:cubicBezTo>
                    <a:close/>
                    <a:moveTo>
                      <a:pt x="467" y="0"/>
                    </a:moveTo>
                    <a:cubicBezTo>
                      <a:pt x="409" y="0"/>
                      <a:pt x="363" y="33"/>
                      <a:pt x="328" y="89"/>
                    </a:cubicBezTo>
                    <a:cubicBezTo>
                      <a:pt x="303" y="114"/>
                      <a:pt x="261" y="156"/>
                      <a:pt x="227" y="189"/>
                    </a:cubicBezTo>
                    <a:cubicBezTo>
                      <a:pt x="219" y="198"/>
                      <a:pt x="210" y="198"/>
                      <a:pt x="193" y="215"/>
                    </a:cubicBezTo>
                    <a:lnTo>
                      <a:pt x="185" y="223"/>
                    </a:lnTo>
                    <a:cubicBezTo>
                      <a:pt x="185" y="223"/>
                      <a:pt x="168" y="231"/>
                      <a:pt x="177" y="231"/>
                    </a:cubicBezTo>
                    <a:cubicBezTo>
                      <a:pt x="143" y="240"/>
                      <a:pt x="118" y="257"/>
                      <a:pt x="93" y="273"/>
                    </a:cubicBezTo>
                    <a:cubicBezTo>
                      <a:pt x="0" y="357"/>
                      <a:pt x="17" y="525"/>
                      <a:pt x="135" y="576"/>
                    </a:cubicBezTo>
                    <a:cubicBezTo>
                      <a:pt x="164" y="591"/>
                      <a:pt x="190" y="597"/>
                      <a:pt x="215" y="597"/>
                    </a:cubicBezTo>
                    <a:cubicBezTo>
                      <a:pt x="248" y="597"/>
                      <a:pt x="278" y="586"/>
                      <a:pt x="311" y="567"/>
                    </a:cubicBezTo>
                    <a:cubicBezTo>
                      <a:pt x="378" y="551"/>
                      <a:pt x="429" y="517"/>
                      <a:pt x="479" y="475"/>
                    </a:cubicBezTo>
                    <a:cubicBezTo>
                      <a:pt x="538" y="433"/>
                      <a:pt x="580" y="391"/>
                      <a:pt x="622" y="341"/>
                    </a:cubicBezTo>
                    <a:cubicBezTo>
                      <a:pt x="639" y="315"/>
                      <a:pt x="664" y="282"/>
                      <a:pt x="672" y="257"/>
                    </a:cubicBezTo>
                    <a:cubicBezTo>
                      <a:pt x="664" y="198"/>
                      <a:pt x="664" y="156"/>
                      <a:pt x="647" y="131"/>
                    </a:cubicBezTo>
                    <a:cubicBezTo>
                      <a:pt x="646" y="126"/>
                      <a:pt x="645" y="122"/>
                      <a:pt x="643" y="118"/>
                    </a:cubicBezTo>
                    <a:lnTo>
                      <a:pt x="643" y="118"/>
                    </a:lnTo>
                    <a:cubicBezTo>
                      <a:pt x="624" y="57"/>
                      <a:pt x="575" y="12"/>
                      <a:pt x="504" y="5"/>
                    </a:cubicBezTo>
                    <a:cubicBezTo>
                      <a:pt x="491" y="2"/>
                      <a:pt x="479" y="0"/>
                      <a:pt x="467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5" name="Google Shape;3505;p38"/>
              <p:cNvSpPr/>
              <p:nvPr/>
            </p:nvSpPr>
            <p:spPr>
              <a:xfrm>
                <a:off x="3783725" y="1265675"/>
                <a:ext cx="4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8" extrusionOk="0">
                    <a:moveTo>
                      <a:pt x="0" y="1"/>
                    </a:moveTo>
                    <a:cubicBezTo>
                      <a:pt x="17" y="17"/>
                      <a:pt x="9" y="9"/>
                      <a:pt x="0" y="1"/>
                    </a:cubicBezTo>
                    <a:close/>
                  </a:path>
                </a:pathLst>
              </a:custGeom>
              <a:solidFill>
                <a:srgbClr val="FF84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38"/>
              <p:cNvSpPr/>
              <p:nvPr/>
            </p:nvSpPr>
            <p:spPr>
              <a:xfrm>
                <a:off x="3781225" y="1263650"/>
                <a:ext cx="55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58" extrusionOk="0">
                    <a:moveTo>
                      <a:pt x="159" y="40"/>
                    </a:moveTo>
                    <a:lnTo>
                      <a:pt x="159" y="48"/>
                    </a:lnTo>
                    <a:cubicBezTo>
                      <a:pt x="158" y="46"/>
                      <a:pt x="157" y="44"/>
                      <a:pt x="156" y="43"/>
                    </a:cubicBezTo>
                    <a:lnTo>
                      <a:pt x="156" y="43"/>
                    </a:lnTo>
                    <a:cubicBezTo>
                      <a:pt x="157" y="42"/>
                      <a:pt x="158" y="41"/>
                      <a:pt x="159" y="40"/>
                    </a:cubicBezTo>
                    <a:close/>
                    <a:moveTo>
                      <a:pt x="112" y="1"/>
                    </a:moveTo>
                    <a:cubicBezTo>
                      <a:pt x="96" y="1"/>
                      <a:pt x="80" y="7"/>
                      <a:pt x="66" y="17"/>
                    </a:cubicBezTo>
                    <a:lnTo>
                      <a:pt x="66" y="17"/>
                    </a:lnTo>
                    <a:cubicBezTo>
                      <a:pt x="27" y="33"/>
                      <a:pt x="0" y="77"/>
                      <a:pt x="33" y="124"/>
                    </a:cubicBezTo>
                    <a:cubicBezTo>
                      <a:pt x="35" y="123"/>
                      <a:pt x="36" y="122"/>
                      <a:pt x="38" y="121"/>
                    </a:cubicBezTo>
                    <a:lnTo>
                      <a:pt x="38" y="121"/>
                    </a:lnTo>
                    <a:cubicBezTo>
                      <a:pt x="39" y="124"/>
                      <a:pt x="40" y="126"/>
                      <a:pt x="41" y="128"/>
                    </a:cubicBezTo>
                    <a:lnTo>
                      <a:pt x="41" y="128"/>
                    </a:lnTo>
                    <a:cubicBezTo>
                      <a:pt x="39" y="127"/>
                      <a:pt x="36" y="125"/>
                      <a:pt x="33" y="124"/>
                    </a:cubicBezTo>
                    <a:lnTo>
                      <a:pt x="33" y="124"/>
                    </a:lnTo>
                    <a:cubicBezTo>
                      <a:pt x="37" y="125"/>
                      <a:pt x="39" y="127"/>
                      <a:pt x="42" y="129"/>
                    </a:cubicBezTo>
                    <a:lnTo>
                      <a:pt x="42" y="129"/>
                    </a:lnTo>
                    <a:cubicBezTo>
                      <a:pt x="44" y="133"/>
                      <a:pt x="47" y="137"/>
                      <a:pt x="50" y="140"/>
                    </a:cubicBezTo>
                    <a:cubicBezTo>
                      <a:pt x="50" y="139"/>
                      <a:pt x="50" y="137"/>
                      <a:pt x="50" y="136"/>
                    </a:cubicBezTo>
                    <a:lnTo>
                      <a:pt x="50" y="136"/>
                    </a:lnTo>
                    <a:cubicBezTo>
                      <a:pt x="52" y="139"/>
                      <a:pt x="54" y="140"/>
                      <a:pt x="58" y="140"/>
                    </a:cubicBezTo>
                    <a:cubicBezTo>
                      <a:pt x="72" y="153"/>
                      <a:pt x="90" y="158"/>
                      <a:pt x="108" y="158"/>
                    </a:cubicBezTo>
                    <a:cubicBezTo>
                      <a:pt x="164" y="158"/>
                      <a:pt x="222" y="105"/>
                      <a:pt x="184" y="48"/>
                    </a:cubicBezTo>
                    <a:cubicBezTo>
                      <a:pt x="176" y="40"/>
                      <a:pt x="176" y="23"/>
                      <a:pt x="159" y="23"/>
                    </a:cubicBezTo>
                    <a:cubicBezTo>
                      <a:pt x="145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7" name="Google Shape;3507;p38"/>
              <p:cNvSpPr/>
              <p:nvPr/>
            </p:nvSpPr>
            <p:spPr>
              <a:xfrm>
                <a:off x="3781825" y="1260150"/>
                <a:ext cx="1052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421" h="709" extrusionOk="0">
                    <a:moveTo>
                      <a:pt x="120" y="1"/>
                    </a:moveTo>
                    <a:cubicBezTo>
                      <a:pt x="90" y="1"/>
                      <a:pt x="61" y="14"/>
                      <a:pt x="43" y="37"/>
                    </a:cubicBezTo>
                    <a:cubicBezTo>
                      <a:pt x="1" y="79"/>
                      <a:pt x="9" y="146"/>
                      <a:pt x="51" y="188"/>
                    </a:cubicBezTo>
                    <a:lnTo>
                      <a:pt x="76" y="205"/>
                    </a:lnTo>
                    <a:lnTo>
                      <a:pt x="85" y="222"/>
                    </a:lnTo>
                    <a:cubicBezTo>
                      <a:pt x="93" y="238"/>
                      <a:pt x="118" y="247"/>
                      <a:pt x="127" y="272"/>
                    </a:cubicBezTo>
                    <a:cubicBezTo>
                      <a:pt x="135" y="289"/>
                      <a:pt x="143" y="306"/>
                      <a:pt x="160" y="322"/>
                    </a:cubicBezTo>
                    <a:cubicBezTo>
                      <a:pt x="160" y="322"/>
                      <a:pt x="160" y="331"/>
                      <a:pt x="169" y="331"/>
                    </a:cubicBezTo>
                    <a:cubicBezTo>
                      <a:pt x="169" y="348"/>
                      <a:pt x="177" y="356"/>
                      <a:pt x="177" y="364"/>
                    </a:cubicBezTo>
                    <a:cubicBezTo>
                      <a:pt x="185" y="390"/>
                      <a:pt x="185" y="406"/>
                      <a:pt x="202" y="432"/>
                    </a:cubicBezTo>
                    <a:lnTo>
                      <a:pt x="202" y="448"/>
                    </a:lnTo>
                    <a:lnTo>
                      <a:pt x="202" y="482"/>
                    </a:lnTo>
                    <a:lnTo>
                      <a:pt x="202" y="541"/>
                    </a:lnTo>
                    <a:lnTo>
                      <a:pt x="202" y="574"/>
                    </a:lnTo>
                    <a:lnTo>
                      <a:pt x="202" y="583"/>
                    </a:lnTo>
                    <a:cubicBezTo>
                      <a:pt x="202" y="616"/>
                      <a:pt x="202" y="642"/>
                      <a:pt x="211" y="658"/>
                    </a:cubicBezTo>
                    <a:cubicBezTo>
                      <a:pt x="219" y="684"/>
                      <a:pt x="253" y="700"/>
                      <a:pt x="269" y="700"/>
                    </a:cubicBezTo>
                    <a:cubicBezTo>
                      <a:pt x="284" y="706"/>
                      <a:pt x="300" y="709"/>
                      <a:pt x="314" y="709"/>
                    </a:cubicBezTo>
                    <a:cubicBezTo>
                      <a:pt x="364" y="709"/>
                      <a:pt x="406" y="677"/>
                      <a:pt x="412" y="625"/>
                    </a:cubicBezTo>
                    <a:cubicBezTo>
                      <a:pt x="421" y="524"/>
                      <a:pt x="412" y="406"/>
                      <a:pt x="370" y="306"/>
                    </a:cubicBezTo>
                    <a:cubicBezTo>
                      <a:pt x="328" y="196"/>
                      <a:pt x="269" y="104"/>
                      <a:pt x="194" y="28"/>
                    </a:cubicBezTo>
                    <a:cubicBezTo>
                      <a:pt x="171" y="9"/>
                      <a:pt x="145" y="1"/>
                      <a:pt x="120" y="1"/>
                    </a:cubicBezTo>
                    <a:close/>
                  </a:path>
                </a:pathLst>
              </a:custGeom>
              <a:solidFill>
                <a:srgbClr val="FF84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8" name="Google Shape;3508;p38"/>
              <p:cNvSpPr/>
              <p:nvPr/>
            </p:nvSpPr>
            <p:spPr>
              <a:xfrm>
                <a:off x="3780350" y="1258525"/>
                <a:ext cx="1400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861" extrusionOk="0">
                    <a:moveTo>
                      <a:pt x="219" y="144"/>
                    </a:moveTo>
                    <a:lnTo>
                      <a:pt x="219" y="144"/>
                    </a:lnTo>
                    <a:lnTo>
                      <a:pt x="219" y="144"/>
                    </a:lnTo>
                    <a:cubicBezTo>
                      <a:pt x="214" y="144"/>
                      <a:pt x="219" y="151"/>
                      <a:pt x="221" y="151"/>
                    </a:cubicBezTo>
                    <a:cubicBezTo>
                      <a:pt x="222" y="151"/>
                      <a:pt x="222" y="149"/>
                      <a:pt x="219" y="144"/>
                    </a:cubicBezTo>
                    <a:lnTo>
                      <a:pt x="219" y="144"/>
                    </a:lnTo>
                    <a:lnTo>
                      <a:pt x="228" y="161"/>
                    </a:lnTo>
                    <a:cubicBezTo>
                      <a:pt x="253" y="177"/>
                      <a:pt x="270" y="211"/>
                      <a:pt x="295" y="245"/>
                    </a:cubicBezTo>
                    <a:cubicBezTo>
                      <a:pt x="387" y="379"/>
                      <a:pt x="421" y="522"/>
                      <a:pt x="396" y="681"/>
                    </a:cubicBezTo>
                    <a:cubicBezTo>
                      <a:pt x="396" y="690"/>
                      <a:pt x="397" y="698"/>
                      <a:pt x="400" y="707"/>
                    </a:cubicBezTo>
                    <a:lnTo>
                      <a:pt x="400" y="707"/>
                    </a:lnTo>
                    <a:cubicBezTo>
                      <a:pt x="399" y="707"/>
                      <a:pt x="398" y="707"/>
                      <a:pt x="396" y="707"/>
                    </a:cubicBezTo>
                    <a:lnTo>
                      <a:pt x="387" y="707"/>
                    </a:lnTo>
                    <a:lnTo>
                      <a:pt x="362" y="681"/>
                    </a:lnTo>
                    <a:lnTo>
                      <a:pt x="362" y="673"/>
                    </a:lnTo>
                    <a:lnTo>
                      <a:pt x="362" y="631"/>
                    </a:lnTo>
                    <a:cubicBezTo>
                      <a:pt x="362" y="620"/>
                      <a:pt x="359" y="609"/>
                      <a:pt x="354" y="599"/>
                    </a:cubicBezTo>
                    <a:lnTo>
                      <a:pt x="354" y="599"/>
                    </a:lnTo>
                    <a:cubicBezTo>
                      <a:pt x="352" y="456"/>
                      <a:pt x="295" y="327"/>
                      <a:pt x="211" y="219"/>
                    </a:cubicBezTo>
                    <a:cubicBezTo>
                      <a:pt x="206" y="214"/>
                      <a:pt x="202" y="209"/>
                      <a:pt x="197" y="206"/>
                    </a:cubicBezTo>
                    <a:lnTo>
                      <a:pt x="197" y="206"/>
                    </a:lnTo>
                    <a:lnTo>
                      <a:pt x="177" y="186"/>
                    </a:lnTo>
                    <a:lnTo>
                      <a:pt x="177" y="177"/>
                    </a:lnTo>
                    <a:lnTo>
                      <a:pt x="177" y="169"/>
                    </a:lnTo>
                    <a:cubicBezTo>
                      <a:pt x="177" y="144"/>
                      <a:pt x="186" y="144"/>
                      <a:pt x="194" y="144"/>
                    </a:cubicBezTo>
                    <a:close/>
                    <a:moveTo>
                      <a:pt x="194" y="1"/>
                    </a:moveTo>
                    <a:cubicBezTo>
                      <a:pt x="144" y="1"/>
                      <a:pt x="93" y="9"/>
                      <a:pt x="60" y="51"/>
                    </a:cubicBezTo>
                    <a:cubicBezTo>
                      <a:pt x="18" y="93"/>
                      <a:pt x="1" y="161"/>
                      <a:pt x="9" y="219"/>
                    </a:cubicBezTo>
                    <a:cubicBezTo>
                      <a:pt x="18" y="270"/>
                      <a:pt x="51" y="312"/>
                      <a:pt x="85" y="345"/>
                    </a:cubicBezTo>
                    <a:cubicBezTo>
                      <a:pt x="85" y="345"/>
                      <a:pt x="85" y="345"/>
                      <a:pt x="85" y="345"/>
                    </a:cubicBezTo>
                    <a:lnTo>
                      <a:pt x="85" y="345"/>
                    </a:lnTo>
                    <a:cubicBezTo>
                      <a:pt x="86" y="346"/>
                      <a:pt x="86" y="348"/>
                      <a:pt x="87" y="349"/>
                    </a:cubicBezTo>
                    <a:lnTo>
                      <a:pt x="87" y="349"/>
                    </a:lnTo>
                    <a:cubicBezTo>
                      <a:pt x="153" y="432"/>
                      <a:pt x="194" y="540"/>
                      <a:pt x="186" y="648"/>
                    </a:cubicBezTo>
                    <a:cubicBezTo>
                      <a:pt x="186" y="660"/>
                      <a:pt x="189" y="672"/>
                      <a:pt x="195" y="683"/>
                    </a:cubicBezTo>
                    <a:lnTo>
                      <a:pt x="195" y="683"/>
                    </a:lnTo>
                    <a:cubicBezTo>
                      <a:pt x="197" y="713"/>
                      <a:pt x="202" y="746"/>
                      <a:pt x="219" y="774"/>
                    </a:cubicBezTo>
                    <a:cubicBezTo>
                      <a:pt x="253" y="833"/>
                      <a:pt x="303" y="858"/>
                      <a:pt x="354" y="858"/>
                    </a:cubicBezTo>
                    <a:cubicBezTo>
                      <a:pt x="362" y="860"/>
                      <a:pt x="371" y="860"/>
                      <a:pt x="380" y="860"/>
                    </a:cubicBezTo>
                    <a:cubicBezTo>
                      <a:pt x="456" y="860"/>
                      <a:pt x="533" y="799"/>
                      <a:pt x="555" y="723"/>
                    </a:cubicBezTo>
                    <a:cubicBezTo>
                      <a:pt x="559" y="702"/>
                      <a:pt x="557" y="680"/>
                      <a:pt x="548" y="663"/>
                    </a:cubicBezTo>
                    <a:lnTo>
                      <a:pt x="548" y="663"/>
                    </a:lnTo>
                    <a:cubicBezTo>
                      <a:pt x="558" y="446"/>
                      <a:pt x="482" y="238"/>
                      <a:pt x="337" y="77"/>
                    </a:cubicBezTo>
                    <a:cubicBezTo>
                      <a:pt x="295" y="35"/>
                      <a:pt x="253" y="1"/>
                      <a:pt x="19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9" name="Google Shape;3509;p38"/>
              <p:cNvSpPr/>
              <p:nvPr/>
            </p:nvSpPr>
            <p:spPr>
              <a:xfrm>
                <a:off x="3786875" y="1274500"/>
                <a:ext cx="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6" extrusionOk="0">
                    <a:moveTo>
                      <a:pt x="0" y="0"/>
                    </a:moveTo>
                    <a:cubicBezTo>
                      <a:pt x="0" y="26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FF84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0" name="Google Shape;3510;p38"/>
              <p:cNvSpPr/>
              <p:nvPr/>
            </p:nvSpPr>
            <p:spPr>
              <a:xfrm>
                <a:off x="3784850" y="1272775"/>
                <a:ext cx="425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55" extrusionOk="0">
                    <a:moveTo>
                      <a:pt x="85" y="0"/>
                    </a:moveTo>
                    <a:cubicBezTo>
                      <a:pt x="45" y="0"/>
                      <a:pt x="6" y="23"/>
                      <a:pt x="6" y="69"/>
                    </a:cubicBezTo>
                    <a:lnTo>
                      <a:pt x="6" y="78"/>
                    </a:lnTo>
                    <a:cubicBezTo>
                      <a:pt x="1" y="126"/>
                      <a:pt x="46" y="155"/>
                      <a:pt x="90" y="155"/>
                    </a:cubicBezTo>
                    <a:cubicBezTo>
                      <a:pt x="122" y="155"/>
                      <a:pt x="154" y="139"/>
                      <a:pt x="165" y="103"/>
                    </a:cubicBezTo>
                    <a:lnTo>
                      <a:pt x="165" y="69"/>
                    </a:lnTo>
                    <a:cubicBezTo>
                      <a:pt x="169" y="23"/>
                      <a:pt x="132" y="0"/>
                      <a:pt x="92" y="0"/>
                    </a:cubicBezTo>
                    <a:cubicBezTo>
                      <a:pt x="91" y="0"/>
                      <a:pt x="90" y="0"/>
                      <a:pt x="88" y="0"/>
                    </a:cubicBezTo>
                    <a:lnTo>
                      <a:pt x="88" y="0"/>
                    </a:lnTo>
                    <a:cubicBezTo>
                      <a:pt x="87" y="0"/>
                      <a:pt x="86" y="0"/>
                      <a:pt x="85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1" name="Google Shape;3511;p38"/>
              <p:cNvSpPr/>
              <p:nvPr/>
            </p:nvSpPr>
            <p:spPr>
              <a:xfrm>
                <a:off x="3742975" y="1237550"/>
                <a:ext cx="134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353" extrusionOk="0">
                    <a:moveTo>
                      <a:pt x="414" y="0"/>
                    </a:moveTo>
                    <a:cubicBezTo>
                      <a:pt x="376" y="0"/>
                      <a:pt x="340" y="15"/>
                      <a:pt x="328" y="50"/>
                    </a:cubicBezTo>
                    <a:cubicBezTo>
                      <a:pt x="328" y="59"/>
                      <a:pt x="320" y="59"/>
                      <a:pt x="320" y="75"/>
                    </a:cubicBezTo>
                    <a:cubicBezTo>
                      <a:pt x="303" y="92"/>
                      <a:pt x="286" y="101"/>
                      <a:pt x="278" y="117"/>
                    </a:cubicBezTo>
                    <a:cubicBezTo>
                      <a:pt x="252" y="126"/>
                      <a:pt x="244" y="134"/>
                      <a:pt x="219" y="143"/>
                    </a:cubicBezTo>
                    <a:cubicBezTo>
                      <a:pt x="202" y="159"/>
                      <a:pt x="177" y="168"/>
                      <a:pt x="160" y="168"/>
                    </a:cubicBezTo>
                    <a:lnTo>
                      <a:pt x="118" y="168"/>
                    </a:lnTo>
                    <a:cubicBezTo>
                      <a:pt x="84" y="168"/>
                      <a:pt x="68" y="168"/>
                      <a:pt x="42" y="176"/>
                    </a:cubicBezTo>
                    <a:cubicBezTo>
                      <a:pt x="26" y="185"/>
                      <a:pt x="0" y="218"/>
                      <a:pt x="0" y="243"/>
                    </a:cubicBezTo>
                    <a:cubicBezTo>
                      <a:pt x="0" y="269"/>
                      <a:pt x="0" y="294"/>
                      <a:pt x="9" y="311"/>
                    </a:cubicBezTo>
                    <a:cubicBezTo>
                      <a:pt x="26" y="336"/>
                      <a:pt x="51" y="353"/>
                      <a:pt x="76" y="353"/>
                    </a:cubicBezTo>
                    <a:cubicBezTo>
                      <a:pt x="126" y="353"/>
                      <a:pt x="168" y="353"/>
                      <a:pt x="219" y="344"/>
                    </a:cubicBezTo>
                    <a:cubicBezTo>
                      <a:pt x="261" y="336"/>
                      <a:pt x="303" y="311"/>
                      <a:pt x="336" y="294"/>
                    </a:cubicBezTo>
                    <a:cubicBezTo>
                      <a:pt x="412" y="252"/>
                      <a:pt x="471" y="185"/>
                      <a:pt x="513" y="117"/>
                    </a:cubicBezTo>
                    <a:cubicBezTo>
                      <a:pt x="538" y="101"/>
                      <a:pt x="513" y="33"/>
                      <a:pt x="462" y="8"/>
                    </a:cubicBezTo>
                    <a:cubicBezTo>
                      <a:pt x="447" y="3"/>
                      <a:pt x="430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2" name="Google Shape;3512;p38"/>
              <p:cNvSpPr/>
              <p:nvPr/>
            </p:nvSpPr>
            <p:spPr>
              <a:xfrm>
                <a:off x="3740500" y="1235625"/>
                <a:ext cx="1785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56" extrusionOk="0">
                    <a:moveTo>
                      <a:pt x="533" y="174"/>
                    </a:moveTo>
                    <a:cubicBezTo>
                      <a:pt x="530" y="174"/>
                      <a:pt x="533" y="178"/>
                      <a:pt x="545" y="178"/>
                    </a:cubicBezTo>
                    <a:cubicBezTo>
                      <a:pt x="539" y="175"/>
                      <a:pt x="535" y="174"/>
                      <a:pt x="533" y="174"/>
                    </a:cubicBezTo>
                    <a:close/>
                    <a:moveTo>
                      <a:pt x="535" y="170"/>
                    </a:moveTo>
                    <a:cubicBezTo>
                      <a:pt x="537" y="170"/>
                      <a:pt x="538" y="171"/>
                      <a:pt x="539" y="171"/>
                    </a:cubicBezTo>
                    <a:lnTo>
                      <a:pt x="539" y="171"/>
                    </a:lnTo>
                    <a:cubicBezTo>
                      <a:pt x="535" y="173"/>
                      <a:pt x="535" y="173"/>
                      <a:pt x="535" y="173"/>
                    </a:cubicBezTo>
                    <a:cubicBezTo>
                      <a:pt x="536" y="173"/>
                      <a:pt x="538" y="173"/>
                      <a:pt x="540" y="172"/>
                    </a:cubicBezTo>
                    <a:lnTo>
                      <a:pt x="540" y="172"/>
                    </a:lnTo>
                    <a:cubicBezTo>
                      <a:pt x="543" y="173"/>
                      <a:pt x="545" y="175"/>
                      <a:pt x="545" y="178"/>
                    </a:cubicBezTo>
                    <a:lnTo>
                      <a:pt x="553" y="194"/>
                    </a:lnTo>
                    <a:cubicBezTo>
                      <a:pt x="553" y="198"/>
                      <a:pt x="553" y="201"/>
                      <a:pt x="553" y="203"/>
                    </a:cubicBezTo>
                    <a:cubicBezTo>
                      <a:pt x="553" y="207"/>
                      <a:pt x="554" y="209"/>
                      <a:pt x="554" y="209"/>
                    </a:cubicBezTo>
                    <a:lnTo>
                      <a:pt x="554" y="209"/>
                    </a:lnTo>
                    <a:cubicBezTo>
                      <a:pt x="554" y="210"/>
                      <a:pt x="554" y="210"/>
                      <a:pt x="553" y="211"/>
                    </a:cubicBezTo>
                    <a:cubicBezTo>
                      <a:pt x="545" y="220"/>
                      <a:pt x="528" y="245"/>
                      <a:pt x="528" y="253"/>
                    </a:cubicBezTo>
                    <a:cubicBezTo>
                      <a:pt x="519" y="278"/>
                      <a:pt x="486" y="304"/>
                      <a:pt x="469" y="329"/>
                    </a:cubicBezTo>
                    <a:lnTo>
                      <a:pt x="461" y="337"/>
                    </a:lnTo>
                    <a:cubicBezTo>
                      <a:pt x="444" y="337"/>
                      <a:pt x="444" y="346"/>
                      <a:pt x="435" y="346"/>
                    </a:cubicBezTo>
                    <a:cubicBezTo>
                      <a:pt x="419" y="363"/>
                      <a:pt x="402" y="371"/>
                      <a:pt x="385" y="379"/>
                    </a:cubicBezTo>
                    <a:cubicBezTo>
                      <a:pt x="360" y="388"/>
                      <a:pt x="309" y="405"/>
                      <a:pt x="284" y="413"/>
                    </a:cubicBezTo>
                    <a:lnTo>
                      <a:pt x="209" y="413"/>
                    </a:lnTo>
                    <a:lnTo>
                      <a:pt x="192" y="405"/>
                    </a:lnTo>
                    <a:lnTo>
                      <a:pt x="192" y="405"/>
                    </a:lnTo>
                    <a:cubicBezTo>
                      <a:pt x="194" y="406"/>
                      <a:pt x="196" y="406"/>
                      <a:pt x="197" y="406"/>
                    </a:cubicBezTo>
                    <a:cubicBezTo>
                      <a:pt x="200" y="406"/>
                      <a:pt x="195" y="400"/>
                      <a:pt x="192" y="399"/>
                    </a:cubicBezTo>
                    <a:lnTo>
                      <a:pt x="192" y="399"/>
                    </a:lnTo>
                    <a:lnTo>
                      <a:pt x="192" y="388"/>
                    </a:lnTo>
                    <a:lnTo>
                      <a:pt x="192" y="379"/>
                    </a:lnTo>
                    <a:cubicBezTo>
                      <a:pt x="192" y="371"/>
                      <a:pt x="209" y="363"/>
                      <a:pt x="217" y="363"/>
                    </a:cubicBezTo>
                    <a:lnTo>
                      <a:pt x="251" y="363"/>
                    </a:lnTo>
                    <a:cubicBezTo>
                      <a:pt x="270" y="363"/>
                      <a:pt x="290" y="353"/>
                      <a:pt x="306" y="339"/>
                    </a:cubicBezTo>
                    <a:lnTo>
                      <a:pt x="306" y="339"/>
                    </a:lnTo>
                    <a:cubicBezTo>
                      <a:pt x="372" y="327"/>
                      <a:pt x="435" y="299"/>
                      <a:pt x="477" y="245"/>
                    </a:cubicBezTo>
                    <a:cubicBezTo>
                      <a:pt x="486" y="220"/>
                      <a:pt x="511" y="211"/>
                      <a:pt x="519" y="194"/>
                    </a:cubicBezTo>
                    <a:cubicBezTo>
                      <a:pt x="519" y="184"/>
                      <a:pt x="523" y="177"/>
                      <a:pt x="525" y="173"/>
                    </a:cubicBezTo>
                    <a:lnTo>
                      <a:pt x="525" y="173"/>
                    </a:lnTo>
                    <a:cubicBezTo>
                      <a:pt x="526" y="173"/>
                      <a:pt x="530" y="171"/>
                      <a:pt x="535" y="170"/>
                    </a:cubicBezTo>
                    <a:close/>
                    <a:moveTo>
                      <a:pt x="522" y="0"/>
                    </a:moveTo>
                    <a:cubicBezTo>
                      <a:pt x="455" y="0"/>
                      <a:pt x="389" y="29"/>
                      <a:pt x="351" y="85"/>
                    </a:cubicBezTo>
                    <a:cubicBezTo>
                      <a:pt x="335" y="119"/>
                      <a:pt x="318" y="136"/>
                      <a:pt x="293" y="161"/>
                    </a:cubicBezTo>
                    <a:cubicBezTo>
                      <a:pt x="259" y="178"/>
                      <a:pt x="225" y="178"/>
                      <a:pt x="183" y="178"/>
                    </a:cubicBezTo>
                    <a:cubicBezTo>
                      <a:pt x="164" y="178"/>
                      <a:pt x="145" y="186"/>
                      <a:pt x="130" y="200"/>
                    </a:cubicBezTo>
                    <a:lnTo>
                      <a:pt x="130" y="200"/>
                    </a:lnTo>
                    <a:cubicBezTo>
                      <a:pt x="56" y="222"/>
                      <a:pt x="1" y="291"/>
                      <a:pt x="7" y="379"/>
                    </a:cubicBezTo>
                    <a:cubicBezTo>
                      <a:pt x="7" y="430"/>
                      <a:pt x="24" y="489"/>
                      <a:pt x="66" y="514"/>
                    </a:cubicBezTo>
                    <a:cubicBezTo>
                      <a:pt x="108" y="556"/>
                      <a:pt x="167" y="556"/>
                      <a:pt x="217" y="556"/>
                    </a:cubicBezTo>
                    <a:cubicBezTo>
                      <a:pt x="402" y="556"/>
                      <a:pt x="587" y="455"/>
                      <a:pt x="671" y="295"/>
                    </a:cubicBezTo>
                    <a:cubicBezTo>
                      <a:pt x="714" y="216"/>
                      <a:pt x="702" y="119"/>
                      <a:pt x="640" y="61"/>
                    </a:cubicBezTo>
                    <a:lnTo>
                      <a:pt x="640" y="61"/>
                    </a:lnTo>
                    <a:cubicBezTo>
                      <a:pt x="625" y="40"/>
                      <a:pt x="610" y="23"/>
                      <a:pt x="587" y="10"/>
                    </a:cubicBezTo>
                    <a:cubicBezTo>
                      <a:pt x="566" y="3"/>
                      <a:pt x="544" y="0"/>
                      <a:pt x="52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3" name="Google Shape;3513;p38"/>
              <p:cNvSpPr/>
              <p:nvPr/>
            </p:nvSpPr>
            <p:spPr>
              <a:xfrm>
                <a:off x="3753900" y="1204650"/>
                <a:ext cx="9900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28" extrusionOk="0">
                    <a:moveTo>
                      <a:pt x="180" y="0"/>
                    </a:moveTo>
                    <a:cubicBezTo>
                      <a:pt x="145" y="0"/>
                      <a:pt x="112" y="17"/>
                      <a:pt x="101" y="56"/>
                    </a:cubicBezTo>
                    <a:cubicBezTo>
                      <a:pt x="0" y="241"/>
                      <a:pt x="59" y="484"/>
                      <a:pt x="227" y="602"/>
                    </a:cubicBezTo>
                    <a:cubicBezTo>
                      <a:pt x="244" y="619"/>
                      <a:pt x="277" y="627"/>
                      <a:pt x="294" y="627"/>
                    </a:cubicBezTo>
                    <a:cubicBezTo>
                      <a:pt x="319" y="627"/>
                      <a:pt x="353" y="619"/>
                      <a:pt x="370" y="602"/>
                    </a:cubicBezTo>
                    <a:cubicBezTo>
                      <a:pt x="395" y="551"/>
                      <a:pt x="395" y="476"/>
                      <a:pt x="353" y="442"/>
                    </a:cubicBezTo>
                    <a:cubicBezTo>
                      <a:pt x="328" y="434"/>
                      <a:pt x="319" y="409"/>
                      <a:pt x="311" y="400"/>
                    </a:cubicBezTo>
                    <a:cubicBezTo>
                      <a:pt x="303" y="392"/>
                      <a:pt x="286" y="367"/>
                      <a:pt x="277" y="358"/>
                    </a:cubicBezTo>
                    <a:cubicBezTo>
                      <a:pt x="269" y="341"/>
                      <a:pt x="252" y="316"/>
                      <a:pt x="252" y="299"/>
                    </a:cubicBezTo>
                    <a:lnTo>
                      <a:pt x="252" y="241"/>
                    </a:lnTo>
                    <a:cubicBezTo>
                      <a:pt x="252" y="224"/>
                      <a:pt x="269" y="199"/>
                      <a:pt x="269" y="182"/>
                    </a:cubicBezTo>
                    <a:cubicBezTo>
                      <a:pt x="269" y="173"/>
                      <a:pt x="277" y="157"/>
                      <a:pt x="277" y="148"/>
                    </a:cubicBezTo>
                    <a:cubicBezTo>
                      <a:pt x="294" y="98"/>
                      <a:pt x="277" y="31"/>
                      <a:pt x="235" y="14"/>
                    </a:cubicBezTo>
                    <a:cubicBezTo>
                      <a:pt x="218" y="5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rgbClr val="7A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4" name="Google Shape;3514;p38"/>
              <p:cNvSpPr/>
              <p:nvPr/>
            </p:nvSpPr>
            <p:spPr>
              <a:xfrm>
                <a:off x="3753050" y="1202350"/>
                <a:ext cx="132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790" extrusionOk="0">
                    <a:moveTo>
                      <a:pt x="232" y="156"/>
                    </a:moveTo>
                    <a:cubicBezTo>
                      <a:pt x="231" y="160"/>
                      <a:pt x="234" y="169"/>
                      <a:pt x="235" y="169"/>
                    </a:cubicBezTo>
                    <a:cubicBezTo>
                      <a:pt x="236" y="169"/>
                      <a:pt x="236" y="168"/>
                      <a:pt x="236" y="165"/>
                    </a:cubicBezTo>
                    <a:lnTo>
                      <a:pt x="236" y="181"/>
                    </a:lnTo>
                    <a:cubicBezTo>
                      <a:pt x="236" y="190"/>
                      <a:pt x="227" y="198"/>
                      <a:pt x="227" y="198"/>
                    </a:cubicBezTo>
                    <a:cubicBezTo>
                      <a:pt x="194" y="265"/>
                      <a:pt x="194" y="333"/>
                      <a:pt x="219" y="408"/>
                    </a:cubicBezTo>
                    <a:cubicBezTo>
                      <a:pt x="236" y="484"/>
                      <a:pt x="278" y="534"/>
                      <a:pt x="345" y="585"/>
                    </a:cubicBezTo>
                    <a:lnTo>
                      <a:pt x="353" y="601"/>
                    </a:lnTo>
                    <a:lnTo>
                      <a:pt x="353" y="610"/>
                    </a:lnTo>
                    <a:lnTo>
                      <a:pt x="353" y="618"/>
                    </a:lnTo>
                    <a:lnTo>
                      <a:pt x="345" y="627"/>
                    </a:lnTo>
                    <a:cubicBezTo>
                      <a:pt x="348" y="624"/>
                      <a:pt x="348" y="623"/>
                      <a:pt x="347" y="623"/>
                    </a:cubicBezTo>
                    <a:cubicBezTo>
                      <a:pt x="344" y="623"/>
                      <a:pt x="337" y="627"/>
                      <a:pt x="337" y="627"/>
                    </a:cubicBezTo>
                    <a:lnTo>
                      <a:pt x="320" y="627"/>
                    </a:lnTo>
                    <a:cubicBezTo>
                      <a:pt x="311" y="627"/>
                      <a:pt x="295" y="618"/>
                      <a:pt x="278" y="601"/>
                    </a:cubicBezTo>
                    <a:cubicBezTo>
                      <a:pt x="219" y="534"/>
                      <a:pt x="177" y="475"/>
                      <a:pt x="169" y="391"/>
                    </a:cubicBezTo>
                    <a:cubicBezTo>
                      <a:pt x="152" y="324"/>
                      <a:pt x="169" y="232"/>
                      <a:pt x="194" y="165"/>
                    </a:cubicBezTo>
                    <a:cubicBezTo>
                      <a:pt x="194" y="165"/>
                      <a:pt x="194" y="156"/>
                      <a:pt x="211" y="156"/>
                    </a:cubicBezTo>
                    <a:close/>
                    <a:moveTo>
                      <a:pt x="222" y="0"/>
                    </a:moveTo>
                    <a:cubicBezTo>
                      <a:pt x="157" y="0"/>
                      <a:pt x="91" y="34"/>
                      <a:pt x="59" y="106"/>
                    </a:cubicBezTo>
                    <a:cubicBezTo>
                      <a:pt x="9" y="223"/>
                      <a:pt x="1" y="358"/>
                      <a:pt x="26" y="475"/>
                    </a:cubicBezTo>
                    <a:cubicBezTo>
                      <a:pt x="59" y="585"/>
                      <a:pt x="143" y="727"/>
                      <a:pt x="269" y="778"/>
                    </a:cubicBezTo>
                    <a:cubicBezTo>
                      <a:pt x="289" y="786"/>
                      <a:pt x="310" y="790"/>
                      <a:pt x="330" y="790"/>
                    </a:cubicBezTo>
                    <a:cubicBezTo>
                      <a:pt x="395" y="790"/>
                      <a:pt x="456" y="751"/>
                      <a:pt x="488" y="694"/>
                    </a:cubicBezTo>
                    <a:cubicBezTo>
                      <a:pt x="530" y="618"/>
                      <a:pt x="521" y="526"/>
                      <a:pt x="463" y="475"/>
                    </a:cubicBezTo>
                    <a:cubicBezTo>
                      <a:pt x="450" y="463"/>
                      <a:pt x="435" y="455"/>
                      <a:pt x="419" y="452"/>
                    </a:cubicBezTo>
                    <a:lnTo>
                      <a:pt x="419" y="452"/>
                    </a:lnTo>
                    <a:cubicBezTo>
                      <a:pt x="382" y="423"/>
                      <a:pt x="354" y="362"/>
                      <a:pt x="362" y="316"/>
                    </a:cubicBezTo>
                    <a:cubicBezTo>
                      <a:pt x="379" y="282"/>
                      <a:pt x="387" y="265"/>
                      <a:pt x="395" y="232"/>
                    </a:cubicBezTo>
                    <a:cubicBezTo>
                      <a:pt x="404" y="198"/>
                      <a:pt x="404" y="156"/>
                      <a:pt x="395" y="123"/>
                    </a:cubicBezTo>
                    <a:cubicBezTo>
                      <a:pt x="369" y="43"/>
                      <a:pt x="296" y="0"/>
                      <a:pt x="222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5" name="Google Shape;3515;p38"/>
              <p:cNvSpPr/>
              <p:nvPr/>
            </p:nvSpPr>
            <p:spPr>
              <a:xfrm>
                <a:off x="3775725" y="1194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6" name="Google Shape;3516;p38"/>
              <p:cNvSpPr/>
              <p:nvPr/>
            </p:nvSpPr>
            <p:spPr>
              <a:xfrm>
                <a:off x="3773625" y="1192375"/>
                <a:ext cx="40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78" extrusionOk="0">
                    <a:moveTo>
                      <a:pt x="68" y="1"/>
                    </a:moveTo>
                    <a:cubicBezTo>
                      <a:pt x="60" y="1"/>
                      <a:pt x="60" y="9"/>
                      <a:pt x="43" y="9"/>
                    </a:cubicBezTo>
                    <a:lnTo>
                      <a:pt x="9" y="43"/>
                    </a:lnTo>
                    <a:cubicBezTo>
                      <a:pt x="9" y="51"/>
                      <a:pt x="1" y="51"/>
                      <a:pt x="1" y="60"/>
                    </a:cubicBezTo>
                    <a:lnTo>
                      <a:pt x="1" y="118"/>
                    </a:lnTo>
                    <a:cubicBezTo>
                      <a:pt x="1" y="135"/>
                      <a:pt x="9" y="135"/>
                      <a:pt x="9" y="144"/>
                    </a:cubicBezTo>
                    <a:lnTo>
                      <a:pt x="35" y="169"/>
                    </a:lnTo>
                    <a:cubicBezTo>
                      <a:pt x="43" y="177"/>
                      <a:pt x="60" y="177"/>
                      <a:pt x="68" y="177"/>
                    </a:cubicBezTo>
                    <a:lnTo>
                      <a:pt x="93" y="177"/>
                    </a:lnTo>
                    <a:cubicBezTo>
                      <a:pt x="110" y="177"/>
                      <a:pt x="110" y="169"/>
                      <a:pt x="119" y="169"/>
                    </a:cubicBezTo>
                    <a:lnTo>
                      <a:pt x="152" y="135"/>
                    </a:lnTo>
                    <a:cubicBezTo>
                      <a:pt x="152" y="127"/>
                      <a:pt x="161" y="127"/>
                      <a:pt x="161" y="118"/>
                    </a:cubicBezTo>
                    <a:lnTo>
                      <a:pt x="161" y="76"/>
                    </a:lnTo>
                    <a:lnTo>
                      <a:pt x="161" y="60"/>
                    </a:lnTo>
                    <a:cubicBezTo>
                      <a:pt x="161" y="51"/>
                      <a:pt x="152" y="43"/>
                      <a:pt x="152" y="34"/>
                    </a:cubicBezTo>
                    <a:lnTo>
                      <a:pt x="127" y="9"/>
                    </a:lnTo>
                    <a:cubicBezTo>
                      <a:pt x="119" y="1"/>
                      <a:pt x="110" y="1"/>
                      <a:pt x="9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7" name="Google Shape;3517;p38"/>
              <p:cNvSpPr/>
              <p:nvPr/>
            </p:nvSpPr>
            <p:spPr>
              <a:xfrm>
                <a:off x="3770275" y="1185250"/>
                <a:ext cx="1115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564" extrusionOk="0">
                    <a:moveTo>
                      <a:pt x="112" y="1"/>
                    </a:moveTo>
                    <a:cubicBezTo>
                      <a:pt x="74" y="1"/>
                      <a:pt x="37" y="15"/>
                      <a:pt x="26" y="51"/>
                    </a:cubicBezTo>
                    <a:cubicBezTo>
                      <a:pt x="1" y="109"/>
                      <a:pt x="9" y="168"/>
                      <a:pt x="68" y="193"/>
                    </a:cubicBezTo>
                    <a:cubicBezTo>
                      <a:pt x="76" y="202"/>
                      <a:pt x="93" y="202"/>
                      <a:pt x="110" y="210"/>
                    </a:cubicBezTo>
                    <a:cubicBezTo>
                      <a:pt x="127" y="219"/>
                      <a:pt x="135" y="227"/>
                      <a:pt x="152" y="252"/>
                    </a:cubicBezTo>
                    <a:cubicBezTo>
                      <a:pt x="160" y="261"/>
                      <a:pt x="169" y="286"/>
                      <a:pt x="177" y="294"/>
                    </a:cubicBezTo>
                    <a:lnTo>
                      <a:pt x="194" y="303"/>
                    </a:lnTo>
                    <a:cubicBezTo>
                      <a:pt x="194" y="319"/>
                      <a:pt x="202" y="328"/>
                      <a:pt x="202" y="336"/>
                    </a:cubicBezTo>
                    <a:cubicBezTo>
                      <a:pt x="202" y="345"/>
                      <a:pt x="211" y="353"/>
                      <a:pt x="211" y="370"/>
                    </a:cubicBezTo>
                    <a:lnTo>
                      <a:pt x="211" y="378"/>
                    </a:lnTo>
                    <a:lnTo>
                      <a:pt x="211" y="445"/>
                    </a:lnTo>
                    <a:cubicBezTo>
                      <a:pt x="211" y="471"/>
                      <a:pt x="211" y="496"/>
                      <a:pt x="219" y="513"/>
                    </a:cubicBezTo>
                    <a:cubicBezTo>
                      <a:pt x="227" y="538"/>
                      <a:pt x="261" y="555"/>
                      <a:pt x="286" y="555"/>
                    </a:cubicBezTo>
                    <a:cubicBezTo>
                      <a:pt x="302" y="561"/>
                      <a:pt x="318" y="563"/>
                      <a:pt x="333" y="563"/>
                    </a:cubicBezTo>
                    <a:cubicBezTo>
                      <a:pt x="382" y="563"/>
                      <a:pt x="422" y="534"/>
                      <a:pt x="429" y="496"/>
                    </a:cubicBezTo>
                    <a:cubicBezTo>
                      <a:pt x="446" y="387"/>
                      <a:pt x="421" y="294"/>
                      <a:pt x="370" y="202"/>
                    </a:cubicBezTo>
                    <a:cubicBezTo>
                      <a:pt x="328" y="118"/>
                      <a:pt x="253" y="51"/>
                      <a:pt x="160" y="9"/>
                    </a:cubicBezTo>
                    <a:cubicBezTo>
                      <a:pt x="145" y="3"/>
                      <a:pt x="128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8" name="Google Shape;3518;p38"/>
              <p:cNvSpPr/>
              <p:nvPr/>
            </p:nvSpPr>
            <p:spPr>
              <a:xfrm>
                <a:off x="3768175" y="1183350"/>
                <a:ext cx="15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743" extrusionOk="0">
                    <a:moveTo>
                      <a:pt x="219" y="194"/>
                    </a:moveTo>
                    <a:cubicBezTo>
                      <a:pt x="211" y="194"/>
                      <a:pt x="244" y="202"/>
                      <a:pt x="244" y="202"/>
                    </a:cubicBezTo>
                    <a:cubicBezTo>
                      <a:pt x="261" y="211"/>
                      <a:pt x="286" y="227"/>
                      <a:pt x="295" y="236"/>
                    </a:cubicBezTo>
                    <a:cubicBezTo>
                      <a:pt x="320" y="244"/>
                      <a:pt x="328" y="269"/>
                      <a:pt x="345" y="286"/>
                    </a:cubicBezTo>
                    <a:cubicBezTo>
                      <a:pt x="362" y="311"/>
                      <a:pt x="370" y="311"/>
                      <a:pt x="379" y="328"/>
                    </a:cubicBezTo>
                    <a:cubicBezTo>
                      <a:pt x="423" y="403"/>
                      <a:pt x="448" y="484"/>
                      <a:pt x="447" y="572"/>
                    </a:cubicBezTo>
                    <a:lnTo>
                      <a:pt x="447" y="572"/>
                    </a:lnTo>
                    <a:cubicBezTo>
                      <a:pt x="447" y="573"/>
                      <a:pt x="446" y="574"/>
                      <a:pt x="447" y="574"/>
                    </a:cubicBezTo>
                    <a:lnTo>
                      <a:pt x="447" y="574"/>
                    </a:lnTo>
                    <a:cubicBezTo>
                      <a:pt x="447" y="575"/>
                      <a:pt x="447" y="575"/>
                      <a:pt x="447" y="575"/>
                    </a:cubicBezTo>
                    <a:lnTo>
                      <a:pt x="447" y="575"/>
                    </a:lnTo>
                    <a:lnTo>
                      <a:pt x="437" y="580"/>
                    </a:lnTo>
                    <a:cubicBezTo>
                      <a:pt x="442" y="578"/>
                      <a:pt x="444" y="577"/>
                      <a:pt x="443" y="577"/>
                    </a:cubicBezTo>
                    <a:lnTo>
                      <a:pt x="443" y="577"/>
                    </a:lnTo>
                    <a:cubicBezTo>
                      <a:pt x="442" y="577"/>
                      <a:pt x="429" y="583"/>
                      <a:pt x="429" y="589"/>
                    </a:cubicBezTo>
                    <a:lnTo>
                      <a:pt x="421" y="589"/>
                    </a:lnTo>
                    <a:cubicBezTo>
                      <a:pt x="421" y="589"/>
                      <a:pt x="417" y="585"/>
                      <a:pt x="414" y="585"/>
                    </a:cubicBezTo>
                    <a:cubicBezTo>
                      <a:pt x="413" y="585"/>
                      <a:pt x="412" y="586"/>
                      <a:pt x="412" y="589"/>
                    </a:cubicBezTo>
                    <a:cubicBezTo>
                      <a:pt x="404" y="580"/>
                      <a:pt x="404" y="580"/>
                      <a:pt x="404" y="572"/>
                    </a:cubicBezTo>
                    <a:cubicBezTo>
                      <a:pt x="404" y="538"/>
                      <a:pt x="404" y="496"/>
                      <a:pt x="387" y="463"/>
                    </a:cubicBezTo>
                    <a:cubicBezTo>
                      <a:pt x="386" y="463"/>
                      <a:pt x="385" y="463"/>
                      <a:pt x="384" y="464"/>
                    </a:cubicBezTo>
                    <a:lnTo>
                      <a:pt x="384" y="464"/>
                    </a:lnTo>
                    <a:cubicBezTo>
                      <a:pt x="384" y="461"/>
                      <a:pt x="383" y="458"/>
                      <a:pt x="382" y="455"/>
                    </a:cubicBezTo>
                    <a:lnTo>
                      <a:pt x="382" y="455"/>
                    </a:lnTo>
                    <a:cubicBezTo>
                      <a:pt x="384" y="455"/>
                      <a:pt x="385" y="455"/>
                      <a:pt x="387" y="454"/>
                    </a:cubicBezTo>
                    <a:lnTo>
                      <a:pt x="387" y="446"/>
                    </a:lnTo>
                    <a:cubicBezTo>
                      <a:pt x="384" y="432"/>
                      <a:pt x="378" y="420"/>
                      <a:pt x="368" y="410"/>
                    </a:cubicBezTo>
                    <a:lnTo>
                      <a:pt x="368" y="410"/>
                    </a:lnTo>
                    <a:cubicBezTo>
                      <a:pt x="339" y="334"/>
                      <a:pt x="282" y="275"/>
                      <a:pt x="211" y="236"/>
                    </a:cubicBezTo>
                    <a:cubicBezTo>
                      <a:pt x="202" y="236"/>
                      <a:pt x="202" y="236"/>
                      <a:pt x="202" y="227"/>
                    </a:cubicBezTo>
                    <a:cubicBezTo>
                      <a:pt x="202" y="227"/>
                      <a:pt x="202" y="214"/>
                      <a:pt x="196" y="211"/>
                    </a:cubicBezTo>
                    <a:lnTo>
                      <a:pt x="196" y="211"/>
                    </a:lnTo>
                    <a:cubicBezTo>
                      <a:pt x="196" y="209"/>
                      <a:pt x="195" y="206"/>
                      <a:pt x="194" y="206"/>
                    </a:cubicBezTo>
                    <a:cubicBezTo>
                      <a:pt x="194" y="206"/>
                      <a:pt x="194" y="208"/>
                      <a:pt x="194" y="211"/>
                    </a:cubicBezTo>
                    <a:lnTo>
                      <a:pt x="194" y="202"/>
                    </a:lnTo>
                    <a:lnTo>
                      <a:pt x="194" y="194"/>
                    </a:lnTo>
                    <a:close/>
                    <a:moveTo>
                      <a:pt x="194" y="1"/>
                    </a:moveTo>
                    <a:cubicBezTo>
                      <a:pt x="158" y="1"/>
                      <a:pt x="123" y="11"/>
                      <a:pt x="93" y="34"/>
                    </a:cubicBezTo>
                    <a:cubicBezTo>
                      <a:pt x="9" y="101"/>
                      <a:pt x="0" y="211"/>
                      <a:pt x="68" y="295"/>
                    </a:cubicBezTo>
                    <a:cubicBezTo>
                      <a:pt x="93" y="337"/>
                      <a:pt x="152" y="353"/>
                      <a:pt x="194" y="395"/>
                    </a:cubicBezTo>
                    <a:cubicBezTo>
                      <a:pt x="211" y="421"/>
                      <a:pt x="236" y="454"/>
                      <a:pt x="244" y="496"/>
                    </a:cubicBezTo>
                    <a:lnTo>
                      <a:pt x="244" y="521"/>
                    </a:lnTo>
                    <a:lnTo>
                      <a:pt x="244" y="563"/>
                    </a:lnTo>
                    <a:cubicBezTo>
                      <a:pt x="244" y="589"/>
                      <a:pt x="253" y="614"/>
                      <a:pt x="261" y="647"/>
                    </a:cubicBezTo>
                    <a:cubicBezTo>
                      <a:pt x="286" y="689"/>
                      <a:pt x="328" y="731"/>
                      <a:pt x="379" y="740"/>
                    </a:cubicBezTo>
                    <a:cubicBezTo>
                      <a:pt x="389" y="742"/>
                      <a:pt x="400" y="743"/>
                      <a:pt x="411" y="743"/>
                    </a:cubicBezTo>
                    <a:cubicBezTo>
                      <a:pt x="496" y="743"/>
                      <a:pt x="589" y="687"/>
                      <a:pt x="597" y="605"/>
                    </a:cubicBezTo>
                    <a:cubicBezTo>
                      <a:pt x="601" y="585"/>
                      <a:pt x="599" y="562"/>
                      <a:pt x="591" y="544"/>
                    </a:cubicBezTo>
                    <a:lnTo>
                      <a:pt x="591" y="544"/>
                    </a:lnTo>
                    <a:cubicBezTo>
                      <a:pt x="604" y="352"/>
                      <a:pt x="505" y="164"/>
                      <a:pt x="345" y="59"/>
                    </a:cubicBezTo>
                    <a:cubicBezTo>
                      <a:pt x="304" y="24"/>
                      <a:pt x="249" y="1"/>
                      <a:pt x="19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9" name="Google Shape;3519;p38"/>
              <p:cNvSpPr/>
              <p:nvPr/>
            </p:nvSpPr>
            <p:spPr>
              <a:xfrm>
                <a:off x="3801775" y="1171600"/>
                <a:ext cx="695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532" extrusionOk="0">
                    <a:moveTo>
                      <a:pt x="152" y="0"/>
                    </a:moveTo>
                    <a:cubicBezTo>
                      <a:pt x="127" y="0"/>
                      <a:pt x="93" y="9"/>
                      <a:pt x="76" y="34"/>
                    </a:cubicBezTo>
                    <a:cubicBezTo>
                      <a:pt x="43" y="76"/>
                      <a:pt x="26" y="118"/>
                      <a:pt x="9" y="160"/>
                    </a:cubicBezTo>
                    <a:cubicBezTo>
                      <a:pt x="1" y="202"/>
                      <a:pt x="1" y="244"/>
                      <a:pt x="1" y="277"/>
                    </a:cubicBezTo>
                    <a:cubicBezTo>
                      <a:pt x="9" y="361"/>
                      <a:pt x="43" y="445"/>
                      <a:pt x="110" y="504"/>
                    </a:cubicBezTo>
                    <a:cubicBezTo>
                      <a:pt x="129" y="523"/>
                      <a:pt x="153" y="532"/>
                      <a:pt x="177" y="532"/>
                    </a:cubicBezTo>
                    <a:cubicBezTo>
                      <a:pt x="206" y="532"/>
                      <a:pt x="234" y="519"/>
                      <a:pt x="253" y="496"/>
                    </a:cubicBezTo>
                    <a:cubicBezTo>
                      <a:pt x="278" y="471"/>
                      <a:pt x="278" y="412"/>
                      <a:pt x="236" y="370"/>
                    </a:cubicBezTo>
                    <a:cubicBezTo>
                      <a:pt x="219" y="353"/>
                      <a:pt x="211" y="345"/>
                      <a:pt x="211" y="336"/>
                    </a:cubicBezTo>
                    <a:cubicBezTo>
                      <a:pt x="211" y="328"/>
                      <a:pt x="202" y="319"/>
                      <a:pt x="202" y="294"/>
                    </a:cubicBezTo>
                    <a:lnTo>
                      <a:pt x="202" y="244"/>
                    </a:lnTo>
                    <a:cubicBezTo>
                      <a:pt x="202" y="235"/>
                      <a:pt x="202" y="219"/>
                      <a:pt x="211" y="202"/>
                    </a:cubicBezTo>
                    <a:cubicBezTo>
                      <a:pt x="219" y="193"/>
                      <a:pt x="219" y="168"/>
                      <a:pt x="236" y="160"/>
                    </a:cubicBezTo>
                    <a:lnTo>
                      <a:pt x="236" y="168"/>
                    </a:lnTo>
                    <a:cubicBezTo>
                      <a:pt x="244" y="151"/>
                      <a:pt x="253" y="126"/>
                      <a:pt x="253" y="109"/>
                    </a:cubicBezTo>
                    <a:cubicBezTo>
                      <a:pt x="253" y="84"/>
                      <a:pt x="244" y="51"/>
                      <a:pt x="219" y="34"/>
                    </a:cubicBezTo>
                    <a:cubicBezTo>
                      <a:pt x="202" y="9"/>
                      <a:pt x="169" y="0"/>
                      <a:pt x="152" y="0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0" name="Google Shape;3520;p38"/>
              <p:cNvSpPr/>
              <p:nvPr/>
            </p:nvSpPr>
            <p:spPr>
              <a:xfrm>
                <a:off x="3799250" y="1170500"/>
                <a:ext cx="114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708" extrusionOk="0">
                    <a:moveTo>
                      <a:pt x="276" y="505"/>
                    </a:moveTo>
                    <a:lnTo>
                      <a:pt x="276" y="505"/>
                    </a:lnTo>
                    <a:cubicBezTo>
                      <a:pt x="273" y="505"/>
                      <a:pt x="275" y="516"/>
                      <a:pt x="277" y="516"/>
                    </a:cubicBezTo>
                    <a:cubicBezTo>
                      <a:pt x="277" y="516"/>
                      <a:pt x="278" y="513"/>
                      <a:pt x="278" y="506"/>
                    </a:cubicBezTo>
                    <a:cubicBezTo>
                      <a:pt x="277" y="505"/>
                      <a:pt x="276" y="505"/>
                      <a:pt x="276" y="505"/>
                    </a:cubicBezTo>
                    <a:close/>
                    <a:moveTo>
                      <a:pt x="236" y="153"/>
                    </a:moveTo>
                    <a:cubicBezTo>
                      <a:pt x="236" y="153"/>
                      <a:pt x="250" y="153"/>
                      <a:pt x="252" y="160"/>
                    </a:cubicBezTo>
                    <a:lnTo>
                      <a:pt x="252" y="160"/>
                    </a:lnTo>
                    <a:cubicBezTo>
                      <a:pt x="251" y="159"/>
                      <a:pt x="248" y="158"/>
                      <a:pt x="247" y="158"/>
                    </a:cubicBezTo>
                    <a:lnTo>
                      <a:pt x="247" y="158"/>
                    </a:lnTo>
                    <a:cubicBezTo>
                      <a:pt x="246" y="158"/>
                      <a:pt x="247" y="159"/>
                      <a:pt x="253" y="162"/>
                    </a:cubicBezTo>
                    <a:lnTo>
                      <a:pt x="253" y="170"/>
                    </a:lnTo>
                    <a:cubicBezTo>
                      <a:pt x="253" y="170"/>
                      <a:pt x="253" y="172"/>
                      <a:pt x="252" y="173"/>
                    </a:cubicBezTo>
                    <a:lnTo>
                      <a:pt x="252" y="173"/>
                    </a:lnTo>
                    <a:cubicBezTo>
                      <a:pt x="246" y="170"/>
                      <a:pt x="241" y="166"/>
                      <a:pt x="236" y="162"/>
                    </a:cubicBezTo>
                    <a:lnTo>
                      <a:pt x="236" y="162"/>
                    </a:lnTo>
                    <a:cubicBezTo>
                      <a:pt x="188" y="242"/>
                      <a:pt x="186" y="353"/>
                      <a:pt x="244" y="436"/>
                    </a:cubicBezTo>
                    <a:lnTo>
                      <a:pt x="244" y="436"/>
                    </a:lnTo>
                    <a:cubicBezTo>
                      <a:pt x="244" y="458"/>
                      <a:pt x="252" y="480"/>
                      <a:pt x="270" y="498"/>
                    </a:cubicBezTo>
                    <a:lnTo>
                      <a:pt x="278" y="506"/>
                    </a:lnTo>
                    <a:lnTo>
                      <a:pt x="278" y="515"/>
                    </a:lnTo>
                    <a:cubicBezTo>
                      <a:pt x="274" y="523"/>
                      <a:pt x="278" y="523"/>
                      <a:pt x="281" y="523"/>
                    </a:cubicBezTo>
                    <a:cubicBezTo>
                      <a:pt x="284" y="523"/>
                      <a:pt x="286" y="523"/>
                      <a:pt x="278" y="531"/>
                    </a:cubicBezTo>
                    <a:cubicBezTo>
                      <a:pt x="278" y="531"/>
                      <a:pt x="270" y="531"/>
                      <a:pt x="270" y="540"/>
                    </a:cubicBezTo>
                    <a:lnTo>
                      <a:pt x="261" y="540"/>
                    </a:lnTo>
                    <a:lnTo>
                      <a:pt x="236" y="515"/>
                    </a:lnTo>
                    <a:cubicBezTo>
                      <a:pt x="228" y="506"/>
                      <a:pt x="228" y="498"/>
                      <a:pt x="211" y="473"/>
                    </a:cubicBezTo>
                    <a:cubicBezTo>
                      <a:pt x="186" y="447"/>
                      <a:pt x="177" y="414"/>
                      <a:pt x="169" y="372"/>
                    </a:cubicBezTo>
                    <a:lnTo>
                      <a:pt x="169" y="363"/>
                    </a:lnTo>
                    <a:lnTo>
                      <a:pt x="169" y="321"/>
                    </a:lnTo>
                    <a:cubicBezTo>
                      <a:pt x="169" y="296"/>
                      <a:pt x="169" y="288"/>
                      <a:pt x="177" y="254"/>
                    </a:cubicBezTo>
                    <a:cubicBezTo>
                      <a:pt x="186" y="212"/>
                      <a:pt x="194" y="195"/>
                      <a:pt x="228" y="153"/>
                    </a:cubicBezTo>
                    <a:close/>
                    <a:moveTo>
                      <a:pt x="241" y="0"/>
                    </a:moveTo>
                    <a:cubicBezTo>
                      <a:pt x="188" y="0"/>
                      <a:pt x="130" y="20"/>
                      <a:pt x="102" y="69"/>
                    </a:cubicBezTo>
                    <a:cubicBezTo>
                      <a:pt x="68" y="111"/>
                      <a:pt x="43" y="162"/>
                      <a:pt x="26" y="212"/>
                    </a:cubicBezTo>
                    <a:cubicBezTo>
                      <a:pt x="1" y="321"/>
                      <a:pt x="9" y="447"/>
                      <a:pt x="60" y="548"/>
                    </a:cubicBezTo>
                    <a:cubicBezTo>
                      <a:pt x="85" y="590"/>
                      <a:pt x="110" y="632"/>
                      <a:pt x="152" y="666"/>
                    </a:cubicBezTo>
                    <a:cubicBezTo>
                      <a:pt x="181" y="694"/>
                      <a:pt x="221" y="707"/>
                      <a:pt x="260" y="707"/>
                    </a:cubicBezTo>
                    <a:cubicBezTo>
                      <a:pt x="278" y="707"/>
                      <a:pt x="296" y="705"/>
                      <a:pt x="312" y="699"/>
                    </a:cubicBezTo>
                    <a:cubicBezTo>
                      <a:pt x="379" y="683"/>
                      <a:pt x="429" y="632"/>
                      <a:pt x="438" y="573"/>
                    </a:cubicBezTo>
                    <a:cubicBezTo>
                      <a:pt x="458" y="518"/>
                      <a:pt x="445" y="456"/>
                      <a:pt x="411" y="408"/>
                    </a:cubicBezTo>
                    <a:lnTo>
                      <a:pt x="411" y="408"/>
                    </a:lnTo>
                    <a:cubicBezTo>
                      <a:pt x="411" y="395"/>
                      <a:pt x="406" y="382"/>
                      <a:pt x="396" y="372"/>
                    </a:cubicBezTo>
                    <a:cubicBezTo>
                      <a:pt x="387" y="363"/>
                      <a:pt x="387" y="363"/>
                      <a:pt x="387" y="347"/>
                    </a:cubicBezTo>
                    <a:cubicBezTo>
                      <a:pt x="379" y="338"/>
                      <a:pt x="379" y="330"/>
                      <a:pt x="379" y="321"/>
                    </a:cubicBezTo>
                    <a:lnTo>
                      <a:pt x="379" y="288"/>
                    </a:lnTo>
                    <a:cubicBezTo>
                      <a:pt x="379" y="283"/>
                      <a:pt x="381" y="277"/>
                      <a:pt x="384" y="271"/>
                    </a:cubicBezTo>
                    <a:lnTo>
                      <a:pt x="384" y="271"/>
                    </a:lnTo>
                    <a:cubicBezTo>
                      <a:pt x="388" y="273"/>
                      <a:pt x="392" y="276"/>
                      <a:pt x="396" y="279"/>
                    </a:cubicBezTo>
                    <a:cubicBezTo>
                      <a:pt x="429" y="221"/>
                      <a:pt x="438" y="162"/>
                      <a:pt x="404" y="111"/>
                    </a:cubicBezTo>
                    <a:cubicBezTo>
                      <a:pt x="387" y="53"/>
                      <a:pt x="337" y="11"/>
                      <a:pt x="270" y="2"/>
                    </a:cubicBezTo>
                    <a:cubicBezTo>
                      <a:pt x="260" y="1"/>
                      <a:pt x="251" y="0"/>
                      <a:pt x="24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1" name="Google Shape;3521;p38"/>
              <p:cNvSpPr/>
              <p:nvPr/>
            </p:nvSpPr>
            <p:spPr>
              <a:xfrm>
                <a:off x="3824050" y="1203400"/>
                <a:ext cx="11350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85" extrusionOk="0">
                    <a:moveTo>
                      <a:pt x="328" y="1"/>
                    </a:moveTo>
                    <a:cubicBezTo>
                      <a:pt x="317" y="1"/>
                      <a:pt x="306" y="2"/>
                      <a:pt x="294" y="5"/>
                    </a:cubicBezTo>
                    <a:cubicBezTo>
                      <a:pt x="202" y="47"/>
                      <a:pt x="118" y="114"/>
                      <a:pt x="67" y="207"/>
                    </a:cubicBezTo>
                    <a:cubicBezTo>
                      <a:pt x="8" y="299"/>
                      <a:pt x="0" y="408"/>
                      <a:pt x="25" y="509"/>
                    </a:cubicBezTo>
                    <a:cubicBezTo>
                      <a:pt x="25" y="534"/>
                      <a:pt x="50" y="568"/>
                      <a:pt x="76" y="576"/>
                    </a:cubicBezTo>
                    <a:cubicBezTo>
                      <a:pt x="92" y="585"/>
                      <a:pt x="126" y="585"/>
                      <a:pt x="160" y="585"/>
                    </a:cubicBezTo>
                    <a:cubicBezTo>
                      <a:pt x="176" y="576"/>
                      <a:pt x="210" y="551"/>
                      <a:pt x="218" y="534"/>
                    </a:cubicBezTo>
                    <a:cubicBezTo>
                      <a:pt x="246" y="520"/>
                      <a:pt x="251" y="501"/>
                      <a:pt x="247" y="470"/>
                    </a:cubicBezTo>
                    <a:lnTo>
                      <a:pt x="247" y="470"/>
                    </a:lnTo>
                    <a:cubicBezTo>
                      <a:pt x="247" y="471"/>
                      <a:pt x="247" y="471"/>
                      <a:pt x="247" y="471"/>
                    </a:cubicBezTo>
                    <a:cubicBezTo>
                      <a:pt x="248" y="471"/>
                      <a:pt x="247" y="466"/>
                      <a:pt x="244" y="450"/>
                    </a:cubicBezTo>
                    <a:lnTo>
                      <a:pt x="244" y="450"/>
                    </a:lnTo>
                    <a:cubicBezTo>
                      <a:pt x="245" y="457"/>
                      <a:pt x="246" y="464"/>
                      <a:pt x="247" y="470"/>
                    </a:cubicBezTo>
                    <a:lnTo>
                      <a:pt x="247" y="470"/>
                    </a:lnTo>
                    <a:cubicBezTo>
                      <a:pt x="246" y="467"/>
                      <a:pt x="244" y="455"/>
                      <a:pt x="244" y="450"/>
                    </a:cubicBezTo>
                    <a:lnTo>
                      <a:pt x="244" y="450"/>
                    </a:lnTo>
                    <a:cubicBezTo>
                      <a:pt x="244" y="450"/>
                      <a:pt x="244" y="450"/>
                      <a:pt x="244" y="450"/>
                    </a:cubicBezTo>
                    <a:lnTo>
                      <a:pt x="244" y="417"/>
                    </a:lnTo>
                    <a:lnTo>
                      <a:pt x="244" y="408"/>
                    </a:lnTo>
                    <a:lnTo>
                      <a:pt x="244" y="391"/>
                    </a:lnTo>
                    <a:cubicBezTo>
                      <a:pt x="244" y="375"/>
                      <a:pt x="244" y="366"/>
                      <a:pt x="252" y="358"/>
                    </a:cubicBezTo>
                    <a:lnTo>
                      <a:pt x="252" y="341"/>
                    </a:lnTo>
                    <a:cubicBezTo>
                      <a:pt x="252" y="333"/>
                      <a:pt x="277" y="307"/>
                      <a:pt x="277" y="307"/>
                    </a:cubicBezTo>
                    <a:cubicBezTo>
                      <a:pt x="277" y="307"/>
                      <a:pt x="286" y="291"/>
                      <a:pt x="286" y="282"/>
                    </a:cubicBezTo>
                    <a:lnTo>
                      <a:pt x="311" y="265"/>
                    </a:lnTo>
                    <a:lnTo>
                      <a:pt x="319" y="249"/>
                    </a:lnTo>
                    <a:lnTo>
                      <a:pt x="328" y="240"/>
                    </a:lnTo>
                    <a:cubicBezTo>
                      <a:pt x="336" y="232"/>
                      <a:pt x="336" y="232"/>
                      <a:pt x="344" y="232"/>
                    </a:cubicBezTo>
                    <a:cubicBezTo>
                      <a:pt x="344" y="232"/>
                      <a:pt x="361" y="232"/>
                      <a:pt x="361" y="215"/>
                    </a:cubicBezTo>
                    <a:lnTo>
                      <a:pt x="344" y="215"/>
                    </a:lnTo>
                    <a:lnTo>
                      <a:pt x="370" y="207"/>
                    </a:lnTo>
                    <a:cubicBezTo>
                      <a:pt x="420" y="190"/>
                      <a:pt x="454" y="131"/>
                      <a:pt x="428" y="72"/>
                    </a:cubicBezTo>
                    <a:cubicBezTo>
                      <a:pt x="415" y="31"/>
                      <a:pt x="378" y="1"/>
                      <a:pt x="328" y="1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2" name="Google Shape;3522;p38"/>
              <p:cNvSpPr/>
              <p:nvPr/>
            </p:nvSpPr>
            <p:spPr>
              <a:xfrm>
                <a:off x="3823000" y="1202250"/>
                <a:ext cx="1450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747" extrusionOk="0">
                    <a:moveTo>
                      <a:pt x="204" y="521"/>
                    </a:moveTo>
                    <a:cubicBezTo>
                      <a:pt x="203" y="521"/>
                      <a:pt x="202" y="521"/>
                      <a:pt x="202" y="521"/>
                    </a:cubicBezTo>
                    <a:cubicBezTo>
                      <a:pt x="204" y="532"/>
                      <a:pt x="205" y="536"/>
                      <a:pt x="205" y="536"/>
                    </a:cubicBezTo>
                    <a:cubicBezTo>
                      <a:pt x="206" y="536"/>
                      <a:pt x="205" y="529"/>
                      <a:pt x="204" y="521"/>
                    </a:cubicBezTo>
                    <a:close/>
                    <a:moveTo>
                      <a:pt x="422" y="119"/>
                    </a:moveTo>
                    <a:cubicBezTo>
                      <a:pt x="445" y="127"/>
                      <a:pt x="445" y="127"/>
                      <a:pt x="445" y="152"/>
                    </a:cubicBezTo>
                    <a:lnTo>
                      <a:pt x="445" y="152"/>
                    </a:lnTo>
                    <a:lnTo>
                      <a:pt x="445" y="152"/>
                    </a:lnTo>
                    <a:cubicBezTo>
                      <a:pt x="445" y="156"/>
                      <a:pt x="443" y="158"/>
                      <a:pt x="442" y="158"/>
                    </a:cubicBezTo>
                    <a:cubicBezTo>
                      <a:pt x="441" y="158"/>
                      <a:pt x="441" y="156"/>
                      <a:pt x="445" y="152"/>
                    </a:cubicBezTo>
                    <a:lnTo>
                      <a:pt x="445" y="152"/>
                    </a:lnTo>
                    <a:lnTo>
                      <a:pt x="437" y="160"/>
                    </a:lnTo>
                    <a:cubicBezTo>
                      <a:pt x="425" y="164"/>
                      <a:pt x="414" y="166"/>
                      <a:pt x="404" y="170"/>
                    </a:cubicBezTo>
                    <a:lnTo>
                      <a:pt x="404" y="170"/>
                    </a:lnTo>
                    <a:cubicBezTo>
                      <a:pt x="403" y="169"/>
                      <a:pt x="403" y="169"/>
                      <a:pt x="403" y="169"/>
                    </a:cubicBezTo>
                    <a:cubicBezTo>
                      <a:pt x="378" y="177"/>
                      <a:pt x="361" y="202"/>
                      <a:pt x="336" y="211"/>
                    </a:cubicBezTo>
                    <a:cubicBezTo>
                      <a:pt x="328" y="219"/>
                      <a:pt x="319" y="236"/>
                      <a:pt x="311" y="253"/>
                    </a:cubicBezTo>
                    <a:cubicBezTo>
                      <a:pt x="311" y="261"/>
                      <a:pt x="296" y="261"/>
                      <a:pt x="294" y="275"/>
                    </a:cubicBezTo>
                    <a:lnTo>
                      <a:pt x="294" y="275"/>
                    </a:lnTo>
                    <a:cubicBezTo>
                      <a:pt x="290" y="280"/>
                      <a:pt x="286" y="286"/>
                      <a:pt x="286" y="286"/>
                    </a:cubicBezTo>
                    <a:cubicBezTo>
                      <a:pt x="259" y="326"/>
                      <a:pt x="249" y="375"/>
                      <a:pt x="245" y="423"/>
                    </a:cubicBezTo>
                    <a:lnTo>
                      <a:pt x="245" y="423"/>
                    </a:lnTo>
                    <a:cubicBezTo>
                      <a:pt x="220" y="437"/>
                      <a:pt x="202" y="463"/>
                      <a:pt x="202" y="496"/>
                    </a:cubicBezTo>
                    <a:cubicBezTo>
                      <a:pt x="202" y="500"/>
                      <a:pt x="203" y="511"/>
                      <a:pt x="204" y="521"/>
                    </a:cubicBezTo>
                    <a:lnTo>
                      <a:pt x="204" y="521"/>
                    </a:lnTo>
                    <a:cubicBezTo>
                      <a:pt x="210" y="519"/>
                      <a:pt x="217" y="518"/>
                      <a:pt x="223" y="517"/>
                    </a:cubicBezTo>
                    <a:lnTo>
                      <a:pt x="223" y="517"/>
                    </a:lnTo>
                    <a:cubicBezTo>
                      <a:pt x="224" y="521"/>
                      <a:pt x="225" y="525"/>
                      <a:pt x="227" y="530"/>
                    </a:cubicBezTo>
                    <a:lnTo>
                      <a:pt x="227" y="543"/>
                    </a:lnTo>
                    <a:lnTo>
                      <a:pt x="227" y="543"/>
                    </a:lnTo>
                    <a:cubicBezTo>
                      <a:pt x="221" y="544"/>
                      <a:pt x="215" y="546"/>
                      <a:pt x="210" y="547"/>
                    </a:cubicBezTo>
                    <a:lnTo>
                      <a:pt x="210" y="563"/>
                    </a:lnTo>
                    <a:cubicBezTo>
                      <a:pt x="202" y="563"/>
                      <a:pt x="202" y="547"/>
                      <a:pt x="193" y="547"/>
                    </a:cubicBezTo>
                    <a:lnTo>
                      <a:pt x="193" y="538"/>
                    </a:lnTo>
                    <a:lnTo>
                      <a:pt x="193" y="505"/>
                    </a:lnTo>
                    <a:cubicBezTo>
                      <a:pt x="193" y="454"/>
                      <a:pt x="193" y="412"/>
                      <a:pt x="202" y="362"/>
                    </a:cubicBezTo>
                    <a:cubicBezTo>
                      <a:pt x="210" y="337"/>
                      <a:pt x="210" y="320"/>
                      <a:pt x="235" y="295"/>
                    </a:cubicBezTo>
                    <a:cubicBezTo>
                      <a:pt x="244" y="286"/>
                      <a:pt x="244" y="278"/>
                      <a:pt x="252" y="261"/>
                    </a:cubicBezTo>
                    <a:cubicBezTo>
                      <a:pt x="260" y="253"/>
                      <a:pt x="260" y="253"/>
                      <a:pt x="260" y="244"/>
                    </a:cubicBezTo>
                    <a:cubicBezTo>
                      <a:pt x="294" y="211"/>
                      <a:pt x="319" y="177"/>
                      <a:pt x="361" y="160"/>
                    </a:cubicBezTo>
                    <a:cubicBezTo>
                      <a:pt x="370" y="152"/>
                      <a:pt x="378" y="152"/>
                      <a:pt x="386" y="135"/>
                    </a:cubicBezTo>
                    <a:cubicBezTo>
                      <a:pt x="386" y="135"/>
                      <a:pt x="403" y="135"/>
                      <a:pt x="403" y="127"/>
                    </a:cubicBezTo>
                    <a:cubicBezTo>
                      <a:pt x="403" y="127"/>
                      <a:pt x="421" y="121"/>
                      <a:pt x="422" y="119"/>
                    </a:cubicBezTo>
                    <a:close/>
                    <a:moveTo>
                      <a:pt x="386" y="1"/>
                    </a:moveTo>
                    <a:cubicBezTo>
                      <a:pt x="336" y="1"/>
                      <a:pt x="277" y="34"/>
                      <a:pt x="235" y="68"/>
                    </a:cubicBezTo>
                    <a:cubicBezTo>
                      <a:pt x="134" y="127"/>
                      <a:pt x="50" y="227"/>
                      <a:pt x="25" y="337"/>
                    </a:cubicBezTo>
                    <a:cubicBezTo>
                      <a:pt x="0" y="404"/>
                      <a:pt x="0" y="463"/>
                      <a:pt x="0" y="530"/>
                    </a:cubicBezTo>
                    <a:cubicBezTo>
                      <a:pt x="0" y="563"/>
                      <a:pt x="0" y="589"/>
                      <a:pt x="8" y="622"/>
                    </a:cubicBezTo>
                    <a:cubicBezTo>
                      <a:pt x="25" y="664"/>
                      <a:pt x="50" y="689"/>
                      <a:pt x="84" y="715"/>
                    </a:cubicBezTo>
                    <a:cubicBezTo>
                      <a:pt x="118" y="736"/>
                      <a:pt x="155" y="746"/>
                      <a:pt x="191" y="746"/>
                    </a:cubicBezTo>
                    <a:cubicBezTo>
                      <a:pt x="227" y="746"/>
                      <a:pt x="260" y="736"/>
                      <a:pt x="286" y="715"/>
                    </a:cubicBezTo>
                    <a:cubicBezTo>
                      <a:pt x="346" y="674"/>
                      <a:pt x="369" y="617"/>
                      <a:pt x="367" y="553"/>
                    </a:cubicBezTo>
                    <a:lnTo>
                      <a:pt x="367" y="553"/>
                    </a:lnTo>
                    <a:cubicBezTo>
                      <a:pt x="369" y="548"/>
                      <a:pt x="370" y="543"/>
                      <a:pt x="370" y="538"/>
                    </a:cubicBezTo>
                    <a:cubicBezTo>
                      <a:pt x="370" y="529"/>
                      <a:pt x="369" y="519"/>
                      <a:pt x="368" y="510"/>
                    </a:cubicBezTo>
                    <a:lnTo>
                      <a:pt x="368" y="510"/>
                    </a:lnTo>
                    <a:cubicBezTo>
                      <a:pt x="369" y="505"/>
                      <a:pt x="370" y="501"/>
                      <a:pt x="370" y="496"/>
                    </a:cubicBezTo>
                    <a:lnTo>
                      <a:pt x="370" y="463"/>
                    </a:lnTo>
                    <a:cubicBezTo>
                      <a:pt x="370" y="463"/>
                      <a:pt x="375" y="438"/>
                      <a:pt x="373" y="438"/>
                    </a:cubicBezTo>
                    <a:lnTo>
                      <a:pt x="373" y="438"/>
                    </a:lnTo>
                    <a:cubicBezTo>
                      <a:pt x="373" y="438"/>
                      <a:pt x="372" y="440"/>
                      <a:pt x="370" y="446"/>
                    </a:cubicBezTo>
                    <a:cubicBezTo>
                      <a:pt x="370" y="437"/>
                      <a:pt x="378" y="412"/>
                      <a:pt x="395" y="404"/>
                    </a:cubicBezTo>
                    <a:lnTo>
                      <a:pt x="395" y="404"/>
                    </a:lnTo>
                    <a:lnTo>
                      <a:pt x="378" y="412"/>
                    </a:lnTo>
                    <a:cubicBezTo>
                      <a:pt x="378" y="404"/>
                      <a:pt x="395" y="404"/>
                      <a:pt x="395" y="395"/>
                    </a:cubicBezTo>
                    <a:cubicBezTo>
                      <a:pt x="395" y="395"/>
                      <a:pt x="395" y="379"/>
                      <a:pt x="403" y="379"/>
                    </a:cubicBezTo>
                    <a:lnTo>
                      <a:pt x="403" y="379"/>
                    </a:lnTo>
                    <a:cubicBezTo>
                      <a:pt x="400" y="384"/>
                      <a:pt x="400" y="386"/>
                      <a:pt x="400" y="386"/>
                    </a:cubicBezTo>
                    <a:cubicBezTo>
                      <a:pt x="400" y="386"/>
                      <a:pt x="406" y="379"/>
                      <a:pt x="412" y="379"/>
                    </a:cubicBezTo>
                    <a:lnTo>
                      <a:pt x="420" y="370"/>
                    </a:lnTo>
                    <a:lnTo>
                      <a:pt x="428" y="362"/>
                    </a:lnTo>
                    <a:lnTo>
                      <a:pt x="428" y="362"/>
                    </a:lnTo>
                    <a:cubicBezTo>
                      <a:pt x="425" y="365"/>
                      <a:pt x="424" y="367"/>
                      <a:pt x="427" y="367"/>
                    </a:cubicBezTo>
                    <a:cubicBezTo>
                      <a:pt x="429" y="367"/>
                      <a:pt x="433" y="366"/>
                      <a:pt x="440" y="362"/>
                    </a:cubicBezTo>
                    <a:lnTo>
                      <a:pt x="428" y="362"/>
                    </a:lnTo>
                    <a:cubicBezTo>
                      <a:pt x="445" y="353"/>
                      <a:pt x="454" y="353"/>
                      <a:pt x="454" y="353"/>
                    </a:cubicBezTo>
                    <a:lnTo>
                      <a:pt x="454" y="353"/>
                    </a:lnTo>
                    <a:cubicBezTo>
                      <a:pt x="448" y="357"/>
                      <a:pt x="444" y="360"/>
                      <a:pt x="440" y="362"/>
                    </a:cubicBezTo>
                    <a:lnTo>
                      <a:pt x="445" y="362"/>
                    </a:lnTo>
                    <a:cubicBezTo>
                      <a:pt x="454" y="353"/>
                      <a:pt x="470" y="353"/>
                      <a:pt x="487" y="337"/>
                    </a:cubicBezTo>
                    <a:cubicBezTo>
                      <a:pt x="512" y="320"/>
                      <a:pt x="538" y="295"/>
                      <a:pt x="546" y="278"/>
                    </a:cubicBezTo>
                    <a:cubicBezTo>
                      <a:pt x="580" y="227"/>
                      <a:pt x="580" y="152"/>
                      <a:pt x="546" y="101"/>
                    </a:cubicBezTo>
                    <a:cubicBezTo>
                      <a:pt x="512" y="43"/>
                      <a:pt x="454" y="1"/>
                      <a:pt x="386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3" name="Google Shape;3523;p38"/>
              <p:cNvSpPr/>
              <p:nvPr/>
            </p:nvSpPr>
            <p:spPr>
              <a:xfrm>
                <a:off x="3853225" y="1191950"/>
                <a:ext cx="8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516" extrusionOk="0">
                    <a:moveTo>
                      <a:pt x="177" y="1"/>
                    </a:moveTo>
                    <a:cubicBezTo>
                      <a:pt x="160" y="18"/>
                      <a:pt x="127" y="35"/>
                      <a:pt x="118" y="60"/>
                    </a:cubicBezTo>
                    <a:cubicBezTo>
                      <a:pt x="118" y="68"/>
                      <a:pt x="110" y="77"/>
                      <a:pt x="110" y="85"/>
                    </a:cubicBezTo>
                    <a:lnTo>
                      <a:pt x="110" y="127"/>
                    </a:lnTo>
                    <a:lnTo>
                      <a:pt x="110" y="186"/>
                    </a:lnTo>
                    <a:cubicBezTo>
                      <a:pt x="110" y="203"/>
                      <a:pt x="93" y="228"/>
                      <a:pt x="93" y="245"/>
                    </a:cubicBezTo>
                    <a:cubicBezTo>
                      <a:pt x="85" y="270"/>
                      <a:pt x="85" y="278"/>
                      <a:pt x="76" y="295"/>
                    </a:cubicBezTo>
                    <a:cubicBezTo>
                      <a:pt x="68" y="312"/>
                      <a:pt x="51" y="329"/>
                      <a:pt x="34" y="337"/>
                    </a:cubicBezTo>
                    <a:cubicBezTo>
                      <a:pt x="9" y="362"/>
                      <a:pt x="1" y="396"/>
                      <a:pt x="1" y="413"/>
                    </a:cubicBezTo>
                    <a:cubicBezTo>
                      <a:pt x="1" y="438"/>
                      <a:pt x="9" y="463"/>
                      <a:pt x="34" y="488"/>
                    </a:cubicBezTo>
                    <a:cubicBezTo>
                      <a:pt x="53" y="507"/>
                      <a:pt x="76" y="516"/>
                      <a:pt x="98" y="516"/>
                    </a:cubicBezTo>
                    <a:cubicBezTo>
                      <a:pt x="126" y="516"/>
                      <a:pt x="154" y="503"/>
                      <a:pt x="177" y="480"/>
                    </a:cubicBezTo>
                    <a:cubicBezTo>
                      <a:pt x="253" y="438"/>
                      <a:pt x="286" y="371"/>
                      <a:pt x="303" y="303"/>
                    </a:cubicBezTo>
                    <a:cubicBezTo>
                      <a:pt x="328" y="228"/>
                      <a:pt x="328" y="152"/>
                      <a:pt x="320" y="77"/>
                    </a:cubicBezTo>
                    <a:cubicBezTo>
                      <a:pt x="320" y="60"/>
                      <a:pt x="286" y="26"/>
                      <a:pt x="261" y="18"/>
                    </a:cubicBezTo>
                    <a:cubicBezTo>
                      <a:pt x="244" y="1"/>
                      <a:pt x="211" y="1"/>
                      <a:pt x="177" y="1"/>
                    </a:cubicBezTo>
                    <a:close/>
                  </a:path>
                </a:pathLst>
              </a:custGeom>
              <a:solidFill>
                <a:srgbClr val="FF84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4" name="Google Shape;3524;p38"/>
              <p:cNvSpPr/>
              <p:nvPr/>
            </p:nvSpPr>
            <p:spPr>
              <a:xfrm>
                <a:off x="3851125" y="1190225"/>
                <a:ext cx="124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63" extrusionOk="0">
                    <a:moveTo>
                      <a:pt x="312" y="165"/>
                    </a:moveTo>
                    <a:cubicBezTo>
                      <a:pt x="312" y="165"/>
                      <a:pt x="313" y="166"/>
                      <a:pt x="315" y="166"/>
                    </a:cubicBezTo>
                    <a:lnTo>
                      <a:pt x="315" y="166"/>
                    </a:lnTo>
                    <a:cubicBezTo>
                      <a:pt x="313" y="165"/>
                      <a:pt x="313" y="165"/>
                      <a:pt x="312" y="165"/>
                    </a:cubicBezTo>
                    <a:close/>
                    <a:moveTo>
                      <a:pt x="288" y="142"/>
                    </a:moveTo>
                    <a:cubicBezTo>
                      <a:pt x="289" y="142"/>
                      <a:pt x="289" y="143"/>
                      <a:pt x="286" y="146"/>
                    </a:cubicBezTo>
                    <a:lnTo>
                      <a:pt x="295" y="146"/>
                    </a:lnTo>
                    <a:cubicBezTo>
                      <a:pt x="295" y="146"/>
                      <a:pt x="303" y="146"/>
                      <a:pt x="303" y="154"/>
                    </a:cubicBezTo>
                    <a:lnTo>
                      <a:pt x="315" y="166"/>
                    </a:lnTo>
                    <a:lnTo>
                      <a:pt x="315" y="166"/>
                    </a:lnTo>
                    <a:cubicBezTo>
                      <a:pt x="315" y="166"/>
                      <a:pt x="315" y="166"/>
                      <a:pt x="315" y="166"/>
                    </a:cubicBezTo>
                    <a:lnTo>
                      <a:pt x="315" y="166"/>
                    </a:lnTo>
                    <a:cubicBezTo>
                      <a:pt x="316" y="167"/>
                      <a:pt x="317" y="168"/>
                      <a:pt x="320" y="171"/>
                    </a:cubicBezTo>
                    <a:lnTo>
                      <a:pt x="315" y="166"/>
                    </a:lnTo>
                    <a:lnTo>
                      <a:pt x="315" y="166"/>
                    </a:lnTo>
                    <a:cubicBezTo>
                      <a:pt x="315" y="166"/>
                      <a:pt x="315" y="166"/>
                      <a:pt x="315" y="166"/>
                    </a:cubicBezTo>
                    <a:cubicBezTo>
                      <a:pt x="317" y="166"/>
                      <a:pt x="320" y="164"/>
                      <a:pt x="320" y="154"/>
                    </a:cubicBezTo>
                    <a:cubicBezTo>
                      <a:pt x="320" y="171"/>
                      <a:pt x="320" y="179"/>
                      <a:pt x="328" y="188"/>
                    </a:cubicBezTo>
                    <a:lnTo>
                      <a:pt x="328" y="213"/>
                    </a:lnTo>
                    <a:lnTo>
                      <a:pt x="328" y="230"/>
                    </a:lnTo>
                    <a:lnTo>
                      <a:pt x="328" y="297"/>
                    </a:lnTo>
                    <a:lnTo>
                      <a:pt x="328" y="305"/>
                    </a:lnTo>
                    <a:cubicBezTo>
                      <a:pt x="328" y="314"/>
                      <a:pt x="320" y="322"/>
                      <a:pt x="320" y="339"/>
                    </a:cubicBezTo>
                    <a:cubicBezTo>
                      <a:pt x="315" y="352"/>
                      <a:pt x="313" y="366"/>
                      <a:pt x="316" y="378"/>
                    </a:cubicBezTo>
                    <a:lnTo>
                      <a:pt x="316" y="378"/>
                    </a:lnTo>
                    <a:cubicBezTo>
                      <a:pt x="312" y="383"/>
                      <a:pt x="308" y="387"/>
                      <a:pt x="303" y="389"/>
                    </a:cubicBezTo>
                    <a:lnTo>
                      <a:pt x="303" y="398"/>
                    </a:lnTo>
                    <a:cubicBezTo>
                      <a:pt x="303" y="414"/>
                      <a:pt x="295" y="414"/>
                      <a:pt x="295" y="423"/>
                    </a:cubicBezTo>
                    <a:cubicBezTo>
                      <a:pt x="286" y="431"/>
                      <a:pt x="278" y="456"/>
                      <a:pt x="278" y="465"/>
                    </a:cubicBezTo>
                    <a:lnTo>
                      <a:pt x="278" y="473"/>
                    </a:lnTo>
                    <a:cubicBezTo>
                      <a:pt x="278" y="482"/>
                      <a:pt x="261" y="482"/>
                      <a:pt x="261" y="498"/>
                    </a:cubicBezTo>
                    <a:lnTo>
                      <a:pt x="244" y="515"/>
                    </a:lnTo>
                    <a:cubicBezTo>
                      <a:pt x="244" y="515"/>
                      <a:pt x="236" y="515"/>
                      <a:pt x="236" y="524"/>
                    </a:cubicBezTo>
                    <a:lnTo>
                      <a:pt x="202" y="524"/>
                    </a:lnTo>
                    <a:cubicBezTo>
                      <a:pt x="197" y="524"/>
                      <a:pt x="202" y="531"/>
                      <a:pt x="202" y="531"/>
                    </a:cubicBezTo>
                    <a:cubicBezTo>
                      <a:pt x="201" y="531"/>
                      <a:pt x="199" y="529"/>
                      <a:pt x="194" y="524"/>
                    </a:cubicBezTo>
                    <a:cubicBezTo>
                      <a:pt x="194" y="524"/>
                      <a:pt x="177" y="524"/>
                      <a:pt x="177" y="515"/>
                    </a:cubicBezTo>
                    <a:cubicBezTo>
                      <a:pt x="175" y="511"/>
                      <a:pt x="175" y="509"/>
                      <a:pt x="176" y="509"/>
                    </a:cubicBezTo>
                    <a:lnTo>
                      <a:pt x="176" y="509"/>
                    </a:lnTo>
                    <a:cubicBezTo>
                      <a:pt x="178" y="509"/>
                      <a:pt x="183" y="513"/>
                      <a:pt x="183" y="513"/>
                    </a:cubicBezTo>
                    <a:cubicBezTo>
                      <a:pt x="183" y="513"/>
                      <a:pt x="182" y="511"/>
                      <a:pt x="177" y="507"/>
                    </a:cubicBezTo>
                    <a:lnTo>
                      <a:pt x="177" y="490"/>
                    </a:lnTo>
                    <a:lnTo>
                      <a:pt x="177" y="482"/>
                    </a:lnTo>
                    <a:cubicBezTo>
                      <a:pt x="177" y="482"/>
                      <a:pt x="188" y="471"/>
                      <a:pt x="184" y="471"/>
                    </a:cubicBezTo>
                    <a:cubicBezTo>
                      <a:pt x="182" y="471"/>
                      <a:pt x="180" y="472"/>
                      <a:pt x="177" y="473"/>
                    </a:cubicBezTo>
                    <a:lnTo>
                      <a:pt x="194" y="465"/>
                    </a:lnTo>
                    <a:cubicBezTo>
                      <a:pt x="202" y="448"/>
                      <a:pt x="219" y="431"/>
                      <a:pt x="236" y="406"/>
                    </a:cubicBezTo>
                    <a:cubicBezTo>
                      <a:pt x="278" y="339"/>
                      <a:pt x="286" y="255"/>
                      <a:pt x="278" y="171"/>
                    </a:cubicBezTo>
                    <a:lnTo>
                      <a:pt x="278" y="171"/>
                    </a:lnTo>
                    <a:lnTo>
                      <a:pt x="278" y="171"/>
                    </a:lnTo>
                    <a:lnTo>
                      <a:pt x="278" y="154"/>
                    </a:lnTo>
                    <a:lnTo>
                      <a:pt x="278" y="146"/>
                    </a:lnTo>
                    <a:cubicBezTo>
                      <a:pt x="278" y="146"/>
                      <a:pt x="278" y="146"/>
                      <a:pt x="278" y="146"/>
                    </a:cubicBezTo>
                    <a:lnTo>
                      <a:pt x="278" y="146"/>
                    </a:lnTo>
                    <a:cubicBezTo>
                      <a:pt x="273" y="147"/>
                      <a:pt x="270" y="148"/>
                      <a:pt x="270" y="148"/>
                    </a:cubicBezTo>
                    <a:cubicBezTo>
                      <a:pt x="268" y="148"/>
                      <a:pt x="280" y="143"/>
                      <a:pt x="282" y="143"/>
                    </a:cubicBezTo>
                    <a:lnTo>
                      <a:pt x="282" y="143"/>
                    </a:lnTo>
                    <a:cubicBezTo>
                      <a:pt x="282" y="143"/>
                      <a:pt x="281" y="144"/>
                      <a:pt x="278" y="146"/>
                    </a:cubicBezTo>
                    <a:cubicBezTo>
                      <a:pt x="278" y="146"/>
                      <a:pt x="285" y="142"/>
                      <a:pt x="288" y="142"/>
                    </a:cubicBezTo>
                    <a:close/>
                    <a:moveTo>
                      <a:pt x="304" y="1"/>
                    </a:moveTo>
                    <a:cubicBezTo>
                      <a:pt x="269" y="1"/>
                      <a:pt x="236" y="7"/>
                      <a:pt x="211" y="20"/>
                    </a:cubicBezTo>
                    <a:cubicBezTo>
                      <a:pt x="146" y="55"/>
                      <a:pt x="125" y="121"/>
                      <a:pt x="125" y="187"/>
                    </a:cubicBezTo>
                    <a:lnTo>
                      <a:pt x="125" y="187"/>
                    </a:lnTo>
                    <a:cubicBezTo>
                      <a:pt x="124" y="192"/>
                      <a:pt x="125" y="197"/>
                      <a:pt x="125" y="203"/>
                    </a:cubicBezTo>
                    <a:lnTo>
                      <a:pt x="125" y="203"/>
                    </a:lnTo>
                    <a:cubicBezTo>
                      <a:pt x="125" y="209"/>
                      <a:pt x="126" y="215"/>
                      <a:pt x="127" y="221"/>
                    </a:cubicBezTo>
                    <a:lnTo>
                      <a:pt x="127" y="238"/>
                    </a:lnTo>
                    <a:lnTo>
                      <a:pt x="127" y="263"/>
                    </a:lnTo>
                    <a:cubicBezTo>
                      <a:pt x="127" y="272"/>
                      <a:pt x="127" y="280"/>
                      <a:pt x="118" y="297"/>
                    </a:cubicBezTo>
                    <a:cubicBezTo>
                      <a:pt x="118" y="297"/>
                      <a:pt x="118" y="305"/>
                      <a:pt x="110" y="305"/>
                    </a:cubicBezTo>
                    <a:cubicBezTo>
                      <a:pt x="110" y="314"/>
                      <a:pt x="93" y="330"/>
                      <a:pt x="93" y="330"/>
                    </a:cubicBezTo>
                    <a:lnTo>
                      <a:pt x="85" y="339"/>
                    </a:lnTo>
                    <a:cubicBezTo>
                      <a:pt x="76" y="347"/>
                      <a:pt x="51" y="372"/>
                      <a:pt x="43" y="389"/>
                    </a:cubicBezTo>
                    <a:cubicBezTo>
                      <a:pt x="1" y="473"/>
                      <a:pt x="26" y="582"/>
                      <a:pt x="93" y="633"/>
                    </a:cubicBezTo>
                    <a:cubicBezTo>
                      <a:pt x="123" y="653"/>
                      <a:pt x="158" y="662"/>
                      <a:pt x="193" y="662"/>
                    </a:cubicBezTo>
                    <a:cubicBezTo>
                      <a:pt x="247" y="662"/>
                      <a:pt x="301" y="640"/>
                      <a:pt x="337" y="599"/>
                    </a:cubicBezTo>
                    <a:cubicBezTo>
                      <a:pt x="404" y="549"/>
                      <a:pt x="446" y="465"/>
                      <a:pt x="471" y="389"/>
                    </a:cubicBezTo>
                    <a:cubicBezTo>
                      <a:pt x="496" y="330"/>
                      <a:pt x="496" y="263"/>
                      <a:pt x="496" y="204"/>
                    </a:cubicBezTo>
                    <a:cubicBezTo>
                      <a:pt x="496" y="171"/>
                      <a:pt x="488" y="129"/>
                      <a:pt x="471" y="95"/>
                    </a:cubicBezTo>
                    <a:cubicBezTo>
                      <a:pt x="463" y="62"/>
                      <a:pt x="429" y="45"/>
                      <a:pt x="404" y="20"/>
                    </a:cubicBezTo>
                    <a:cubicBezTo>
                      <a:pt x="374" y="7"/>
                      <a:pt x="339" y="1"/>
                      <a:pt x="304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5" name="Google Shape;3525;p38"/>
              <p:cNvSpPr/>
              <p:nvPr/>
            </p:nvSpPr>
            <p:spPr>
              <a:xfrm>
                <a:off x="3736275" y="1182000"/>
                <a:ext cx="2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2" y="0"/>
                    </a:moveTo>
                    <a:lnTo>
                      <a:pt x="2" y="0"/>
                    </a:lnTo>
                    <a:cubicBezTo>
                      <a:pt x="1" y="0"/>
                      <a:pt x="2" y="4"/>
                      <a:pt x="8" y="4"/>
                    </a:cubicBezTo>
                    <a:cubicBezTo>
                      <a:pt x="5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FF84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6" name="Google Shape;3526;p38"/>
              <p:cNvSpPr/>
              <p:nvPr/>
            </p:nvSpPr>
            <p:spPr>
              <a:xfrm>
                <a:off x="3733725" y="1180200"/>
                <a:ext cx="527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62" extrusionOk="0">
                    <a:moveTo>
                      <a:pt x="103" y="1"/>
                    </a:moveTo>
                    <a:cubicBezTo>
                      <a:pt x="51" y="1"/>
                      <a:pt x="0" y="55"/>
                      <a:pt x="34" y="118"/>
                    </a:cubicBezTo>
                    <a:lnTo>
                      <a:pt x="34" y="127"/>
                    </a:lnTo>
                    <a:cubicBezTo>
                      <a:pt x="49" y="151"/>
                      <a:pt x="72" y="161"/>
                      <a:pt x="95" y="161"/>
                    </a:cubicBezTo>
                    <a:cubicBezTo>
                      <a:pt x="151" y="161"/>
                      <a:pt x="210" y="102"/>
                      <a:pt x="169" y="43"/>
                    </a:cubicBezTo>
                    <a:cubicBezTo>
                      <a:pt x="153" y="13"/>
                      <a:pt x="128" y="1"/>
                      <a:pt x="103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7" name="Google Shape;3527;p38"/>
              <p:cNvSpPr/>
              <p:nvPr/>
            </p:nvSpPr>
            <p:spPr>
              <a:xfrm>
                <a:off x="3730375" y="1171750"/>
                <a:ext cx="126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642" extrusionOk="0">
                    <a:moveTo>
                      <a:pt x="112" y="0"/>
                    </a:moveTo>
                    <a:cubicBezTo>
                      <a:pt x="84" y="0"/>
                      <a:pt x="59" y="11"/>
                      <a:pt x="42" y="36"/>
                    </a:cubicBezTo>
                    <a:cubicBezTo>
                      <a:pt x="9" y="78"/>
                      <a:pt x="0" y="154"/>
                      <a:pt x="51" y="187"/>
                    </a:cubicBezTo>
                    <a:cubicBezTo>
                      <a:pt x="84" y="213"/>
                      <a:pt x="118" y="238"/>
                      <a:pt x="143" y="271"/>
                    </a:cubicBezTo>
                    <a:cubicBezTo>
                      <a:pt x="143" y="271"/>
                      <a:pt x="143" y="280"/>
                      <a:pt x="160" y="280"/>
                    </a:cubicBezTo>
                    <a:cubicBezTo>
                      <a:pt x="168" y="288"/>
                      <a:pt x="168" y="297"/>
                      <a:pt x="177" y="297"/>
                    </a:cubicBezTo>
                    <a:cubicBezTo>
                      <a:pt x="185" y="322"/>
                      <a:pt x="202" y="330"/>
                      <a:pt x="210" y="355"/>
                    </a:cubicBezTo>
                    <a:cubicBezTo>
                      <a:pt x="219" y="372"/>
                      <a:pt x="227" y="381"/>
                      <a:pt x="244" y="406"/>
                    </a:cubicBezTo>
                    <a:cubicBezTo>
                      <a:pt x="244" y="406"/>
                      <a:pt x="244" y="414"/>
                      <a:pt x="252" y="414"/>
                    </a:cubicBezTo>
                    <a:cubicBezTo>
                      <a:pt x="252" y="423"/>
                      <a:pt x="261" y="439"/>
                      <a:pt x="261" y="448"/>
                    </a:cubicBezTo>
                    <a:cubicBezTo>
                      <a:pt x="286" y="490"/>
                      <a:pt x="294" y="532"/>
                      <a:pt x="303" y="574"/>
                    </a:cubicBezTo>
                    <a:cubicBezTo>
                      <a:pt x="309" y="612"/>
                      <a:pt x="355" y="641"/>
                      <a:pt x="399" y="641"/>
                    </a:cubicBezTo>
                    <a:cubicBezTo>
                      <a:pt x="412" y="641"/>
                      <a:pt x="425" y="638"/>
                      <a:pt x="437" y="633"/>
                    </a:cubicBezTo>
                    <a:cubicBezTo>
                      <a:pt x="479" y="616"/>
                      <a:pt x="504" y="565"/>
                      <a:pt x="479" y="507"/>
                    </a:cubicBezTo>
                    <a:cubicBezTo>
                      <a:pt x="437" y="322"/>
                      <a:pt x="336" y="154"/>
                      <a:pt x="194" y="28"/>
                    </a:cubicBezTo>
                    <a:cubicBezTo>
                      <a:pt x="168" y="11"/>
                      <a:pt x="139" y="0"/>
                      <a:pt x="112" y="0"/>
                    </a:cubicBezTo>
                    <a:close/>
                  </a:path>
                </a:pathLst>
              </a:custGeom>
              <a:solidFill>
                <a:srgbClr val="FF84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28" name="Google Shape;3528;p38"/>
              <p:cNvSpPr/>
              <p:nvPr/>
            </p:nvSpPr>
            <p:spPr>
              <a:xfrm>
                <a:off x="3728275" y="1169950"/>
                <a:ext cx="166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664" h="794" extrusionOk="0">
                    <a:moveTo>
                      <a:pt x="219" y="159"/>
                    </a:moveTo>
                    <a:cubicBezTo>
                      <a:pt x="208" y="159"/>
                      <a:pt x="223" y="166"/>
                      <a:pt x="226" y="166"/>
                    </a:cubicBezTo>
                    <a:cubicBezTo>
                      <a:pt x="226" y="166"/>
                      <a:pt x="226" y="166"/>
                      <a:pt x="226" y="166"/>
                    </a:cubicBezTo>
                    <a:lnTo>
                      <a:pt x="226" y="166"/>
                    </a:lnTo>
                    <a:cubicBezTo>
                      <a:pt x="239" y="178"/>
                      <a:pt x="247" y="185"/>
                      <a:pt x="261" y="192"/>
                    </a:cubicBezTo>
                    <a:cubicBezTo>
                      <a:pt x="286" y="217"/>
                      <a:pt x="303" y="226"/>
                      <a:pt x="320" y="243"/>
                    </a:cubicBezTo>
                    <a:cubicBezTo>
                      <a:pt x="345" y="276"/>
                      <a:pt x="370" y="310"/>
                      <a:pt x="387" y="352"/>
                    </a:cubicBezTo>
                    <a:cubicBezTo>
                      <a:pt x="446" y="436"/>
                      <a:pt x="471" y="520"/>
                      <a:pt x="496" y="612"/>
                    </a:cubicBezTo>
                    <a:cubicBezTo>
                      <a:pt x="498" y="620"/>
                      <a:pt x="501" y="628"/>
                      <a:pt x="504" y="634"/>
                    </a:cubicBezTo>
                    <a:lnTo>
                      <a:pt x="504" y="634"/>
                    </a:lnTo>
                    <a:cubicBezTo>
                      <a:pt x="503" y="637"/>
                      <a:pt x="502" y="639"/>
                      <a:pt x="502" y="639"/>
                    </a:cubicBezTo>
                    <a:cubicBezTo>
                      <a:pt x="502" y="639"/>
                      <a:pt x="503" y="639"/>
                      <a:pt x="504" y="637"/>
                    </a:cubicBezTo>
                    <a:lnTo>
                      <a:pt x="504" y="637"/>
                    </a:lnTo>
                    <a:lnTo>
                      <a:pt x="496" y="646"/>
                    </a:lnTo>
                    <a:lnTo>
                      <a:pt x="488" y="646"/>
                    </a:lnTo>
                    <a:cubicBezTo>
                      <a:pt x="488" y="646"/>
                      <a:pt x="471" y="646"/>
                      <a:pt x="471" y="637"/>
                    </a:cubicBezTo>
                    <a:lnTo>
                      <a:pt x="466" y="637"/>
                    </a:lnTo>
                    <a:cubicBezTo>
                      <a:pt x="466" y="635"/>
                      <a:pt x="465" y="631"/>
                      <a:pt x="464" y="631"/>
                    </a:cubicBezTo>
                    <a:cubicBezTo>
                      <a:pt x="463" y="631"/>
                      <a:pt x="462" y="633"/>
                      <a:pt x="462" y="637"/>
                    </a:cubicBezTo>
                    <a:cubicBezTo>
                      <a:pt x="454" y="612"/>
                      <a:pt x="454" y="595"/>
                      <a:pt x="454" y="570"/>
                    </a:cubicBezTo>
                    <a:cubicBezTo>
                      <a:pt x="446" y="528"/>
                      <a:pt x="420" y="486"/>
                      <a:pt x="412" y="444"/>
                    </a:cubicBezTo>
                    <a:cubicBezTo>
                      <a:pt x="411" y="445"/>
                      <a:pt x="410" y="446"/>
                      <a:pt x="409" y="447"/>
                    </a:cubicBezTo>
                    <a:lnTo>
                      <a:pt x="409" y="447"/>
                    </a:lnTo>
                    <a:cubicBezTo>
                      <a:pt x="359" y="357"/>
                      <a:pt x="293" y="275"/>
                      <a:pt x="219" y="201"/>
                    </a:cubicBezTo>
                    <a:lnTo>
                      <a:pt x="202" y="184"/>
                    </a:lnTo>
                    <a:cubicBezTo>
                      <a:pt x="201" y="187"/>
                      <a:pt x="200" y="188"/>
                      <a:pt x="199" y="188"/>
                    </a:cubicBezTo>
                    <a:cubicBezTo>
                      <a:pt x="197" y="188"/>
                      <a:pt x="199" y="175"/>
                      <a:pt x="201" y="175"/>
                    </a:cubicBezTo>
                    <a:cubicBezTo>
                      <a:pt x="202" y="175"/>
                      <a:pt x="202" y="178"/>
                      <a:pt x="202" y="184"/>
                    </a:cubicBezTo>
                    <a:cubicBezTo>
                      <a:pt x="202" y="184"/>
                      <a:pt x="207" y="170"/>
                      <a:pt x="206" y="170"/>
                    </a:cubicBezTo>
                    <a:lnTo>
                      <a:pt x="206" y="170"/>
                    </a:lnTo>
                    <a:cubicBezTo>
                      <a:pt x="205" y="170"/>
                      <a:pt x="204" y="171"/>
                      <a:pt x="202" y="175"/>
                    </a:cubicBezTo>
                    <a:cubicBezTo>
                      <a:pt x="202" y="175"/>
                      <a:pt x="202" y="159"/>
                      <a:pt x="210" y="159"/>
                    </a:cubicBezTo>
                    <a:close/>
                    <a:moveTo>
                      <a:pt x="208" y="0"/>
                    </a:moveTo>
                    <a:cubicBezTo>
                      <a:pt x="173" y="0"/>
                      <a:pt x="139" y="12"/>
                      <a:pt x="110" y="24"/>
                    </a:cubicBezTo>
                    <a:cubicBezTo>
                      <a:pt x="26" y="91"/>
                      <a:pt x="0" y="217"/>
                      <a:pt x="68" y="301"/>
                    </a:cubicBezTo>
                    <a:cubicBezTo>
                      <a:pt x="93" y="343"/>
                      <a:pt x="143" y="369"/>
                      <a:pt x="177" y="411"/>
                    </a:cubicBezTo>
                    <a:cubicBezTo>
                      <a:pt x="210" y="453"/>
                      <a:pt x="227" y="495"/>
                      <a:pt x="261" y="537"/>
                    </a:cubicBezTo>
                    <a:cubicBezTo>
                      <a:pt x="262" y="536"/>
                      <a:pt x="263" y="535"/>
                      <a:pt x="264" y="535"/>
                    </a:cubicBezTo>
                    <a:lnTo>
                      <a:pt x="264" y="535"/>
                    </a:lnTo>
                    <a:cubicBezTo>
                      <a:pt x="287" y="584"/>
                      <a:pt x="295" y="639"/>
                      <a:pt x="311" y="679"/>
                    </a:cubicBezTo>
                    <a:cubicBezTo>
                      <a:pt x="336" y="730"/>
                      <a:pt x="387" y="780"/>
                      <a:pt x="454" y="789"/>
                    </a:cubicBezTo>
                    <a:cubicBezTo>
                      <a:pt x="467" y="792"/>
                      <a:pt x="480" y="794"/>
                      <a:pt x="493" y="794"/>
                    </a:cubicBezTo>
                    <a:cubicBezTo>
                      <a:pt x="540" y="794"/>
                      <a:pt x="589" y="771"/>
                      <a:pt x="622" y="738"/>
                    </a:cubicBezTo>
                    <a:cubicBezTo>
                      <a:pt x="654" y="690"/>
                      <a:pt x="663" y="628"/>
                      <a:pt x="657" y="571"/>
                    </a:cubicBezTo>
                    <a:lnTo>
                      <a:pt x="657" y="571"/>
                    </a:lnTo>
                    <a:cubicBezTo>
                      <a:pt x="657" y="568"/>
                      <a:pt x="656" y="565"/>
                      <a:pt x="656" y="562"/>
                    </a:cubicBezTo>
                    <a:lnTo>
                      <a:pt x="656" y="562"/>
                    </a:lnTo>
                    <a:cubicBezTo>
                      <a:pt x="656" y="562"/>
                      <a:pt x="656" y="562"/>
                      <a:pt x="656" y="562"/>
                    </a:cubicBezTo>
                    <a:cubicBezTo>
                      <a:pt x="614" y="369"/>
                      <a:pt x="504" y="201"/>
                      <a:pt x="370" y="75"/>
                    </a:cubicBezTo>
                    <a:cubicBezTo>
                      <a:pt x="336" y="49"/>
                      <a:pt x="294" y="16"/>
                      <a:pt x="252" y="7"/>
                    </a:cubicBezTo>
                    <a:cubicBezTo>
                      <a:pt x="238" y="2"/>
                      <a:pt x="223" y="0"/>
                      <a:pt x="208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29" name="Google Shape;3529;p38"/>
          <p:cNvGrpSpPr/>
          <p:nvPr/>
        </p:nvGrpSpPr>
        <p:grpSpPr>
          <a:xfrm flipH="1">
            <a:off x="6577642" y="2301709"/>
            <a:ext cx="1295780" cy="1409440"/>
            <a:chOff x="-755100" y="2900725"/>
            <a:chExt cx="196375" cy="213600"/>
          </a:xfrm>
        </p:grpSpPr>
        <p:sp>
          <p:nvSpPr>
            <p:cNvPr id="3530" name="Google Shape;3530;p38"/>
            <p:cNvSpPr/>
            <p:nvPr/>
          </p:nvSpPr>
          <p:spPr>
            <a:xfrm>
              <a:off x="-753000" y="2902550"/>
              <a:ext cx="192175" cy="209950"/>
            </a:xfrm>
            <a:custGeom>
              <a:avLst/>
              <a:gdLst/>
              <a:ahLst/>
              <a:cxnLst/>
              <a:rect l="l" t="t" r="r" b="b"/>
              <a:pathLst>
                <a:path w="7687" h="8398" extrusionOk="0">
                  <a:moveTo>
                    <a:pt x="3780" y="1"/>
                  </a:moveTo>
                  <a:cubicBezTo>
                    <a:pt x="3565" y="1"/>
                    <a:pt x="3352" y="23"/>
                    <a:pt x="3134" y="56"/>
                  </a:cubicBezTo>
                  <a:cubicBezTo>
                    <a:pt x="2941" y="98"/>
                    <a:pt x="2739" y="149"/>
                    <a:pt x="2546" y="233"/>
                  </a:cubicBezTo>
                  <a:cubicBezTo>
                    <a:pt x="2361" y="308"/>
                    <a:pt x="2168" y="409"/>
                    <a:pt x="2000" y="527"/>
                  </a:cubicBezTo>
                  <a:cubicBezTo>
                    <a:pt x="1269" y="1022"/>
                    <a:pt x="757" y="1787"/>
                    <a:pt x="429" y="2551"/>
                  </a:cubicBezTo>
                  <a:cubicBezTo>
                    <a:pt x="127" y="3282"/>
                    <a:pt x="1" y="4004"/>
                    <a:pt x="43" y="4458"/>
                  </a:cubicBezTo>
                  <a:cubicBezTo>
                    <a:pt x="51" y="4567"/>
                    <a:pt x="68" y="4676"/>
                    <a:pt x="101" y="4744"/>
                  </a:cubicBezTo>
                  <a:cubicBezTo>
                    <a:pt x="252" y="5112"/>
                    <a:pt x="767" y="5306"/>
                    <a:pt x="1482" y="5306"/>
                  </a:cubicBezTo>
                  <a:cubicBezTo>
                    <a:pt x="1565" y="5306"/>
                    <a:pt x="1651" y="5303"/>
                    <a:pt x="1739" y="5298"/>
                  </a:cubicBezTo>
                  <a:cubicBezTo>
                    <a:pt x="2159" y="5273"/>
                    <a:pt x="2647" y="5189"/>
                    <a:pt x="3151" y="5054"/>
                  </a:cubicBezTo>
                  <a:cubicBezTo>
                    <a:pt x="3361" y="5021"/>
                    <a:pt x="3579" y="4954"/>
                    <a:pt x="3789" y="4878"/>
                  </a:cubicBezTo>
                  <a:cubicBezTo>
                    <a:pt x="3957" y="5483"/>
                    <a:pt x="3991" y="6138"/>
                    <a:pt x="3882" y="6768"/>
                  </a:cubicBezTo>
                  <a:cubicBezTo>
                    <a:pt x="3823" y="7155"/>
                    <a:pt x="3705" y="7583"/>
                    <a:pt x="3890" y="7927"/>
                  </a:cubicBezTo>
                  <a:cubicBezTo>
                    <a:pt x="4058" y="8238"/>
                    <a:pt x="4428" y="8389"/>
                    <a:pt x="4772" y="8398"/>
                  </a:cubicBezTo>
                  <a:cubicBezTo>
                    <a:pt x="5125" y="8398"/>
                    <a:pt x="5461" y="8289"/>
                    <a:pt x="5780" y="8146"/>
                  </a:cubicBezTo>
                  <a:cubicBezTo>
                    <a:pt x="6225" y="7969"/>
                    <a:pt x="6721" y="7684"/>
                    <a:pt x="6780" y="7213"/>
                  </a:cubicBezTo>
                  <a:cubicBezTo>
                    <a:pt x="6847" y="6743"/>
                    <a:pt x="6452" y="6340"/>
                    <a:pt x="6116" y="5995"/>
                  </a:cubicBezTo>
                  <a:cubicBezTo>
                    <a:pt x="5654" y="5516"/>
                    <a:pt x="5268" y="4979"/>
                    <a:pt x="4957" y="4391"/>
                  </a:cubicBezTo>
                  <a:cubicBezTo>
                    <a:pt x="5192" y="4273"/>
                    <a:pt x="5427" y="4147"/>
                    <a:pt x="5646" y="4013"/>
                  </a:cubicBezTo>
                  <a:cubicBezTo>
                    <a:pt x="6931" y="3248"/>
                    <a:pt x="7687" y="2341"/>
                    <a:pt x="7443" y="1745"/>
                  </a:cubicBezTo>
                  <a:cubicBezTo>
                    <a:pt x="7292" y="1375"/>
                    <a:pt x="6662" y="854"/>
                    <a:pt x="5822" y="476"/>
                  </a:cubicBezTo>
                  <a:cubicBezTo>
                    <a:pt x="5268" y="224"/>
                    <a:pt x="4621" y="31"/>
                    <a:pt x="3957" y="6"/>
                  </a:cubicBezTo>
                  <a:cubicBezTo>
                    <a:pt x="3898" y="2"/>
                    <a:pt x="3839" y="1"/>
                    <a:pt x="3780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31" name="Google Shape;3531;p38"/>
            <p:cNvGrpSpPr/>
            <p:nvPr/>
          </p:nvGrpSpPr>
          <p:grpSpPr>
            <a:xfrm>
              <a:off x="-755100" y="2900725"/>
              <a:ext cx="196375" cy="213600"/>
              <a:chOff x="2329175" y="1140925"/>
              <a:chExt cx="196375" cy="213600"/>
            </a:xfrm>
          </p:grpSpPr>
          <p:sp>
            <p:nvSpPr>
              <p:cNvPr id="3532" name="Google Shape;3532;p38"/>
              <p:cNvSpPr/>
              <p:nvPr/>
            </p:nvSpPr>
            <p:spPr>
              <a:xfrm>
                <a:off x="2416125" y="1224925"/>
                <a:ext cx="86550" cy="12792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5117" extrusionOk="0">
                    <a:moveTo>
                      <a:pt x="1067" y="1"/>
                    </a:moveTo>
                    <a:cubicBezTo>
                      <a:pt x="706" y="160"/>
                      <a:pt x="320" y="354"/>
                      <a:pt x="0" y="589"/>
                    </a:cubicBezTo>
                    <a:cubicBezTo>
                      <a:pt x="479" y="1463"/>
                      <a:pt x="656" y="2487"/>
                      <a:pt x="496" y="3470"/>
                    </a:cubicBezTo>
                    <a:cubicBezTo>
                      <a:pt x="437" y="3865"/>
                      <a:pt x="320" y="4293"/>
                      <a:pt x="513" y="4638"/>
                    </a:cubicBezTo>
                    <a:cubicBezTo>
                      <a:pt x="681" y="4957"/>
                      <a:pt x="1042" y="5117"/>
                      <a:pt x="1386" y="5117"/>
                    </a:cubicBezTo>
                    <a:cubicBezTo>
                      <a:pt x="1739" y="5117"/>
                      <a:pt x="2075" y="4999"/>
                      <a:pt x="2403" y="4865"/>
                    </a:cubicBezTo>
                    <a:cubicBezTo>
                      <a:pt x="2840" y="4680"/>
                      <a:pt x="3335" y="4403"/>
                      <a:pt x="3394" y="3924"/>
                    </a:cubicBezTo>
                    <a:cubicBezTo>
                      <a:pt x="3461" y="3453"/>
                      <a:pt x="3058" y="3059"/>
                      <a:pt x="2739" y="2706"/>
                    </a:cubicBezTo>
                    <a:cubicBezTo>
                      <a:pt x="1991" y="1941"/>
                      <a:pt x="1420" y="1009"/>
                      <a:pt x="1067" y="1"/>
                    </a:cubicBezTo>
                    <a:close/>
                  </a:path>
                </a:pathLst>
              </a:custGeom>
              <a:solidFill>
                <a:srgbClr val="E7D9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3" name="Google Shape;3533;p38"/>
              <p:cNvSpPr/>
              <p:nvPr/>
            </p:nvSpPr>
            <p:spPr>
              <a:xfrm>
                <a:off x="2413800" y="1222875"/>
                <a:ext cx="90550" cy="1316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5266" extrusionOk="0">
                    <a:moveTo>
                      <a:pt x="1118" y="175"/>
                    </a:moveTo>
                    <a:cubicBezTo>
                      <a:pt x="1488" y="1150"/>
                      <a:pt x="2051" y="2074"/>
                      <a:pt x="2773" y="2830"/>
                    </a:cubicBezTo>
                    <a:lnTo>
                      <a:pt x="2807" y="2863"/>
                    </a:lnTo>
                    <a:cubicBezTo>
                      <a:pt x="3126" y="3191"/>
                      <a:pt x="3479" y="3569"/>
                      <a:pt x="3412" y="3989"/>
                    </a:cubicBezTo>
                    <a:cubicBezTo>
                      <a:pt x="3361" y="4342"/>
                      <a:pt x="3059" y="4619"/>
                      <a:pt x="2462" y="4871"/>
                    </a:cubicBezTo>
                    <a:cubicBezTo>
                      <a:pt x="2177" y="4985"/>
                      <a:pt x="1852" y="5115"/>
                      <a:pt x="1511" y="5115"/>
                    </a:cubicBezTo>
                    <a:cubicBezTo>
                      <a:pt x="1501" y="5115"/>
                      <a:pt x="1490" y="5115"/>
                      <a:pt x="1479" y="5115"/>
                    </a:cubicBezTo>
                    <a:cubicBezTo>
                      <a:pt x="1127" y="5098"/>
                      <a:pt x="799" y="4930"/>
                      <a:pt x="665" y="4678"/>
                    </a:cubicBezTo>
                    <a:cubicBezTo>
                      <a:pt x="505" y="4392"/>
                      <a:pt x="572" y="4048"/>
                      <a:pt x="631" y="3712"/>
                    </a:cubicBezTo>
                    <a:cubicBezTo>
                      <a:pt x="631" y="3661"/>
                      <a:pt x="648" y="3619"/>
                      <a:pt x="656" y="3569"/>
                    </a:cubicBezTo>
                    <a:cubicBezTo>
                      <a:pt x="816" y="2595"/>
                      <a:pt x="648" y="1570"/>
                      <a:pt x="186" y="688"/>
                    </a:cubicBezTo>
                    <a:cubicBezTo>
                      <a:pt x="497" y="478"/>
                      <a:pt x="858" y="301"/>
                      <a:pt x="1118" y="175"/>
                    </a:cubicBezTo>
                    <a:close/>
                    <a:moveTo>
                      <a:pt x="1160" y="1"/>
                    </a:moveTo>
                    <a:cubicBezTo>
                      <a:pt x="1150" y="1"/>
                      <a:pt x="1139" y="3"/>
                      <a:pt x="1127" y="7"/>
                    </a:cubicBezTo>
                    <a:cubicBezTo>
                      <a:pt x="833" y="142"/>
                      <a:pt x="413" y="352"/>
                      <a:pt x="43" y="604"/>
                    </a:cubicBezTo>
                    <a:cubicBezTo>
                      <a:pt x="9" y="629"/>
                      <a:pt x="1" y="671"/>
                      <a:pt x="26" y="704"/>
                    </a:cubicBezTo>
                    <a:cubicBezTo>
                      <a:pt x="505" y="1561"/>
                      <a:pt x="673" y="2569"/>
                      <a:pt x="522" y="3544"/>
                    </a:cubicBezTo>
                    <a:cubicBezTo>
                      <a:pt x="522" y="3603"/>
                      <a:pt x="505" y="3645"/>
                      <a:pt x="497" y="3695"/>
                    </a:cubicBezTo>
                    <a:cubicBezTo>
                      <a:pt x="421" y="4065"/>
                      <a:pt x="362" y="4443"/>
                      <a:pt x="539" y="4762"/>
                    </a:cubicBezTo>
                    <a:cubicBezTo>
                      <a:pt x="698" y="5056"/>
                      <a:pt x="1076" y="5258"/>
                      <a:pt x="1479" y="5266"/>
                    </a:cubicBezTo>
                    <a:lnTo>
                      <a:pt x="1505" y="5266"/>
                    </a:lnTo>
                    <a:cubicBezTo>
                      <a:pt x="1866" y="5266"/>
                      <a:pt x="2219" y="5140"/>
                      <a:pt x="2521" y="5014"/>
                    </a:cubicBezTo>
                    <a:cubicBezTo>
                      <a:pt x="2933" y="4846"/>
                      <a:pt x="3487" y="4552"/>
                      <a:pt x="3563" y="4023"/>
                    </a:cubicBezTo>
                    <a:cubicBezTo>
                      <a:pt x="3622" y="3527"/>
                      <a:pt x="3252" y="3124"/>
                      <a:pt x="2916" y="2771"/>
                    </a:cubicBezTo>
                    <a:lnTo>
                      <a:pt x="2882" y="2737"/>
                    </a:lnTo>
                    <a:cubicBezTo>
                      <a:pt x="2151" y="1973"/>
                      <a:pt x="1589" y="1049"/>
                      <a:pt x="1236" y="49"/>
                    </a:cubicBezTo>
                    <a:cubicBezTo>
                      <a:pt x="1219" y="32"/>
                      <a:pt x="1211" y="16"/>
                      <a:pt x="1194" y="7"/>
                    </a:cubicBezTo>
                    <a:cubicBezTo>
                      <a:pt x="1181" y="3"/>
                      <a:pt x="1171" y="1"/>
                      <a:pt x="1160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4" name="Google Shape;3534;p38"/>
              <p:cNvSpPr/>
              <p:nvPr/>
            </p:nvSpPr>
            <p:spPr>
              <a:xfrm>
                <a:off x="2331475" y="1142350"/>
                <a:ext cx="19220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7688" h="5329" extrusionOk="0">
                    <a:moveTo>
                      <a:pt x="3851" y="1"/>
                    </a:moveTo>
                    <a:cubicBezTo>
                      <a:pt x="3616" y="1"/>
                      <a:pt x="3376" y="24"/>
                      <a:pt x="3143" y="53"/>
                    </a:cubicBezTo>
                    <a:cubicBezTo>
                      <a:pt x="2941" y="95"/>
                      <a:pt x="2740" y="154"/>
                      <a:pt x="2555" y="238"/>
                    </a:cubicBezTo>
                    <a:cubicBezTo>
                      <a:pt x="2361" y="305"/>
                      <a:pt x="2177" y="414"/>
                      <a:pt x="2009" y="532"/>
                    </a:cubicBezTo>
                    <a:cubicBezTo>
                      <a:pt x="1269" y="1019"/>
                      <a:pt x="757" y="1792"/>
                      <a:pt x="429" y="2556"/>
                    </a:cubicBezTo>
                    <a:cubicBezTo>
                      <a:pt x="127" y="3279"/>
                      <a:pt x="1" y="4009"/>
                      <a:pt x="43" y="4455"/>
                    </a:cubicBezTo>
                    <a:cubicBezTo>
                      <a:pt x="43" y="4598"/>
                      <a:pt x="60" y="4698"/>
                      <a:pt x="102" y="4774"/>
                    </a:cubicBezTo>
                    <a:cubicBezTo>
                      <a:pt x="252" y="5141"/>
                      <a:pt x="763" y="5328"/>
                      <a:pt x="1475" y="5328"/>
                    </a:cubicBezTo>
                    <a:cubicBezTo>
                      <a:pt x="1560" y="5328"/>
                      <a:pt x="1649" y="5325"/>
                      <a:pt x="1740" y="5320"/>
                    </a:cubicBezTo>
                    <a:cubicBezTo>
                      <a:pt x="2160" y="5295"/>
                      <a:pt x="2647" y="5211"/>
                      <a:pt x="3151" y="5076"/>
                    </a:cubicBezTo>
                    <a:cubicBezTo>
                      <a:pt x="3504" y="4984"/>
                      <a:pt x="3874" y="4866"/>
                      <a:pt x="4243" y="4707"/>
                    </a:cubicBezTo>
                    <a:cubicBezTo>
                      <a:pt x="4277" y="4698"/>
                      <a:pt x="4319" y="4673"/>
                      <a:pt x="4344" y="4665"/>
                    </a:cubicBezTo>
                    <a:cubicBezTo>
                      <a:pt x="4823" y="4480"/>
                      <a:pt x="5260" y="4262"/>
                      <a:pt x="5646" y="4018"/>
                    </a:cubicBezTo>
                    <a:cubicBezTo>
                      <a:pt x="6931" y="3253"/>
                      <a:pt x="7687" y="2346"/>
                      <a:pt x="7444" y="1750"/>
                    </a:cubicBezTo>
                    <a:cubicBezTo>
                      <a:pt x="7301" y="1380"/>
                      <a:pt x="6671" y="859"/>
                      <a:pt x="5831" y="473"/>
                    </a:cubicBezTo>
                    <a:cubicBezTo>
                      <a:pt x="5268" y="229"/>
                      <a:pt x="4621" y="36"/>
                      <a:pt x="3958" y="2"/>
                    </a:cubicBezTo>
                    <a:cubicBezTo>
                      <a:pt x="3922" y="1"/>
                      <a:pt x="3887" y="1"/>
                      <a:pt x="38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5" name="Google Shape;3535;p38"/>
              <p:cNvSpPr/>
              <p:nvPr/>
            </p:nvSpPr>
            <p:spPr>
              <a:xfrm>
                <a:off x="2329375" y="1141100"/>
                <a:ext cx="196175" cy="136575"/>
              </a:xfrm>
              <a:custGeom>
                <a:avLst/>
                <a:gdLst/>
                <a:ahLst/>
                <a:cxnLst/>
                <a:rect l="l" t="t" r="r" b="b"/>
                <a:pathLst>
                  <a:path w="7847" h="5463" extrusionOk="0">
                    <a:moveTo>
                      <a:pt x="4042" y="153"/>
                    </a:moveTo>
                    <a:cubicBezTo>
                      <a:pt x="4638" y="170"/>
                      <a:pt x="5276" y="330"/>
                      <a:pt x="5890" y="615"/>
                    </a:cubicBezTo>
                    <a:cubicBezTo>
                      <a:pt x="6747" y="1010"/>
                      <a:pt x="7335" y="1539"/>
                      <a:pt x="7461" y="1850"/>
                    </a:cubicBezTo>
                    <a:cubicBezTo>
                      <a:pt x="7687" y="2388"/>
                      <a:pt x="6973" y="3270"/>
                      <a:pt x="5696" y="4026"/>
                    </a:cubicBezTo>
                    <a:cubicBezTo>
                      <a:pt x="5302" y="4270"/>
                      <a:pt x="4873" y="4480"/>
                      <a:pt x="4411" y="4664"/>
                    </a:cubicBezTo>
                    <a:cubicBezTo>
                      <a:pt x="4378" y="4673"/>
                      <a:pt x="4336" y="4698"/>
                      <a:pt x="4302" y="4706"/>
                    </a:cubicBezTo>
                    <a:cubicBezTo>
                      <a:pt x="3941" y="4841"/>
                      <a:pt x="3571" y="4967"/>
                      <a:pt x="3210" y="5068"/>
                    </a:cubicBezTo>
                    <a:cubicBezTo>
                      <a:pt x="2723" y="5202"/>
                      <a:pt x="2244" y="5286"/>
                      <a:pt x="1824" y="5303"/>
                    </a:cubicBezTo>
                    <a:cubicBezTo>
                      <a:pt x="1743" y="5307"/>
                      <a:pt x="1664" y="5309"/>
                      <a:pt x="1588" y="5309"/>
                    </a:cubicBezTo>
                    <a:cubicBezTo>
                      <a:pt x="877" y="5309"/>
                      <a:pt x="398" y="5133"/>
                      <a:pt x="261" y="4799"/>
                    </a:cubicBezTo>
                    <a:cubicBezTo>
                      <a:pt x="228" y="4740"/>
                      <a:pt x="211" y="4648"/>
                      <a:pt x="203" y="4530"/>
                    </a:cubicBezTo>
                    <a:cubicBezTo>
                      <a:pt x="161" y="4043"/>
                      <a:pt x="295" y="3329"/>
                      <a:pt x="581" y="2657"/>
                    </a:cubicBezTo>
                    <a:cubicBezTo>
                      <a:pt x="933" y="1800"/>
                      <a:pt x="1479" y="1086"/>
                      <a:pt x="2118" y="666"/>
                    </a:cubicBezTo>
                    <a:cubicBezTo>
                      <a:pt x="2286" y="548"/>
                      <a:pt x="2471" y="456"/>
                      <a:pt x="2647" y="380"/>
                    </a:cubicBezTo>
                    <a:cubicBezTo>
                      <a:pt x="2832" y="305"/>
                      <a:pt x="3025" y="254"/>
                      <a:pt x="3227" y="212"/>
                    </a:cubicBezTo>
                    <a:cubicBezTo>
                      <a:pt x="3437" y="170"/>
                      <a:pt x="3655" y="153"/>
                      <a:pt x="3874" y="153"/>
                    </a:cubicBezTo>
                    <a:close/>
                    <a:moveTo>
                      <a:pt x="3898" y="0"/>
                    </a:moveTo>
                    <a:cubicBezTo>
                      <a:pt x="3658" y="0"/>
                      <a:pt x="3419" y="20"/>
                      <a:pt x="3193" y="69"/>
                    </a:cubicBezTo>
                    <a:cubicBezTo>
                      <a:pt x="2983" y="111"/>
                      <a:pt x="2773" y="170"/>
                      <a:pt x="2580" y="246"/>
                    </a:cubicBezTo>
                    <a:cubicBezTo>
                      <a:pt x="2395" y="321"/>
                      <a:pt x="2202" y="422"/>
                      <a:pt x="2025" y="540"/>
                    </a:cubicBezTo>
                    <a:cubicBezTo>
                      <a:pt x="1362" y="977"/>
                      <a:pt x="799" y="1716"/>
                      <a:pt x="429" y="2606"/>
                    </a:cubicBezTo>
                    <a:cubicBezTo>
                      <a:pt x="144" y="3303"/>
                      <a:pt x="1" y="4034"/>
                      <a:pt x="43" y="4538"/>
                    </a:cubicBezTo>
                    <a:cubicBezTo>
                      <a:pt x="51" y="4664"/>
                      <a:pt x="85" y="4774"/>
                      <a:pt x="119" y="4858"/>
                    </a:cubicBezTo>
                    <a:cubicBezTo>
                      <a:pt x="270" y="5252"/>
                      <a:pt x="791" y="5462"/>
                      <a:pt x="1563" y="5462"/>
                    </a:cubicBezTo>
                    <a:cubicBezTo>
                      <a:pt x="1647" y="5462"/>
                      <a:pt x="1731" y="5454"/>
                      <a:pt x="1824" y="5454"/>
                    </a:cubicBezTo>
                    <a:cubicBezTo>
                      <a:pt x="2261" y="5429"/>
                      <a:pt x="2740" y="5345"/>
                      <a:pt x="3244" y="5210"/>
                    </a:cubicBezTo>
                    <a:cubicBezTo>
                      <a:pt x="3613" y="5118"/>
                      <a:pt x="3983" y="4992"/>
                      <a:pt x="4344" y="4841"/>
                    </a:cubicBezTo>
                    <a:cubicBezTo>
                      <a:pt x="4378" y="4832"/>
                      <a:pt x="4420" y="4816"/>
                      <a:pt x="4453" y="4799"/>
                    </a:cubicBezTo>
                    <a:cubicBezTo>
                      <a:pt x="4924" y="4614"/>
                      <a:pt x="5369" y="4396"/>
                      <a:pt x="5764" y="4152"/>
                    </a:cubicBezTo>
                    <a:cubicBezTo>
                      <a:pt x="7133" y="3329"/>
                      <a:pt x="7847" y="2405"/>
                      <a:pt x="7595" y="1791"/>
                    </a:cubicBezTo>
                    <a:cubicBezTo>
                      <a:pt x="7427" y="1388"/>
                      <a:pt x="6738" y="842"/>
                      <a:pt x="5932" y="473"/>
                    </a:cubicBezTo>
                    <a:cubicBezTo>
                      <a:pt x="5302" y="195"/>
                      <a:pt x="4638" y="27"/>
                      <a:pt x="4033" y="2"/>
                    </a:cubicBezTo>
                    <a:cubicBezTo>
                      <a:pt x="3988" y="1"/>
                      <a:pt x="3943" y="0"/>
                      <a:pt x="3898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6" name="Google Shape;3536;p38"/>
              <p:cNvSpPr/>
              <p:nvPr/>
            </p:nvSpPr>
            <p:spPr>
              <a:xfrm>
                <a:off x="2428100" y="1143025"/>
                <a:ext cx="487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299" extrusionOk="0">
                    <a:moveTo>
                      <a:pt x="84" y="1"/>
                    </a:moveTo>
                    <a:lnTo>
                      <a:pt x="84" y="1"/>
                    </a:lnTo>
                    <a:cubicBezTo>
                      <a:pt x="0" y="219"/>
                      <a:pt x="0" y="463"/>
                      <a:pt x="93" y="690"/>
                    </a:cubicBezTo>
                    <a:cubicBezTo>
                      <a:pt x="246" y="1067"/>
                      <a:pt x="609" y="1298"/>
                      <a:pt x="996" y="1298"/>
                    </a:cubicBezTo>
                    <a:cubicBezTo>
                      <a:pt x="1117" y="1298"/>
                      <a:pt x="1241" y="1275"/>
                      <a:pt x="1361" y="1227"/>
                    </a:cubicBezTo>
                    <a:cubicBezTo>
                      <a:pt x="1689" y="1093"/>
                      <a:pt x="1907" y="799"/>
                      <a:pt x="1949" y="471"/>
                    </a:cubicBezTo>
                    <a:cubicBezTo>
                      <a:pt x="1395" y="219"/>
                      <a:pt x="748" y="34"/>
                      <a:pt x="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7" name="Google Shape;3537;p38"/>
              <p:cNvSpPr/>
              <p:nvPr/>
            </p:nvSpPr>
            <p:spPr>
              <a:xfrm>
                <a:off x="2426200" y="1140925"/>
                <a:ext cx="53150" cy="3657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1463" extrusionOk="0">
                    <a:moveTo>
                      <a:pt x="211" y="169"/>
                    </a:moveTo>
                    <a:cubicBezTo>
                      <a:pt x="765" y="202"/>
                      <a:pt x="1370" y="354"/>
                      <a:pt x="1941" y="606"/>
                    </a:cubicBezTo>
                    <a:cubicBezTo>
                      <a:pt x="1882" y="891"/>
                      <a:pt x="1681" y="1135"/>
                      <a:pt x="1412" y="1252"/>
                    </a:cubicBezTo>
                    <a:cubicBezTo>
                      <a:pt x="1303" y="1297"/>
                      <a:pt x="1189" y="1318"/>
                      <a:pt x="1077" y="1318"/>
                    </a:cubicBezTo>
                    <a:cubicBezTo>
                      <a:pt x="723" y="1318"/>
                      <a:pt x="385" y="1108"/>
                      <a:pt x="244" y="757"/>
                    </a:cubicBezTo>
                    <a:cubicBezTo>
                      <a:pt x="160" y="564"/>
                      <a:pt x="152" y="354"/>
                      <a:pt x="211" y="169"/>
                    </a:cubicBezTo>
                    <a:close/>
                    <a:moveTo>
                      <a:pt x="169" y="1"/>
                    </a:moveTo>
                    <a:cubicBezTo>
                      <a:pt x="135" y="1"/>
                      <a:pt x="110" y="17"/>
                      <a:pt x="93" y="51"/>
                    </a:cubicBezTo>
                    <a:cubicBezTo>
                      <a:pt x="1" y="303"/>
                      <a:pt x="9" y="564"/>
                      <a:pt x="110" y="807"/>
                    </a:cubicBezTo>
                    <a:cubicBezTo>
                      <a:pt x="261" y="1219"/>
                      <a:pt x="664" y="1462"/>
                      <a:pt x="1076" y="1462"/>
                    </a:cubicBezTo>
                    <a:cubicBezTo>
                      <a:pt x="1202" y="1462"/>
                      <a:pt x="1336" y="1437"/>
                      <a:pt x="1471" y="1378"/>
                    </a:cubicBezTo>
                    <a:cubicBezTo>
                      <a:pt x="1815" y="1236"/>
                      <a:pt x="2059" y="925"/>
                      <a:pt x="2109" y="555"/>
                    </a:cubicBezTo>
                    <a:cubicBezTo>
                      <a:pt x="2126" y="513"/>
                      <a:pt x="2101" y="480"/>
                      <a:pt x="2067" y="471"/>
                    </a:cubicBezTo>
                    <a:cubicBezTo>
                      <a:pt x="1437" y="185"/>
                      <a:pt x="773" y="17"/>
                      <a:pt x="16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8" name="Google Shape;3538;p38"/>
              <p:cNvSpPr/>
              <p:nvPr/>
            </p:nvSpPr>
            <p:spPr>
              <a:xfrm>
                <a:off x="2331275" y="1206450"/>
                <a:ext cx="35300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950" extrusionOk="0">
                    <a:moveTo>
                      <a:pt x="429" y="1"/>
                    </a:moveTo>
                    <a:cubicBezTo>
                      <a:pt x="127" y="740"/>
                      <a:pt x="1" y="1462"/>
                      <a:pt x="51" y="1916"/>
                    </a:cubicBezTo>
                    <a:cubicBezTo>
                      <a:pt x="137" y="1937"/>
                      <a:pt x="225" y="1950"/>
                      <a:pt x="315" y="1950"/>
                    </a:cubicBezTo>
                    <a:cubicBezTo>
                      <a:pt x="437" y="1950"/>
                      <a:pt x="560" y="1927"/>
                      <a:pt x="681" y="1874"/>
                    </a:cubicBezTo>
                    <a:cubicBezTo>
                      <a:pt x="1177" y="1672"/>
                      <a:pt x="1412" y="1109"/>
                      <a:pt x="1202" y="605"/>
                    </a:cubicBezTo>
                    <a:cubicBezTo>
                      <a:pt x="1067" y="269"/>
                      <a:pt x="765" y="59"/>
                      <a:pt x="4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39" name="Google Shape;3539;p38"/>
              <p:cNvSpPr/>
              <p:nvPr/>
            </p:nvSpPr>
            <p:spPr>
              <a:xfrm>
                <a:off x="2329175" y="1205150"/>
                <a:ext cx="363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2086" extrusionOk="0">
                    <a:moveTo>
                      <a:pt x="555" y="162"/>
                    </a:moveTo>
                    <a:cubicBezTo>
                      <a:pt x="849" y="212"/>
                      <a:pt x="1093" y="414"/>
                      <a:pt x="1202" y="699"/>
                    </a:cubicBezTo>
                    <a:cubicBezTo>
                      <a:pt x="1303" y="918"/>
                      <a:pt x="1303" y="1161"/>
                      <a:pt x="1202" y="1380"/>
                    </a:cubicBezTo>
                    <a:cubicBezTo>
                      <a:pt x="1118" y="1598"/>
                      <a:pt x="941" y="1766"/>
                      <a:pt x="723" y="1859"/>
                    </a:cubicBezTo>
                    <a:cubicBezTo>
                      <a:pt x="617" y="1901"/>
                      <a:pt x="507" y="1924"/>
                      <a:pt x="394" y="1924"/>
                    </a:cubicBezTo>
                    <a:cubicBezTo>
                      <a:pt x="328" y="1924"/>
                      <a:pt x="262" y="1916"/>
                      <a:pt x="194" y="1901"/>
                    </a:cubicBezTo>
                    <a:cubicBezTo>
                      <a:pt x="169" y="1439"/>
                      <a:pt x="303" y="783"/>
                      <a:pt x="555" y="162"/>
                    </a:cubicBezTo>
                    <a:close/>
                    <a:moveTo>
                      <a:pt x="501" y="0"/>
                    </a:moveTo>
                    <a:cubicBezTo>
                      <a:pt x="469" y="0"/>
                      <a:pt x="444" y="16"/>
                      <a:pt x="437" y="44"/>
                    </a:cubicBezTo>
                    <a:cubicBezTo>
                      <a:pt x="152" y="725"/>
                      <a:pt x="1" y="1472"/>
                      <a:pt x="51" y="1976"/>
                    </a:cubicBezTo>
                    <a:cubicBezTo>
                      <a:pt x="51" y="2010"/>
                      <a:pt x="68" y="2027"/>
                      <a:pt x="101" y="2044"/>
                    </a:cubicBezTo>
                    <a:cubicBezTo>
                      <a:pt x="194" y="2069"/>
                      <a:pt x="295" y="2086"/>
                      <a:pt x="387" y="2086"/>
                    </a:cubicBezTo>
                    <a:cubicBezTo>
                      <a:pt x="521" y="2086"/>
                      <a:pt x="656" y="2052"/>
                      <a:pt x="782" y="2010"/>
                    </a:cubicBezTo>
                    <a:cubicBezTo>
                      <a:pt x="1034" y="1901"/>
                      <a:pt x="1244" y="1708"/>
                      <a:pt x="1353" y="1439"/>
                    </a:cubicBezTo>
                    <a:cubicBezTo>
                      <a:pt x="1454" y="1187"/>
                      <a:pt x="1454" y="909"/>
                      <a:pt x="1353" y="641"/>
                    </a:cubicBezTo>
                    <a:cubicBezTo>
                      <a:pt x="1219" y="296"/>
                      <a:pt x="891" y="53"/>
                      <a:pt x="521" y="2"/>
                    </a:cubicBezTo>
                    <a:cubicBezTo>
                      <a:pt x="514" y="1"/>
                      <a:pt x="507" y="0"/>
                      <a:pt x="501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0" name="Google Shape;3540;p38"/>
              <p:cNvSpPr/>
              <p:nvPr/>
            </p:nvSpPr>
            <p:spPr>
              <a:xfrm>
                <a:off x="2370750" y="1172625"/>
                <a:ext cx="71025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501" extrusionOk="0">
                    <a:moveTo>
                      <a:pt x="1422" y="0"/>
                    </a:moveTo>
                    <a:cubicBezTo>
                      <a:pt x="1265" y="0"/>
                      <a:pt x="1105" y="30"/>
                      <a:pt x="950" y="94"/>
                    </a:cubicBezTo>
                    <a:cubicBezTo>
                      <a:pt x="312" y="346"/>
                      <a:pt x="1" y="1085"/>
                      <a:pt x="270" y="1723"/>
                    </a:cubicBezTo>
                    <a:cubicBezTo>
                      <a:pt x="466" y="2205"/>
                      <a:pt x="926" y="2501"/>
                      <a:pt x="1415" y="2501"/>
                    </a:cubicBezTo>
                    <a:cubicBezTo>
                      <a:pt x="1573" y="2501"/>
                      <a:pt x="1735" y="2470"/>
                      <a:pt x="1891" y="2404"/>
                    </a:cubicBezTo>
                    <a:cubicBezTo>
                      <a:pt x="2538" y="2143"/>
                      <a:pt x="2840" y="1421"/>
                      <a:pt x="2580" y="782"/>
                    </a:cubicBezTo>
                    <a:cubicBezTo>
                      <a:pt x="2376" y="293"/>
                      <a:pt x="1913" y="0"/>
                      <a:pt x="14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1" name="Google Shape;3541;p38"/>
              <p:cNvSpPr/>
              <p:nvPr/>
            </p:nvSpPr>
            <p:spPr>
              <a:xfrm>
                <a:off x="2368650" y="1170500"/>
                <a:ext cx="71850" cy="66425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657" extrusionOk="0">
                    <a:moveTo>
                      <a:pt x="1505" y="162"/>
                    </a:moveTo>
                    <a:cubicBezTo>
                      <a:pt x="1967" y="162"/>
                      <a:pt x="2395" y="431"/>
                      <a:pt x="2597" y="884"/>
                    </a:cubicBezTo>
                    <a:cubicBezTo>
                      <a:pt x="2723" y="1178"/>
                      <a:pt x="2723" y="1497"/>
                      <a:pt x="2597" y="1791"/>
                    </a:cubicBezTo>
                    <a:cubicBezTo>
                      <a:pt x="2471" y="2069"/>
                      <a:pt x="2252" y="2304"/>
                      <a:pt x="1958" y="2421"/>
                    </a:cubicBezTo>
                    <a:cubicBezTo>
                      <a:pt x="1811" y="2484"/>
                      <a:pt x="1658" y="2516"/>
                      <a:pt x="1505" y="2516"/>
                    </a:cubicBezTo>
                    <a:cubicBezTo>
                      <a:pt x="1351" y="2516"/>
                      <a:pt x="1198" y="2484"/>
                      <a:pt x="1051" y="2421"/>
                    </a:cubicBezTo>
                    <a:cubicBezTo>
                      <a:pt x="765" y="2295"/>
                      <a:pt x="538" y="2069"/>
                      <a:pt x="421" y="1775"/>
                    </a:cubicBezTo>
                    <a:cubicBezTo>
                      <a:pt x="295" y="1481"/>
                      <a:pt x="295" y="1170"/>
                      <a:pt x="421" y="876"/>
                    </a:cubicBezTo>
                    <a:cubicBezTo>
                      <a:pt x="547" y="590"/>
                      <a:pt x="774" y="363"/>
                      <a:pt x="1068" y="246"/>
                    </a:cubicBezTo>
                    <a:cubicBezTo>
                      <a:pt x="1211" y="195"/>
                      <a:pt x="1362" y="162"/>
                      <a:pt x="1505" y="162"/>
                    </a:cubicBezTo>
                    <a:close/>
                    <a:moveTo>
                      <a:pt x="1489" y="1"/>
                    </a:moveTo>
                    <a:cubicBezTo>
                      <a:pt x="1326" y="1"/>
                      <a:pt x="1160" y="31"/>
                      <a:pt x="1000" y="95"/>
                    </a:cubicBezTo>
                    <a:cubicBezTo>
                      <a:pt x="328" y="380"/>
                      <a:pt x="1" y="1161"/>
                      <a:pt x="278" y="1833"/>
                    </a:cubicBezTo>
                    <a:cubicBezTo>
                      <a:pt x="412" y="2169"/>
                      <a:pt x="664" y="2421"/>
                      <a:pt x="992" y="2556"/>
                    </a:cubicBezTo>
                    <a:cubicBezTo>
                      <a:pt x="1160" y="2631"/>
                      <a:pt x="1328" y="2657"/>
                      <a:pt x="1505" y="2657"/>
                    </a:cubicBezTo>
                    <a:cubicBezTo>
                      <a:pt x="1673" y="2657"/>
                      <a:pt x="1841" y="2631"/>
                      <a:pt x="2009" y="2556"/>
                    </a:cubicBezTo>
                    <a:cubicBezTo>
                      <a:pt x="2345" y="2421"/>
                      <a:pt x="2597" y="2169"/>
                      <a:pt x="2731" y="1842"/>
                    </a:cubicBezTo>
                    <a:cubicBezTo>
                      <a:pt x="2874" y="1514"/>
                      <a:pt x="2874" y="1145"/>
                      <a:pt x="2731" y="825"/>
                    </a:cubicBezTo>
                    <a:cubicBezTo>
                      <a:pt x="2520" y="313"/>
                      <a:pt x="2015" y="1"/>
                      <a:pt x="1489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2" name="Google Shape;3542;p38"/>
              <p:cNvSpPr/>
              <p:nvPr/>
            </p:nvSpPr>
            <p:spPr>
              <a:xfrm>
                <a:off x="2454125" y="1188325"/>
                <a:ext cx="346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225" extrusionOk="0">
                    <a:moveTo>
                      <a:pt x="691" y="1"/>
                    </a:moveTo>
                    <a:cubicBezTo>
                      <a:pt x="615" y="1"/>
                      <a:pt x="537" y="15"/>
                      <a:pt x="463" y="45"/>
                    </a:cubicBezTo>
                    <a:cubicBezTo>
                      <a:pt x="144" y="171"/>
                      <a:pt x="1" y="532"/>
                      <a:pt x="127" y="843"/>
                    </a:cubicBezTo>
                    <a:cubicBezTo>
                      <a:pt x="222" y="1084"/>
                      <a:pt x="447" y="1225"/>
                      <a:pt x="688" y="1225"/>
                    </a:cubicBezTo>
                    <a:cubicBezTo>
                      <a:pt x="767" y="1225"/>
                      <a:pt x="847" y="1210"/>
                      <a:pt x="925" y="1179"/>
                    </a:cubicBezTo>
                    <a:cubicBezTo>
                      <a:pt x="1236" y="1053"/>
                      <a:pt x="1387" y="700"/>
                      <a:pt x="1261" y="381"/>
                    </a:cubicBezTo>
                    <a:cubicBezTo>
                      <a:pt x="1165" y="145"/>
                      <a:pt x="933" y="1"/>
                      <a:pt x="6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3" name="Google Shape;3543;p38"/>
              <p:cNvSpPr/>
              <p:nvPr/>
            </p:nvSpPr>
            <p:spPr>
              <a:xfrm>
                <a:off x="2451625" y="1185925"/>
                <a:ext cx="374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393" extrusionOk="0">
                    <a:moveTo>
                      <a:pt x="791" y="164"/>
                    </a:moveTo>
                    <a:cubicBezTo>
                      <a:pt x="861" y="164"/>
                      <a:pt x="932" y="179"/>
                      <a:pt x="1000" y="208"/>
                    </a:cubicBezTo>
                    <a:cubicBezTo>
                      <a:pt x="1134" y="259"/>
                      <a:pt x="1243" y="360"/>
                      <a:pt x="1294" y="502"/>
                    </a:cubicBezTo>
                    <a:cubicBezTo>
                      <a:pt x="1344" y="628"/>
                      <a:pt x="1344" y="771"/>
                      <a:pt x="1294" y="906"/>
                    </a:cubicBezTo>
                    <a:cubicBezTo>
                      <a:pt x="1243" y="1048"/>
                      <a:pt x="1134" y="1149"/>
                      <a:pt x="1000" y="1200"/>
                    </a:cubicBezTo>
                    <a:cubicBezTo>
                      <a:pt x="933" y="1229"/>
                      <a:pt x="864" y="1242"/>
                      <a:pt x="795" y="1242"/>
                    </a:cubicBezTo>
                    <a:cubicBezTo>
                      <a:pt x="586" y="1242"/>
                      <a:pt x="383" y="1115"/>
                      <a:pt x="294" y="906"/>
                    </a:cubicBezTo>
                    <a:cubicBezTo>
                      <a:pt x="185" y="637"/>
                      <a:pt x="319" y="318"/>
                      <a:pt x="588" y="208"/>
                    </a:cubicBezTo>
                    <a:cubicBezTo>
                      <a:pt x="651" y="179"/>
                      <a:pt x="720" y="164"/>
                      <a:pt x="791" y="164"/>
                    </a:cubicBezTo>
                    <a:close/>
                    <a:moveTo>
                      <a:pt x="790" y="0"/>
                    </a:moveTo>
                    <a:cubicBezTo>
                      <a:pt x="701" y="0"/>
                      <a:pt x="613" y="19"/>
                      <a:pt x="529" y="57"/>
                    </a:cubicBezTo>
                    <a:cubicBezTo>
                      <a:pt x="168" y="208"/>
                      <a:pt x="0" y="603"/>
                      <a:pt x="151" y="964"/>
                    </a:cubicBezTo>
                    <a:cubicBezTo>
                      <a:pt x="252" y="1233"/>
                      <a:pt x="521" y="1393"/>
                      <a:pt x="790" y="1393"/>
                    </a:cubicBezTo>
                    <a:cubicBezTo>
                      <a:pt x="882" y="1393"/>
                      <a:pt x="966" y="1384"/>
                      <a:pt x="1042" y="1326"/>
                    </a:cubicBezTo>
                    <a:cubicBezTo>
                      <a:pt x="1218" y="1267"/>
                      <a:pt x="1344" y="1132"/>
                      <a:pt x="1420" y="964"/>
                    </a:cubicBezTo>
                    <a:cubicBezTo>
                      <a:pt x="1495" y="796"/>
                      <a:pt x="1495" y="603"/>
                      <a:pt x="1420" y="435"/>
                    </a:cubicBezTo>
                    <a:cubicBezTo>
                      <a:pt x="1361" y="259"/>
                      <a:pt x="1218" y="133"/>
                      <a:pt x="1050" y="57"/>
                    </a:cubicBezTo>
                    <a:cubicBezTo>
                      <a:pt x="966" y="19"/>
                      <a:pt x="878" y="0"/>
                      <a:pt x="790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4" name="Google Shape;3544;p38"/>
              <p:cNvSpPr/>
              <p:nvPr/>
            </p:nvSpPr>
            <p:spPr>
              <a:xfrm>
                <a:off x="2381250" y="1144500"/>
                <a:ext cx="304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793" extrusionOk="0">
                    <a:moveTo>
                      <a:pt x="1135" y="0"/>
                    </a:moveTo>
                    <a:lnTo>
                      <a:pt x="1135" y="0"/>
                    </a:lnTo>
                    <a:cubicBezTo>
                      <a:pt x="942" y="42"/>
                      <a:pt x="740" y="93"/>
                      <a:pt x="547" y="177"/>
                    </a:cubicBezTo>
                    <a:cubicBezTo>
                      <a:pt x="354" y="253"/>
                      <a:pt x="169" y="353"/>
                      <a:pt x="1" y="463"/>
                    </a:cubicBezTo>
                    <a:cubicBezTo>
                      <a:pt x="114" y="669"/>
                      <a:pt x="330" y="792"/>
                      <a:pt x="554" y="792"/>
                    </a:cubicBezTo>
                    <a:cubicBezTo>
                      <a:pt x="630" y="792"/>
                      <a:pt x="708" y="778"/>
                      <a:pt x="782" y="748"/>
                    </a:cubicBezTo>
                    <a:cubicBezTo>
                      <a:pt x="1076" y="631"/>
                      <a:pt x="1219" y="311"/>
                      <a:pt x="1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5" name="Google Shape;3545;p38"/>
              <p:cNvSpPr/>
              <p:nvPr/>
            </p:nvSpPr>
            <p:spPr>
              <a:xfrm>
                <a:off x="2378950" y="1142700"/>
                <a:ext cx="3487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938" extrusionOk="0">
                    <a:moveTo>
                      <a:pt x="1160" y="157"/>
                    </a:moveTo>
                    <a:cubicBezTo>
                      <a:pt x="1202" y="409"/>
                      <a:pt x="1059" y="652"/>
                      <a:pt x="832" y="745"/>
                    </a:cubicBezTo>
                    <a:cubicBezTo>
                      <a:pt x="764" y="774"/>
                      <a:pt x="695" y="787"/>
                      <a:pt x="626" y="787"/>
                    </a:cubicBezTo>
                    <a:cubicBezTo>
                      <a:pt x="457" y="787"/>
                      <a:pt x="295" y="703"/>
                      <a:pt x="194" y="560"/>
                    </a:cubicBezTo>
                    <a:cubicBezTo>
                      <a:pt x="345" y="467"/>
                      <a:pt x="504" y="383"/>
                      <a:pt x="656" y="316"/>
                    </a:cubicBezTo>
                    <a:cubicBezTo>
                      <a:pt x="807" y="249"/>
                      <a:pt x="975" y="199"/>
                      <a:pt x="1160" y="157"/>
                    </a:cubicBezTo>
                    <a:close/>
                    <a:moveTo>
                      <a:pt x="1236" y="0"/>
                    </a:moveTo>
                    <a:cubicBezTo>
                      <a:pt x="1228" y="0"/>
                      <a:pt x="1219" y="2"/>
                      <a:pt x="1210" y="5"/>
                    </a:cubicBezTo>
                    <a:cubicBezTo>
                      <a:pt x="1000" y="47"/>
                      <a:pt x="790" y="106"/>
                      <a:pt x="597" y="182"/>
                    </a:cubicBezTo>
                    <a:cubicBezTo>
                      <a:pt x="412" y="257"/>
                      <a:pt x="219" y="358"/>
                      <a:pt x="42" y="476"/>
                    </a:cubicBezTo>
                    <a:cubicBezTo>
                      <a:pt x="9" y="493"/>
                      <a:pt x="0" y="535"/>
                      <a:pt x="26" y="568"/>
                    </a:cubicBezTo>
                    <a:cubicBezTo>
                      <a:pt x="152" y="803"/>
                      <a:pt x="378" y="938"/>
                      <a:pt x="630" y="938"/>
                    </a:cubicBezTo>
                    <a:cubicBezTo>
                      <a:pt x="723" y="938"/>
                      <a:pt x="807" y="913"/>
                      <a:pt x="891" y="896"/>
                    </a:cubicBezTo>
                    <a:cubicBezTo>
                      <a:pt x="1219" y="761"/>
                      <a:pt x="1395" y="392"/>
                      <a:pt x="1294" y="56"/>
                    </a:cubicBezTo>
                    <a:cubicBezTo>
                      <a:pt x="1288" y="23"/>
                      <a:pt x="1265" y="0"/>
                      <a:pt x="1236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6" name="Google Shape;3546;p38"/>
              <p:cNvSpPr/>
              <p:nvPr/>
            </p:nvSpPr>
            <p:spPr>
              <a:xfrm>
                <a:off x="2431250" y="1228875"/>
                <a:ext cx="4140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63" extrusionOk="0">
                    <a:moveTo>
                      <a:pt x="903" y="1"/>
                    </a:moveTo>
                    <a:cubicBezTo>
                      <a:pt x="801" y="1"/>
                      <a:pt x="698" y="20"/>
                      <a:pt x="597" y="61"/>
                    </a:cubicBezTo>
                    <a:cubicBezTo>
                      <a:pt x="185" y="229"/>
                      <a:pt x="0" y="691"/>
                      <a:pt x="160" y="1103"/>
                    </a:cubicBezTo>
                    <a:cubicBezTo>
                      <a:pt x="177" y="1162"/>
                      <a:pt x="210" y="1221"/>
                      <a:pt x="252" y="1263"/>
                    </a:cubicBezTo>
                    <a:cubicBezTo>
                      <a:pt x="286" y="1246"/>
                      <a:pt x="328" y="1229"/>
                      <a:pt x="353" y="1221"/>
                    </a:cubicBezTo>
                    <a:cubicBezTo>
                      <a:pt x="832" y="1027"/>
                      <a:pt x="1269" y="809"/>
                      <a:pt x="1655" y="565"/>
                    </a:cubicBezTo>
                    <a:cubicBezTo>
                      <a:pt x="1647" y="548"/>
                      <a:pt x="1647" y="515"/>
                      <a:pt x="1638" y="490"/>
                    </a:cubicBezTo>
                    <a:cubicBezTo>
                      <a:pt x="1511" y="185"/>
                      <a:pt x="1217" y="1"/>
                      <a:pt x="9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7" name="Google Shape;3547;p38"/>
              <p:cNvSpPr/>
              <p:nvPr/>
            </p:nvSpPr>
            <p:spPr>
              <a:xfrm>
                <a:off x="2429150" y="1226950"/>
                <a:ext cx="456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407" extrusionOk="0">
                    <a:moveTo>
                      <a:pt x="975" y="163"/>
                    </a:moveTo>
                    <a:cubicBezTo>
                      <a:pt x="1260" y="163"/>
                      <a:pt x="1529" y="331"/>
                      <a:pt x="1647" y="600"/>
                    </a:cubicBezTo>
                    <a:lnTo>
                      <a:pt x="1647" y="609"/>
                    </a:lnTo>
                    <a:cubicBezTo>
                      <a:pt x="1269" y="836"/>
                      <a:pt x="849" y="1046"/>
                      <a:pt x="412" y="1222"/>
                    </a:cubicBezTo>
                    <a:cubicBezTo>
                      <a:pt x="395" y="1230"/>
                      <a:pt x="387" y="1230"/>
                      <a:pt x="370" y="1239"/>
                    </a:cubicBezTo>
                    <a:cubicBezTo>
                      <a:pt x="345" y="1214"/>
                      <a:pt x="328" y="1180"/>
                      <a:pt x="311" y="1146"/>
                    </a:cubicBezTo>
                    <a:cubicBezTo>
                      <a:pt x="160" y="777"/>
                      <a:pt x="336" y="357"/>
                      <a:pt x="706" y="214"/>
                    </a:cubicBezTo>
                    <a:cubicBezTo>
                      <a:pt x="798" y="180"/>
                      <a:pt x="882" y="163"/>
                      <a:pt x="975" y="163"/>
                    </a:cubicBezTo>
                    <a:close/>
                    <a:moveTo>
                      <a:pt x="973" y="0"/>
                    </a:moveTo>
                    <a:cubicBezTo>
                      <a:pt x="864" y="0"/>
                      <a:pt x="754" y="20"/>
                      <a:pt x="647" y="63"/>
                    </a:cubicBezTo>
                    <a:cubicBezTo>
                      <a:pt x="210" y="239"/>
                      <a:pt x="0" y="760"/>
                      <a:pt x="177" y="1197"/>
                    </a:cubicBezTo>
                    <a:cubicBezTo>
                      <a:pt x="202" y="1264"/>
                      <a:pt x="227" y="1323"/>
                      <a:pt x="269" y="1382"/>
                    </a:cubicBezTo>
                    <a:cubicBezTo>
                      <a:pt x="294" y="1398"/>
                      <a:pt x="311" y="1407"/>
                      <a:pt x="336" y="1407"/>
                    </a:cubicBezTo>
                    <a:cubicBezTo>
                      <a:pt x="345" y="1407"/>
                      <a:pt x="353" y="1407"/>
                      <a:pt x="370" y="1398"/>
                    </a:cubicBezTo>
                    <a:cubicBezTo>
                      <a:pt x="395" y="1390"/>
                      <a:pt x="437" y="1365"/>
                      <a:pt x="471" y="1356"/>
                    </a:cubicBezTo>
                    <a:cubicBezTo>
                      <a:pt x="941" y="1172"/>
                      <a:pt x="1386" y="945"/>
                      <a:pt x="1781" y="710"/>
                    </a:cubicBezTo>
                    <a:cubicBezTo>
                      <a:pt x="1815" y="684"/>
                      <a:pt x="1823" y="651"/>
                      <a:pt x="1815" y="625"/>
                    </a:cubicBezTo>
                    <a:cubicBezTo>
                      <a:pt x="1806" y="592"/>
                      <a:pt x="1798" y="567"/>
                      <a:pt x="1781" y="541"/>
                    </a:cubicBezTo>
                    <a:cubicBezTo>
                      <a:pt x="1647" y="203"/>
                      <a:pt x="1318" y="0"/>
                      <a:pt x="973" y="0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8" name="Google Shape;3548;p38"/>
              <p:cNvSpPr/>
              <p:nvPr/>
            </p:nvSpPr>
            <p:spPr>
              <a:xfrm>
                <a:off x="2370750" y="1249500"/>
                <a:ext cx="397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034" extrusionOk="0">
                    <a:moveTo>
                      <a:pt x="859" y="1"/>
                    </a:moveTo>
                    <a:cubicBezTo>
                      <a:pt x="764" y="1"/>
                      <a:pt x="667" y="20"/>
                      <a:pt x="572" y="60"/>
                    </a:cubicBezTo>
                    <a:cubicBezTo>
                      <a:pt x="186" y="228"/>
                      <a:pt x="1" y="656"/>
                      <a:pt x="160" y="1026"/>
                    </a:cubicBezTo>
                    <a:lnTo>
                      <a:pt x="169" y="1034"/>
                    </a:lnTo>
                    <a:cubicBezTo>
                      <a:pt x="589" y="1009"/>
                      <a:pt x="1076" y="925"/>
                      <a:pt x="1580" y="790"/>
                    </a:cubicBezTo>
                    <a:cubicBezTo>
                      <a:pt x="1589" y="690"/>
                      <a:pt x="1572" y="572"/>
                      <a:pt x="1530" y="454"/>
                    </a:cubicBezTo>
                    <a:cubicBezTo>
                      <a:pt x="1410" y="171"/>
                      <a:pt x="1144" y="1"/>
                      <a:pt x="8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49" name="Google Shape;3549;p38"/>
              <p:cNvSpPr/>
              <p:nvPr/>
            </p:nvSpPr>
            <p:spPr>
              <a:xfrm>
                <a:off x="2368650" y="1247925"/>
                <a:ext cx="435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181" extrusionOk="0">
                    <a:moveTo>
                      <a:pt x="925" y="148"/>
                    </a:moveTo>
                    <a:cubicBezTo>
                      <a:pt x="1009" y="148"/>
                      <a:pt x="1093" y="173"/>
                      <a:pt x="1169" y="207"/>
                    </a:cubicBezTo>
                    <a:cubicBezTo>
                      <a:pt x="1337" y="265"/>
                      <a:pt x="1463" y="391"/>
                      <a:pt x="1530" y="559"/>
                    </a:cubicBezTo>
                    <a:cubicBezTo>
                      <a:pt x="1555" y="635"/>
                      <a:pt x="1580" y="719"/>
                      <a:pt x="1580" y="803"/>
                    </a:cubicBezTo>
                    <a:cubicBezTo>
                      <a:pt x="1118" y="929"/>
                      <a:pt x="690" y="1005"/>
                      <a:pt x="295" y="1021"/>
                    </a:cubicBezTo>
                    <a:cubicBezTo>
                      <a:pt x="194" y="694"/>
                      <a:pt x="354" y="341"/>
                      <a:pt x="673" y="207"/>
                    </a:cubicBezTo>
                    <a:cubicBezTo>
                      <a:pt x="757" y="173"/>
                      <a:pt x="841" y="148"/>
                      <a:pt x="925" y="148"/>
                    </a:cubicBezTo>
                    <a:close/>
                    <a:moveTo>
                      <a:pt x="925" y="1"/>
                    </a:moveTo>
                    <a:cubicBezTo>
                      <a:pt x="820" y="1"/>
                      <a:pt x="715" y="22"/>
                      <a:pt x="614" y="64"/>
                    </a:cubicBezTo>
                    <a:cubicBezTo>
                      <a:pt x="202" y="249"/>
                      <a:pt x="1" y="719"/>
                      <a:pt x="169" y="1131"/>
                    </a:cubicBezTo>
                    <a:lnTo>
                      <a:pt x="186" y="1139"/>
                    </a:lnTo>
                    <a:cubicBezTo>
                      <a:pt x="194" y="1156"/>
                      <a:pt x="228" y="1181"/>
                      <a:pt x="253" y="1181"/>
                    </a:cubicBezTo>
                    <a:cubicBezTo>
                      <a:pt x="690" y="1156"/>
                      <a:pt x="1169" y="1072"/>
                      <a:pt x="1673" y="937"/>
                    </a:cubicBezTo>
                    <a:cubicBezTo>
                      <a:pt x="1706" y="937"/>
                      <a:pt x="1723" y="904"/>
                      <a:pt x="1723" y="870"/>
                    </a:cubicBezTo>
                    <a:cubicBezTo>
                      <a:pt x="1740" y="753"/>
                      <a:pt x="1723" y="627"/>
                      <a:pt x="1673" y="509"/>
                    </a:cubicBezTo>
                    <a:cubicBezTo>
                      <a:pt x="1589" y="307"/>
                      <a:pt x="1429" y="148"/>
                      <a:pt x="1236" y="64"/>
                    </a:cubicBezTo>
                    <a:cubicBezTo>
                      <a:pt x="1135" y="22"/>
                      <a:pt x="1030" y="1"/>
                      <a:pt x="925" y="1"/>
                    </a:cubicBezTo>
                    <a:close/>
                  </a:path>
                </a:pathLst>
              </a:custGeom>
              <a:solidFill>
                <a:srgbClr val="1721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5014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382" y="1227213"/>
            <a:ext cx="5531720" cy="669300"/>
          </a:xfrm>
        </p:spPr>
        <p:txBody>
          <a:bodyPr/>
          <a:lstStyle/>
          <a:p>
            <a:r>
              <a:rPr lang="ms-MY" sz="2000" dirty="0"/>
              <a:t>UNIT 1: NOMBOR HINGGA 100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749472" y="1809482"/>
            <a:ext cx="4421565" cy="2106805"/>
          </a:xfrm>
        </p:spPr>
        <p:txBody>
          <a:bodyPr/>
          <a:lstStyle/>
          <a:p>
            <a:r>
              <a:rPr lang="en" sz="7200" dirty="0"/>
              <a:t>SUSUN</a:t>
            </a:r>
            <a:br>
              <a:rPr lang="en" sz="7200" dirty="0"/>
            </a:br>
            <a:r>
              <a:rPr lang="en" sz="7200" dirty="0"/>
              <a:t>NOMBOR</a:t>
            </a:r>
            <a:endParaRPr lang="ms-MY" sz="7200" dirty="0"/>
          </a:p>
        </p:txBody>
      </p:sp>
    </p:spTree>
    <p:extLst>
      <p:ext uri="{BB962C8B-B14F-4D97-AF65-F5344CB8AC3E}">
        <p14:creationId xmlns:p14="http://schemas.microsoft.com/office/powerpoint/2010/main" val="3151843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567" y="1607041"/>
            <a:ext cx="5190779" cy="669300"/>
          </a:xfrm>
        </p:spPr>
        <p:txBody>
          <a:bodyPr/>
          <a:lstStyle/>
          <a:p>
            <a:r>
              <a:rPr lang="ms-MY" sz="3500" dirty="0"/>
              <a:t>Objektif Pembelajaran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787" y="2734750"/>
            <a:ext cx="5562371" cy="454500"/>
          </a:xfrm>
        </p:spPr>
        <p:txBody>
          <a:bodyPr/>
          <a:lstStyle/>
          <a:p>
            <a:pPr algn="l"/>
            <a:r>
              <a:rPr lang="ms-MY" sz="1600" dirty="0"/>
              <a:t>1.	Menentukan dua nilai nombor hingga 100 dengan menyusun kumpulan objek mengikut tertib menaik dan tertib menurun.</a:t>
            </a:r>
          </a:p>
          <a:p>
            <a:pPr algn="l"/>
            <a:r>
              <a:rPr lang="ms-MY" sz="1600" dirty="0"/>
              <a:t>2.	Membilang dua nombor.</a:t>
            </a:r>
          </a:p>
          <a:p>
            <a:pPr algn="l"/>
            <a:r>
              <a:rPr lang="ms-MY" sz="1600" dirty="0"/>
              <a:t>3.	Melengkapkan sebarang dua rangkaian nombor.</a:t>
            </a:r>
          </a:p>
        </p:txBody>
      </p:sp>
    </p:spTree>
    <p:extLst>
      <p:ext uri="{BB962C8B-B14F-4D97-AF65-F5344CB8AC3E}">
        <p14:creationId xmlns:p14="http://schemas.microsoft.com/office/powerpoint/2010/main" val="3156284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9490" y="1796953"/>
            <a:ext cx="8665698" cy="669300"/>
          </a:xfrm>
        </p:spPr>
        <p:txBody>
          <a:bodyPr/>
          <a:lstStyle/>
          <a:p>
            <a:r>
              <a:rPr lang="ms-MY" sz="3500" dirty="0"/>
              <a:t>Susun nombor berikut dalam tertib menaik.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2332" y="3496094"/>
            <a:ext cx="3655842" cy="734616"/>
          </a:xfrm>
          <a:prstGeom prst="roundRect">
            <a:avLst/>
          </a:prstGeom>
          <a:solidFill>
            <a:srgbClr val="FF6B65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ms-MY" sz="1800" dirty="0"/>
              <a:t>Nombor </a:t>
            </a:r>
            <a:r>
              <a:rPr lang="ms-MY" sz="1800" u="sng" dirty="0"/>
              <a:t>kecil</a:t>
            </a:r>
            <a:r>
              <a:rPr lang="ms-MY" sz="1800" dirty="0"/>
              <a:t> kepada nombor </a:t>
            </a:r>
            <a:r>
              <a:rPr lang="ms-MY" sz="1800" u="sng" dirty="0"/>
              <a:t>besar.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B251F-CEFE-4F5D-9E8C-C86CDDC6C263}"/>
              </a:ext>
            </a:extLst>
          </p:cNvPr>
          <p:cNvGrpSpPr/>
          <p:nvPr/>
        </p:nvGrpSpPr>
        <p:grpSpPr>
          <a:xfrm>
            <a:off x="1056496" y="2466253"/>
            <a:ext cx="5676991" cy="887396"/>
            <a:chOff x="975359" y="2186732"/>
            <a:chExt cx="4388691" cy="68601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4438612-7387-4D94-80D4-37239939193D}"/>
                </a:ext>
              </a:extLst>
            </p:cNvPr>
            <p:cNvSpPr/>
            <p:nvPr/>
          </p:nvSpPr>
          <p:spPr>
            <a:xfrm>
              <a:off x="97535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30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4A8BDD-A8F9-46B7-97FD-97D995212E33}"/>
                </a:ext>
              </a:extLst>
            </p:cNvPr>
            <p:cNvSpPr/>
            <p:nvPr/>
          </p:nvSpPr>
          <p:spPr>
            <a:xfrm>
              <a:off x="171589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40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4A6938-0EC0-461A-BC49-69B5A1A1BA1C}"/>
                </a:ext>
              </a:extLst>
            </p:cNvPr>
            <p:cNvSpPr/>
            <p:nvPr/>
          </p:nvSpPr>
          <p:spPr>
            <a:xfrm>
              <a:off x="245642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6AFA0A-B3E8-4F2B-807A-5AEA60E90301}"/>
                </a:ext>
              </a:extLst>
            </p:cNvPr>
            <p:cNvSpPr/>
            <p:nvPr/>
          </p:nvSpPr>
          <p:spPr>
            <a:xfrm>
              <a:off x="319696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60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FC7CF5-BBD4-4A77-99E5-8429D04C0D00}"/>
                </a:ext>
              </a:extLst>
            </p:cNvPr>
            <p:cNvSpPr/>
            <p:nvPr/>
          </p:nvSpPr>
          <p:spPr>
            <a:xfrm>
              <a:off x="393749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70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628384-DBDC-4320-9DEC-8274EC6B0821}"/>
                </a:ext>
              </a:extLst>
            </p:cNvPr>
            <p:cNvSpPr/>
            <p:nvPr/>
          </p:nvSpPr>
          <p:spPr>
            <a:xfrm>
              <a:off x="467803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80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47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9490" y="1796953"/>
            <a:ext cx="8665698" cy="669300"/>
          </a:xfrm>
        </p:spPr>
        <p:txBody>
          <a:bodyPr/>
          <a:lstStyle/>
          <a:p>
            <a:r>
              <a:rPr lang="ms-MY" sz="3500" dirty="0"/>
              <a:t>Susun nombor berikut dalam tertib menurun.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605FC96-D1F3-4B86-96AB-2BBE3611F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2332" y="3496094"/>
            <a:ext cx="3655842" cy="734616"/>
          </a:xfrm>
          <a:prstGeom prst="roundRect">
            <a:avLst/>
          </a:prstGeom>
          <a:solidFill>
            <a:srgbClr val="FF6B65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ms-MY" sz="1800" dirty="0"/>
              <a:t>Nombor </a:t>
            </a:r>
            <a:r>
              <a:rPr lang="ms-MY" sz="1800" u="sng" dirty="0"/>
              <a:t>besar</a:t>
            </a:r>
            <a:r>
              <a:rPr lang="ms-MY" sz="1800" dirty="0"/>
              <a:t> kepada nombor </a:t>
            </a:r>
            <a:r>
              <a:rPr lang="ms-MY" sz="1800" u="sng" dirty="0"/>
              <a:t>kecil.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074622-78B1-48F7-A8E0-D52584E3BDD1}"/>
              </a:ext>
            </a:extLst>
          </p:cNvPr>
          <p:cNvGrpSpPr/>
          <p:nvPr/>
        </p:nvGrpSpPr>
        <p:grpSpPr>
          <a:xfrm>
            <a:off x="1056496" y="2466253"/>
            <a:ext cx="5676991" cy="887396"/>
            <a:chOff x="975359" y="2186732"/>
            <a:chExt cx="4388691" cy="68601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5229B1-39F5-4B12-8169-0604C9A90FD2}"/>
                </a:ext>
              </a:extLst>
            </p:cNvPr>
            <p:cNvSpPr/>
            <p:nvPr/>
          </p:nvSpPr>
          <p:spPr>
            <a:xfrm>
              <a:off x="97535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80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908260-1F04-4580-8EF2-BBE713CCE5AF}"/>
                </a:ext>
              </a:extLst>
            </p:cNvPr>
            <p:cNvSpPr/>
            <p:nvPr/>
          </p:nvSpPr>
          <p:spPr>
            <a:xfrm>
              <a:off x="171589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70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B8A91D-1C59-48B3-80B8-5E471AD06694}"/>
                </a:ext>
              </a:extLst>
            </p:cNvPr>
            <p:cNvSpPr/>
            <p:nvPr/>
          </p:nvSpPr>
          <p:spPr>
            <a:xfrm>
              <a:off x="245642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60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102C90-9904-428B-B8D8-F61B0AF9FE51}"/>
                </a:ext>
              </a:extLst>
            </p:cNvPr>
            <p:cNvSpPr/>
            <p:nvPr/>
          </p:nvSpPr>
          <p:spPr>
            <a:xfrm>
              <a:off x="319696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DD5CAC3-849D-4777-9D09-B153023C75ED}"/>
                </a:ext>
              </a:extLst>
            </p:cNvPr>
            <p:cNvSpPr/>
            <p:nvPr/>
          </p:nvSpPr>
          <p:spPr>
            <a:xfrm>
              <a:off x="393749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40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0089A1-BFA5-46B6-A067-767595EA9EEA}"/>
                </a:ext>
              </a:extLst>
            </p:cNvPr>
            <p:cNvSpPr/>
            <p:nvPr/>
          </p:nvSpPr>
          <p:spPr>
            <a:xfrm>
              <a:off x="467803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30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167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9490" y="1796953"/>
            <a:ext cx="8665698" cy="669300"/>
          </a:xfrm>
        </p:spPr>
        <p:txBody>
          <a:bodyPr/>
          <a:lstStyle/>
          <a:p>
            <a:r>
              <a:rPr lang="ms-MY" sz="3500" dirty="0"/>
              <a:t>Susun nombor berikut dalam tertib menaik.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B54EB24-B2DF-42A6-99E1-200208637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2332" y="3496094"/>
            <a:ext cx="3655842" cy="734616"/>
          </a:xfrm>
          <a:prstGeom prst="roundRect">
            <a:avLst/>
          </a:prstGeom>
          <a:solidFill>
            <a:srgbClr val="FF6B65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ms-MY" sz="1800" dirty="0"/>
              <a:t>Nombor </a:t>
            </a:r>
            <a:r>
              <a:rPr lang="ms-MY" sz="1800" u="sng" dirty="0"/>
              <a:t>kecil</a:t>
            </a:r>
            <a:r>
              <a:rPr lang="ms-MY" sz="1800" dirty="0"/>
              <a:t> kepada nombor </a:t>
            </a:r>
            <a:r>
              <a:rPr lang="ms-MY" sz="1800" u="sng" dirty="0"/>
              <a:t>besar.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64EC21-23A4-4D08-AAC5-C3E8DEB3024E}"/>
              </a:ext>
            </a:extLst>
          </p:cNvPr>
          <p:cNvGrpSpPr/>
          <p:nvPr/>
        </p:nvGrpSpPr>
        <p:grpSpPr>
          <a:xfrm>
            <a:off x="1056496" y="2466253"/>
            <a:ext cx="5676991" cy="887396"/>
            <a:chOff x="975359" y="2186732"/>
            <a:chExt cx="4388691" cy="68601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CB200EF-9962-46C0-94E8-A7850096B597}"/>
                </a:ext>
              </a:extLst>
            </p:cNvPr>
            <p:cNvSpPr/>
            <p:nvPr/>
          </p:nvSpPr>
          <p:spPr>
            <a:xfrm>
              <a:off x="97535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48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D8C1E9-A3E1-47EB-B2C8-B2BC77D60CB8}"/>
                </a:ext>
              </a:extLst>
            </p:cNvPr>
            <p:cNvSpPr/>
            <p:nvPr/>
          </p:nvSpPr>
          <p:spPr>
            <a:xfrm>
              <a:off x="171589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52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D3538D-1008-45FB-8AC0-15A85F7A85C8}"/>
                </a:ext>
              </a:extLst>
            </p:cNvPr>
            <p:cNvSpPr/>
            <p:nvPr/>
          </p:nvSpPr>
          <p:spPr>
            <a:xfrm>
              <a:off x="245642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56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0B1DE4-1220-4985-9ED5-6576629C877D}"/>
                </a:ext>
              </a:extLst>
            </p:cNvPr>
            <p:cNvSpPr/>
            <p:nvPr/>
          </p:nvSpPr>
          <p:spPr>
            <a:xfrm>
              <a:off x="319696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60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4A63A7-A739-4B2F-98A8-60A8D09C9E01}"/>
                </a:ext>
              </a:extLst>
            </p:cNvPr>
            <p:cNvSpPr/>
            <p:nvPr/>
          </p:nvSpPr>
          <p:spPr>
            <a:xfrm>
              <a:off x="393749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64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DE92B41-2F30-43D1-9929-A13E02E5DF88}"/>
                </a:ext>
              </a:extLst>
            </p:cNvPr>
            <p:cNvSpPr/>
            <p:nvPr/>
          </p:nvSpPr>
          <p:spPr>
            <a:xfrm>
              <a:off x="467803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68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267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9490" y="1796953"/>
            <a:ext cx="8665698" cy="669300"/>
          </a:xfrm>
        </p:spPr>
        <p:txBody>
          <a:bodyPr/>
          <a:lstStyle/>
          <a:p>
            <a:r>
              <a:rPr lang="ms-MY" sz="3500" dirty="0"/>
              <a:t>Susun nombor berikut dalam tertib menurun.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F6C0845-077B-476A-BECF-0F2565F0B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2332" y="3496094"/>
            <a:ext cx="3655842" cy="734616"/>
          </a:xfrm>
          <a:prstGeom prst="roundRect">
            <a:avLst/>
          </a:prstGeom>
          <a:solidFill>
            <a:srgbClr val="FF6B65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ms-MY" sz="1800" dirty="0"/>
              <a:t>Nombor </a:t>
            </a:r>
            <a:r>
              <a:rPr lang="ms-MY" sz="1800" u="sng" dirty="0"/>
              <a:t>besar</a:t>
            </a:r>
            <a:r>
              <a:rPr lang="ms-MY" sz="1800" dirty="0"/>
              <a:t> kepada nombor </a:t>
            </a:r>
            <a:r>
              <a:rPr lang="ms-MY" sz="1800" u="sng" dirty="0"/>
              <a:t>kecil.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4EDFBA-21CC-4712-A5D1-91D8BF485EF3}"/>
              </a:ext>
            </a:extLst>
          </p:cNvPr>
          <p:cNvGrpSpPr/>
          <p:nvPr/>
        </p:nvGrpSpPr>
        <p:grpSpPr>
          <a:xfrm>
            <a:off x="1056496" y="2466253"/>
            <a:ext cx="5676991" cy="887396"/>
            <a:chOff x="975359" y="2186732"/>
            <a:chExt cx="4388691" cy="68601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35EECA-B953-41EB-B9D6-58AACFD7397E}"/>
                </a:ext>
              </a:extLst>
            </p:cNvPr>
            <p:cNvSpPr/>
            <p:nvPr/>
          </p:nvSpPr>
          <p:spPr>
            <a:xfrm>
              <a:off x="97535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100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E34C2F-18F4-440E-A7B6-7EEFBE005D2D}"/>
                </a:ext>
              </a:extLst>
            </p:cNvPr>
            <p:cNvSpPr/>
            <p:nvPr/>
          </p:nvSpPr>
          <p:spPr>
            <a:xfrm>
              <a:off x="171589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96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8560B1-A37D-4432-8F4F-BC2ED56867FC}"/>
                </a:ext>
              </a:extLst>
            </p:cNvPr>
            <p:cNvSpPr/>
            <p:nvPr/>
          </p:nvSpPr>
          <p:spPr>
            <a:xfrm>
              <a:off x="245642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92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F16D51-61D8-43A4-AEA8-A24ECA2CD70C}"/>
                </a:ext>
              </a:extLst>
            </p:cNvPr>
            <p:cNvSpPr/>
            <p:nvPr/>
          </p:nvSpPr>
          <p:spPr>
            <a:xfrm>
              <a:off x="319696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88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56A88B-2616-4628-ACC4-288DC6ADEABF}"/>
                </a:ext>
              </a:extLst>
            </p:cNvPr>
            <p:cNvSpPr/>
            <p:nvPr/>
          </p:nvSpPr>
          <p:spPr>
            <a:xfrm>
              <a:off x="3937499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84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998BF8-B0F9-4CC5-94FC-4DCC347A3FD2}"/>
                </a:ext>
              </a:extLst>
            </p:cNvPr>
            <p:cNvSpPr/>
            <p:nvPr/>
          </p:nvSpPr>
          <p:spPr>
            <a:xfrm>
              <a:off x="4678034" y="2186732"/>
              <a:ext cx="686016" cy="686016"/>
            </a:xfrm>
            <a:prstGeom prst="ellipse">
              <a:avLst/>
            </a:prstGeom>
            <a:solidFill>
              <a:srgbClr val="FF6B65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80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84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83"/>
          <p:cNvSpPr txBox="1">
            <a:spLocks noGrp="1"/>
          </p:cNvSpPr>
          <p:nvPr>
            <p:ph type="subTitle" idx="1"/>
          </p:nvPr>
        </p:nvSpPr>
        <p:spPr>
          <a:xfrm>
            <a:off x="1158262" y="3484401"/>
            <a:ext cx="6827477" cy="90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s-MY" sz="3200" dirty="0"/>
              <a:t>K</a:t>
            </a:r>
            <a:r>
              <a:rPr lang="en" sz="3200" dirty="0"/>
              <a:t>ucing </a:t>
            </a:r>
            <a:r>
              <a:rPr lang="en" sz="3200" u="sng" dirty="0"/>
              <a:t>sama banyak </a:t>
            </a:r>
            <a:r>
              <a:rPr lang="en" sz="3200" dirty="0"/>
              <a:t>dengan anjing</a:t>
            </a:r>
            <a:endParaRPr sz="3200" dirty="0"/>
          </a:p>
        </p:txBody>
      </p:sp>
      <p:sp>
        <p:nvSpPr>
          <p:cNvPr id="1481" name="Google Shape;1481;p83"/>
          <p:cNvSpPr txBox="1">
            <a:spLocks noGrp="1"/>
          </p:cNvSpPr>
          <p:nvPr>
            <p:ph type="title"/>
          </p:nvPr>
        </p:nvSpPr>
        <p:spPr>
          <a:xfrm>
            <a:off x="1733513" y="877379"/>
            <a:ext cx="5676975" cy="4610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Bandingkan objek di bawah.</a:t>
            </a:r>
            <a:endParaRPr sz="4800" dirty="0"/>
          </a:p>
        </p:txBody>
      </p:sp>
      <p:grpSp>
        <p:nvGrpSpPr>
          <p:cNvPr id="1530" name="Google Shape;1530;p83"/>
          <p:cNvGrpSpPr/>
          <p:nvPr/>
        </p:nvGrpSpPr>
        <p:grpSpPr>
          <a:xfrm rot="8846333">
            <a:off x="154109" y="546286"/>
            <a:ext cx="603082" cy="702925"/>
            <a:chOff x="4320546" y="873076"/>
            <a:chExt cx="440763" cy="513734"/>
          </a:xfrm>
        </p:grpSpPr>
        <p:sp>
          <p:nvSpPr>
            <p:cNvPr id="1531" name="Google Shape;1531;p83"/>
            <p:cNvSpPr/>
            <p:nvPr/>
          </p:nvSpPr>
          <p:spPr>
            <a:xfrm>
              <a:off x="4398100" y="1063551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3"/>
            <p:cNvSpPr/>
            <p:nvPr/>
          </p:nvSpPr>
          <p:spPr>
            <a:xfrm>
              <a:off x="4372966" y="1010537"/>
              <a:ext cx="274825" cy="301609"/>
            </a:xfrm>
            <a:custGeom>
              <a:avLst/>
              <a:gdLst/>
              <a:ahLst/>
              <a:cxnLst/>
              <a:rect l="l" t="t" r="r" b="b"/>
              <a:pathLst>
                <a:path w="5510" h="6047" extrusionOk="0">
                  <a:moveTo>
                    <a:pt x="1261" y="1"/>
                  </a:moveTo>
                  <a:cubicBezTo>
                    <a:pt x="1220" y="1"/>
                    <a:pt x="1177" y="27"/>
                    <a:pt x="1172" y="79"/>
                  </a:cubicBezTo>
                  <a:cubicBezTo>
                    <a:pt x="1113" y="838"/>
                    <a:pt x="600" y="1545"/>
                    <a:pt x="343" y="2251"/>
                  </a:cubicBezTo>
                  <a:cubicBezTo>
                    <a:pt x="125" y="2854"/>
                    <a:pt x="0" y="3495"/>
                    <a:pt x="129" y="4132"/>
                  </a:cubicBezTo>
                  <a:cubicBezTo>
                    <a:pt x="368" y="5317"/>
                    <a:pt x="1549" y="5899"/>
                    <a:pt x="2669" y="6031"/>
                  </a:cubicBezTo>
                  <a:cubicBezTo>
                    <a:pt x="2760" y="6042"/>
                    <a:pt x="2855" y="6047"/>
                    <a:pt x="2952" y="6047"/>
                  </a:cubicBezTo>
                  <a:cubicBezTo>
                    <a:pt x="3460" y="6047"/>
                    <a:pt x="4016" y="5903"/>
                    <a:pt x="4432" y="5643"/>
                  </a:cubicBezTo>
                  <a:cubicBezTo>
                    <a:pt x="4893" y="5359"/>
                    <a:pt x="5097" y="4739"/>
                    <a:pt x="5274" y="4254"/>
                  </a:cubicBezTo>
                  <a:cubicBezTo>
                    <a:pt x="5509" y="3606"/>
                    <a:pt x="5506" y="3003"/>
                    <a:pt x="5315" y="2345"/>
                  </a:cubicBezTo>
                  <a:cubicBezTo>
                    <a:pt x="5093" y="1561"/>
                    <a:pt x="4407" y="938"/>
                    <a:pt x="4317" y="134"/>
                  </a:cubicBezTo>
                  <a:cubicBezTo>
                    <a:pt x="4312" y="82"/>
                    <a:pt x="4268" y="56"/>
                    <a:pt x="4227" y="56"/>
                  </a:cubicBezTo>
                  <a:cubicBezTo>
                    <a:pt x="4186" y="56"/>
                    <a:pt x="4148" y="82"/>
                    <a:pt x="4154" y="134"/>
                  </a:cubicBezTo>
                  <a:cubicBezTo>
                    <a:pt x="4199" y="560"/>
                    <a:pt x="4380" y="883"/>
                    <a:pt x="4605" y="1243"/>
                  </a:cubicBezTo>
                  <a:cubicBezTo>
                    <a:pt x="4920" y="1745"/>
                    <a:pt x="5166" y="2244"/>
                    <a:pt x="5264" y="2837"/>
                  </a:cubicBezTo>
                  <a:cubicBezTo>
                    <a:pt x="5384" y="3568"/>
                    <a:pt x="5149" y="4479"/>
                    <a:pt x="4719" y="5092"/>
                  </a:cubicBezTo>
                  <a:cubicBezTo>
                    <a:pt x="4339" y="5632"/>
                    <a:pt x="3637" y="5879"/>
                    <a:pt x="2971" y="5879"/>
                  </a:cubicBezTo>
                  <a:cubicBezTo>
                    <a:pt x="2800" y="5879"/>
                    <a:pt x="2631" y="5862"/>
                    <a:pt x="2471" y="5830"/>
                  </a:cubicBezTo>
                  <a:cubicBezTo>
                    <a:pt x="1906" y="5719"/>
                    <a:pt x="1237" y="5498"/>
                    <a:pt x="811" y="5095"/>
                  </a:cubicBezTo>
                  <a:cubicBezTo>
                    <a:pt x="215" y="4531"/>
                    <a:pt x="153" y="3637"/>
                    <a:pt x="323" y="2882"/>
                  </a:cubicBezTo>
                  <a:cubicBezTo>
                    <a:pt x="541" y="1922"/>
                    <a:pt x="1258" y="1062"/>
                    <a:pt x="1338" y="79"/>
                  </a:cubicBezTo>
                  <a:cubicBezTo>
                    <a:pt x="1341" y="27"/>
                    <a:pt x="1302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3"/>
            <p:cNvSpPr/>
            <p:nvPr/>
          </p:nvSpPr>
          <p:spPr>
            <a:xfrm>
              <a:off x="4429427" y="996122"/>
              <a:ext cx="155418" cy="22295"/>
            </a:xfrm>
            <a:custGeom>
              <a:avLst/>
              <a:gdLst/>
              <a:ahLst/>
              <a:cxnLst/>
              <a:rect l="l" t="t" r="r" b="b"/>
              <a:pathLst>
                <a:path w="3116" h="447" extrusionOk="0">
                  <a:moveTo>
                    <a:pt x="1623" y="0"/>
                  </a:moveTo>
                  <a:cubicBezTo>
                    <a:pt x="1070" y="0"/>
                    <a:pt x="517" y="84"/>
                    <a:pt x="81" y="299"/>
                  </a:cubicBezTo>
                  <a:cubicBezTo>
                    <a:pt x="1" y="337"/>
                    <a:pt x="50" y="447"/>
                    <a:pt x="125" y="447"/>
                  </a:cubicBezTo>
                  <a:cubicBezTo>
                    <a:pt x="138" y="447"/>
                    <a:pt x="151" y="444"/>
                    <a:pt x="164" y="437"/>
                  </a:cubicBezTo>
                  <a:cubicBezTo>
                    <a:pt x="557" y="245"/>
                    <a:pt x="1089" y="171"/>
                    <a:pt x="1622" y="171"/>
                  </a:cubicBezTo>
                  <a:cubicBezTo>
                    <a:pt x="2110" y="171"/>
                    <a:pt x="2598" y="233"/>
                    <a:pt x="2978" y="326"/>
                  </a:cubicBezTo>
                  <a:cubicBezTo>
                    <a:pt x="2985" y="328"/>
                    <a:pt x="2991" y="328"/>
                    <a:pt x="2998" y="328"/>
                  </a:cubicBezTo>
                  <a:cubicBezTo>
                    <a:pt x="3084" y="328"/>
                    <a:pt x="3116" y="190"/>
                    <a:pt x="3019" y="166"/>
                  </a:cubicBezTo>
                  <a:cubicBezTo>
                    <a:pt x="2609" y="67"/>
                    <a:pt x="2116" y="0"/>
                    <a:pt x="16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3"/>
            <p:cNvSpPr/>
            <p:nvPr/>
          </p:nvSpPr>
          <p:spPr>
            <a:xfrm>
              <a:off x="4431023" y="917766"/>
              <a:ext cx="156366" cy="100753"/>
            </a:xfrm>
            <a:custGeom>
              <a:avLst/>
              <a:gdLst/>
              <a:ahLst/>
              <a:cxnLst/>
              <a:rect l="l" t="t" r="r" b="b"/>
              <a:pathLst>
                <a:path w="3135" h="2020" extrusionOk="0">
                  <a:moveTo>
                    <a:pt x="1318" y="1"/>
                  </a:moveTo>
                  <a:cubicBezTo>
                    <a:pt x="945" y="1"/>
                    <a:pt x="568" y="54"/>
                    <a:pt x="379" y="296"/>
                  </a:cubicBezTo>
                  <a:cubicBezTo>
                    <a:pt x="70" y="688"/>
                    <a:pt x="94" y="1450"/>
                    <a:pt x="11" y="1918"/>
                  </a:cubicBezTo>
                  <a:cubicBezTo>
                    <a:pt x="1" y="1980"/>
                    <a:pt x="53" y="2020"/>
                    <a:pt x="101" y="2020"/>
                  </a:cubicBezTo>
                  <a:cubicBezTo>
                    <a:pt x="133" y="2020"/>
                    <a:pt x="164" y="2001"/>
                    <a:pt x="171" y="1959"/>
                  </a:cubicBezTo>
                  <a:cubicBezTo>
                    <a:pt x="229" y="1613"/>
                    <a:pt x="270" y="1263"/>
                    <a:pt x="347" y="917"/>
                  </a:cubicBezTo>
                  <a:cubicBezTo>
                    <a:pt x="496" y="213"/>
                    <a:pt x="1199" y="192"/>
                    <a:pt x="1796" y="192"/>
                  </a:cubicBezTo>
                  <a:cubicBezTo>
                    <a:pt x="1806" y="192"/>
                    <a:pt x="1817" y="192"/>
                    <a:pt x="1828" y="192"/>
                  </a:cubicBezTo>
                  <a:cubicBezTo>
                    <a:pt x="1895" y="192"/>
                    <a:pt x="1965" y="191"/>
                    <a:pt x="2035" y="191"/>
                  </a:cubicBezTo>
                  <a:cubicBezTo>
                    <a:pt x="2298" y="191"/>
                    <a:pt x="2566" y="216"/>
                    <a:pt x="2741" y="463"/>
                  </a:cubicBezTo>
                  <a:cubicBezTo>
                    <a:pt x="2845" y="608"/>
                    <a:pt x="2856" y="875"/>
                    <a:pt x="2873" y="1051"/>
                  </a:cubicBezTo>
                  <a:cubicBezTo>
                    <a:pt x="2904" y="1347"/>
                    <a:pt x="2928" y="1644"/>
                    <a:pt x="2963" y="1939"/>
                  </a:cubicBezTo>
                  <a:cubicBezTo>
                    <a:pt x="2970" y="1991"/>
                    <a:pt x="3014" y="2017"/>
                    <a:pt x="3055" y="2017"/>
                  </a:cubicBezTo>
                  <a:cubicBezTo>
                    <a:pt x="3096" y="2017"/>
                    <a:pt x="3134" y="1991"/>
                    <a:pt x="3129" y="1939"/>
                  </a:cubicBezTo>
                  <a:cubicBezTo>
                    <a:pt x="3077" y="1495"/>
                    <a:pt x="3105" y="982"/>
                    <a:pt x="2963" y="557"/>
                  </a:cubicBezTo>
                  <a:cubicBezTo>
                    <a:pt x="2790" y="43"/>
                    <a:pt x="2502" y="50"/>
                    <a:pt x="2028" y="33"/>
                  </a:cubicBezTo>
                  <a:cubicBezTo>
                    <a:pt x="1839" y="27"/>
                    <a:pt x="1580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3"/>
            <p:cNvSpPr/>
            <p:nvPr/>
          </p:nvSpPr>
          <p:spPr>
            <a:xfrm>
              <a:off x="4479254" y="873076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694" y="1"/>
                  </a:moveTo>
                  <a:cubicBezTo>
                    <a:pt x="475" y="1"/>
                    <a:pt x="220" y="84"/>
                    <a:pt x="111" y="281"/>
                  </a:cubicBezTo>
                  <a:cubicBezTo>
                    <a:pt x="0" y="482"/>
                    <a:pt x="28" y="742"/>
                    <a:pt x="56" y="960"/>
                  </a:cubicBezTo>
                  <a:cubicBezTo>
                    <a:pt x="61" y="1001"/>
                    <a:pt x="90" y="1019"/>
                    <a:pt x="121" y="1019"/>
                  </a:cubicBezTo>
                  <a:cubicBezTo>
                    <a:pt x="169" y="1019"/>
                    <a:pt x="223" y="978"/>
                    <a:pt x="215" y="915"/>
                  </a:cubicBezTo>
                  <a:cubicBezTo>
                    <a:pt x="191" y="749"/>
                    <a:pt x="160" y="517"/>
                    <a:pt x="250" y="364"/>
                  </a:cubicBezTo>
                  <a:cubicBezTo>
                    <a:pt x="338" y="219"/>
                    <a:pt x="531" y="164"/>
                    <a:pt x="699" y="164"/>
                  </a:cubicBezTo>
                  <a:cubicBezTo>
                    <a:pt x="723" y="164"/>
                    <a:pt x="747" y="165"/>
                    <a:pt x="770" y="167"/>
                  </a:cubicBezTo>
                  <a:cubicBezTo>
                    <a:pt x="1241" y="215"/>
                    <a:pt x="1130" y="593"/>
                    <a:pt x="1161" y="936"/>
                  </a:cubicBezTo>
                  <a:cubicBezTo>
                    <a:pt x="1165" y="989"/>
                    <a:pt x="1208" y="1015"/>
                    <a:pt x="1249" y="1015"/>
                  </a:cubicBezTo>
                  <a:cubicBezTo>
                    <a:pt x="1289" y="1015"/>
                    <a:pt x="1327" y="989"/>
                    <a:pt x="1324" y="936"/>
                  </a:cubicBezTo>
                  <a:cubicBezTo>
                    <a:pt x="1303" y="721"/>
                    <a:pt x="1358" y="468"/>
                    <a:pt x="1262" y="268"/>
                  </a:cubicBezTo>
                  <a:cubicBezTo>
                    <a:pt x="1164" y="70"/>
                    <a:pt x="908" y="1"/>
                    <a:pt x="707" y="1"/>
                  </a:cubicBezTo>
                  <a:cubicBezTo>
                    <a:pt x="703" y="1"/>
                    <a:pt x="699" y="1"/>
                    <a:pt x="6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3"/>
            <p:cNvSpPr/>
            <p:nvPr/>
          </p:nvSpPr>
          <p:spPr>
            <a:xfrm>
              <a:off x="4431173" y="1015475"/>
              <a:ext cx="43643" cy="21846"/>
            </a:xfrm>
            <a:custGeom>
              <a:avLst/>
              <a:gdLst/>
              <a:ahLst/>
              <a:cxnLst/>
              <a:rect l="l" t="t" r="r" b="b"/>
              <a:pathLst>
                <a:path w="875" h="438" extrusionOk="0">
                  <a:moveTo>
                    <a:pt x="124" y="0"/>
                  </a:moveTo>
                  <a:cubicBezTo>
                    <a:pt x="58" y="0"/>
                    <a:pt x="1" y="84"/>
                    <a:pt x="64" y="139"/>
                  </a:cubicBezTo>
                  <a:cubicBezTo>
                    <a:pt x="264" y="312"/>
                    <a:pt x="504" y="413"/>
                    <a:pt x="771" y="437"/>
                  </a:cubicBezTo>
                  <a:cubicBezTo>
                    <a:pt x="773" y="437"/>
                    <a:pt x="775" y="437"/>
                    <a:pt x="777" y="437"/>
                  </a:cubicBezTo>
                  <a:cubicBezTo>
                    <a:pt x="874" y="437"/>
                    <a:pt x="872" y="281"/>
                    <a:pt x="771" y="271"/>
                  </a:cubicBezTo>
                  <a:cubicBezTo>
                    <a:pt x="549" y="253"/>
                    <a:pt x="347" y="167"/>
                    <a:pt x="178" y="21"/>
                  </a:cubicBezTo>
                  <a:cubicBezTo>
                    <a:pt x="161" y="6"/>
                    <a:pt x="14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3"/>
            <p:cNvSpPr/>
            <p:nvPr/>
          </p:nvSpPr>
          <p:spPr>
            <a:xfrm>
              <a:off x="4541800" y="1010437"/>
              <a:ext cx="47084" cy="23393"/>
            </a:xfrm>
            <a:custGeom>
              <a:avLst/>
              <a:gdLst/>
              <a:ahLst/>
              <a:cxnLst/>
              <a:rect l="l" t="t" r="r" b="b"/>
              <a:pathLst>
                <a:path w="944" h="469" extrusionOk="0">
                  <a:moveTo>
                    <a:pt x="821" y="0"/>
                  </a:moveTo>
                  <a:cubicBezTo>
                    <a:pt x="803" y="0"/>
                    <a:pt x="784" y="7"/>
                    <a:pt x="766" y="22"/>
                  </a:cubicBezTo>
                  <a:cubicBezTo>
                    <a:pt x="602" y="173"/>
                    <a:pt x="343" y="303"/>
                    <a:pt x="113" y="303"/>
                  </a:cubicBezTo>
                  <a:cubicBezTo>
                    <a:pt x="110" y="303"/>
                    <a:pt x="107" y="303"/>
                    <a:pt x="104" y="303"/>
                  </a:cubicBezTo>
                  <a:cubicBezTo>
                    <a:pt x="0" y="303"/>
                    <a:pt x="0" y="466"/>
                    <a:pt x="104" y="469"/>
                  </a:cubicBezTo>
                  <a:cubicBezTo>
                    <a:pt x="107" y="469"/>
                    <a:pt x="110" y="469"/>
                    <a:pt x="113" y="469"/>
                  </a:cubicBezTo>
                  <a:cubicBezTo>
                    <a:pt x="384" y="469"/>
                    <a:pt x="685" y="318"/>
                    <a:pt x="884" y="140"/>
                  </a:cubicBezTo>
                  <a:cubicBezTo>
                    <a:pt x="943" y="82"/>
                    <a:pt x="887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3"/>
            <p:cNvSpPr/>
            <p:nvPr/>
          </p:nvSpPr>
          <p:spPr>
            <a:xfrm>
              <a:off x="4489429" y="998666"/>
              <a:ext cx="18554" cy="221456"/>
            </a:xfrm>
            <a:custGeom>
              <a:avLst/>
              <a:gdLst/>
              <a:ahLst/>
              <a:cxnLst/>
              <a:rect l="l" t="t" r="r" b="b"/>
              <a:pathLst>
                <a:path w="372" h="4440" extrusionOk="0">
                  <a:moveTo>
                    <a:pt x="257" y="1"/>
                  </a:moveTo>
                  <a:cubicBezTo>
                    <a:pt x="216" y="1"/>
                    <a:pt x="176" y="28"/>
                    <a:pt x="177" y="81"/>
                  </a:cubicBezTo>
                  <a:cubicBezTo>
                    <a:pt x="198" y="1495"/>
                    <a:pt x="212" y="2933"/>
                    <a:pt x="11" y="4336"/>
                  </a:cubicBezTo>
                  <a:cubicBezTo>
                    <a:pt x="0" y="4398"/>
                    <a:pt x="55" y="4440"/>
                    <a:pt x="102" y="4440"/>
                  </a:cubicBezTo>
                  <a:cubicBezTo>
                    <a:pt x="133" y="4440"/>
                    <a:pt x="162" y="4422"/>
                    <a:pt x="167" y="4381"/>
                  </a:cubicBezTo>
                  <a:cubicBezTo>
                    <a:pt x="372" y="2960"/>
                    <a:pt x="361" y="1512"/>
                    <a:pt x="340" y="81"/>
                  </a:cubicBezTo>
                  <a:cubicBezTo>
                    <a:pt x="340" y="28"/>
                    <a:pt x="299" y="1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3"/>
            <p:cNvSpPr/>
            <p:nvPr/>
          </p:nvSpPr>
          <p:spPr>
            <a:xfrm>
              <a:off x="4513469" y="998816"/>
              <a:ext cx="37558" cy="213625"/>
            </a:xfrm>
            <a:custGeom>
              <a:avLst/>
              <a:gdLst/>
              <a:ahLst/>
              <a:cxnLst/>
              <a:rect l="l" t="t" r="r" b="b"/>
              <a:pathLst>
                <a:path w="753" h="4283" extrusionOk="0">
                  <a:moveTo>
                    <a:pt x="80" y="0"/>
                  </a:moveTo>
                  <a:cubicBezTo>
                    <a:pt x="39" y="0"/>
                    <a:pt x="0" y="26"/>
                    <a:pt x="7" y="78"/>
                  </a:cubicBezTo>
                  <a:cubicBezTo>
                    <a:pt x="177" y="1460"/>
                    <a:pt x="350" y="2850"/>
                    <a:pt x="586" y="4222"/>
                  </a:cubicBezTo>
                  <a:cubicBezTo>
                    <a:pt x="593" y="4264"/>
                    <a:pt x="622" y="4282"/>
                    <a:pt x="654" y="4282"/>
                  </a:cubicBezTo>
                  <a:cubicBezTo>
                    <a:pt x="701" y="4282"/>
                    <a:pt x="752" y="4242"/>
                    <a:pt x="742" y="4180"/>
                  </a:cubicBezTo>
                  <a:cubicBezTo>
                    <a:pt x="509" y="2819"/>
                    <a:pt x="340" y="1447"/>
                    <a:pt x="170" y="78"/>
                  </a:cubicBezTo>
                  <a:cubicBezTo>
                    <a:pt x="165" y="26"/>
                    <a:pt x="121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3"/>
            <p:cNvSpPr/>
            <p:nvPr/>
          </p:nvSpPr>
          <p:spPr>
            <a:xfrm>
              <a:off x="4320546" y="1034927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2" y="0"/>
                  </a:moveTo>
                  <a:cubicBezTo>
                    <a:pt x="57" y="0"/>
                    <a:pt x="0" y="59"/>
                    <a:pt x="37" y="123"/>
                  </a:cubicBezTo>
                  <a:cubicBezTo>
                    <a:pt x="195" y="404"/>
                    <a:pt x="590" y="498"/>
                    <a:pt x="868" y="615"/>
                  </a:cubicBezTo>
                  <a:cubicBezTo>
                    <a:pt x="880" y="620"/>
                    <a:pt x="892" y="622"/>
                    <a:pt x="904" y="622"/>
                  </a:cubicBezTo>
                  <a:cubicBezTo>
                    <a:pt x="983" y="622"/>
                    <a:pt x="1036" y="510"/>
                    <a:pt x="951" y="474"/>
                  </a:cubicBezTo>
                  <a:cubicBezTo>
                    <a:pt x="806" y="411"/>
                    <a:pt x="656" y="349"/>
                    <a:pt x="511" y="286"/>
                  </a:cubicBezTo>
                  <a:cubicBezTo>
                    <a:pt x="379" y="227"/>
                    <a:pt x="251" y="168"/>
                    <a:pt x="178" y="40"/>
                  </a:cubicBezTo>
                  <a:cubicBezTo>
                    <a:pt x="162" y="12"/>
                    <a:pt x="137" y="0"/>
                    <a:pt x="11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3"/>
            <p:cNvSpPr/>
            <p:nvPr/>
          </p:nvSpPr>
          <p:spPr>
            <a:xfrm>
              <a:off x="4674522" y="1151190"/>
              <a:ext cx="86787" cy="9826"/>
            </a:xfrm>
            <a:custGeom>
              <a:avLst/>
              <a:gdLst/>
              <a:ahLst/>
              <a:cxnLst/>
              <a:rect l="l" t="t" r="r" b="b"/>
              <a:pathLst>
                <a:path w="1740" h="197" extrusionOk="0">
                  <a:moveTo>
                    <a:pt x="561" y="0"/>
                  </a:moveTo>
                  <a:cubicBezTo>
                    <a:pt x="410" y="0"/>
                    <a:pt x="259" y="2"/>
                    <a:pt x="108" y="6"/>
                  </a:cubicBezTo>
                  <a:cubicBezTo>
                    <a:pt x="1" y="6"/>
                    <a:pt x="0" y="169"/>
                    <a:pt x="104" y="169"/>
                  </a:cubicBezTo>
                  <a:cubicBezTo>
                    <a:pt x="105" y="169"/>
                    <a:pt x="106" y="169"/>
                    <a:pt x="108" y="169"/>
                  </a:cubicBezTo>
                  <a:cubicBezTo>
                    <a:pt x="256" y="165"/>
                    <a:pt x="405" y="163"/>
                    <a:pt x="554" y="163"/>
                  </a:cubicBezTo>
                  <a:cubicBezTo>
                    <a:pt x="914" y="163"/>
                    <a:pt x="1275" y="175"/>
                    <a:pt x="1636" y="196"/>
                  </a:cubicBezTo>
                  <a:cubicBezTo>
                    <a:pt x="1638" y="197"/>
                    <a:pt x="1640" y="197"/>
                    <a:pt x="1643" y="197"/>
                  </a:cubicBezTo>
                  <a:cubicBezTo>
                    <a:pt x="1740" y="197"/>
                    <a:pt x="1738" y="37"/>
                    <a:pt x="1636" y="30"/>
                  </a:cubicBezTo>
                  <a:cubicBezTo>
                    <a:pt x="1277" y="11"/>
                    <a:pt x="919" y="0"/>
                    <a:pt x="5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3"/>
            <p:cNvSpPr/>
            <p:nvPr/>
          </p:nvSpPr>
          <p:spPr>
            <a:xfrm>
              <a:off x="4645494" y="1289698"/>
              <a:ext cx="51873" cy="34066"/>
            </a:xfrm>
            <a:custGeom>
              <a:avLst/>
              <a:gdLst/>
              <a:ahLst/>
              <a:cxnLst/>
              <a:rect l="l" t="t" r="r" b="b"/>
              <a:pathLst>
                <a:path w="1040" h="683" extrusionOk="0">
                  <a:moveTo>
                    <a:pt x="119" y="0"/>
                  </a:moveTo>
                  <a:cubicBezTo>
                    <a:pt x="46" y="0"/>
                    <a:pt x="0" y="109"/>
                    <a:pt x="77" y="150"/>
                  </a:cubicBezTo>
                  <a:cubicBezTo>
                    <a:pt x="350" y="302"/>
                    <a:pt x="614" y="472"/>
                    <a:pt x="860" y="663"/>
                  </a:cubicBezTo>
                  <a:cubicBezTo>
                    <a:pt x="877" y="677"/>
                    <a:pt x="895" y="683"/>
                    <a:pt x="913" y="683"/>
                  </a:cubicBezTo>
                  <a:cubicBezTo>
                    <a:pt x="980" y="683"/>
                    <a:pt x="1039" y="600"/>
                    <a:pt x="974" y="549"/>
                  </a:cubicBezTo>
                  <a:cubicBezTo>
                    <a:pt x="718" y="347"/>
                    <a:pt x="448" y="168"/>
                    <a:pt x="160" y="11"/>
                  </a:cubicBezTo>
                  <a:cubicBezTo>
                    <a:pt x="146" y="4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3"/>
            <p:cNvSpPr/>
            <p:nvPr/>
          </p:nvSpPr>
          <p:spPr>
            <a:xfrm>
              <a:off x="4354911" y="1310298"/>
              <a:ext cx="39653" cy="44142"/>
            </a:xfrm>
            <a:custGeom>
              <a:avLst/>
              <a:gdLst/>
              <a:ahLst/>
              <a:cxnLst/>
              <a:rect l="l" t="t" r="r" b="b"/>
              <a:pathLst>
                <a:path w="795" h="885" extrusionOk="0">
                  <a:moveTo>
                    <a:pt x="676" y="1"/>
                  </a:moveTo>
                  <a:cubicBezTo>
                    <a:pt x="652" y="1"/>
                    <a:pt x="626" y="11"/>
                    <a:pt x="608" y="35"/>
                  </a:cubicBezTo>
                  <a:cubicBezTo>
                    <a:pt x="421" y="281"/>
                    <a:pt x="234" y="524"/>
                    <a:pt x="47" y="769"/>
                  </a:cubicBezTo>
                  <a:cubicBezTo>
                    <a:pt x="1" y="828"/>
                    <a:pt x="57" y="884"/>
                    <a:pt x="117" y="884"/>
                  </a:cubicBezTo>
                  <a:cubicBezTo>
                    <a:pt x="143" y="884"/>
                    <a:pt x="169" y="874"/>
                    <a:pt x="189" y="849"/>
                  </a:cubicBezTo>
                  <a:cubicBezTo>
                    <a:pt x="376" y="607"/>
                    <a:pt x="563" y="364"/>
                    <a:pt x="750" y="118"/>
                  </a:cubicBezTo>
                  <a:cubicBezTo>
                    <a:pt x="794" y="59"/>
                    <a:pt x="736" y="1"/>
                    <a:pt x="67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3"/>
            <p:cNvSpPr/>
            <p:nvPr/>
          </p:nvSpPr>
          <p:spPr>
            <a:xfrm>
              <a:off x="4503095" y="1345311"/>
              <a:ext cx="9377" cy="41498"/>
            </a:xfrm>
            <a:custGeom>
              <a:avLst/>
              <a:gdLst/>
              <a:ahLst/>
              <a:cxnLst/>
              <a:rect l="l" t="t" r="r" b="b"/>
              <a:pathLst>
                <a:path w="188" h="832" extrusionOk="0">
                  <a:moveTo>
                    <a:pt x="80" y="0"/>
                  </a:moveTo>
                  <a:cubicBezTo>
                    <a:pt x="40" y="0"/>
                    <a:pt x="0" y="26"/>
                    <a:pt x="4" y="78"/>
                  </a:cubicBezTo>
                  <a:cubicBezTo>
                    <a:pt x="21" y="303"/>
                    <a:pt x="25" y="529"/>
                    <a:pt x="15" y="753"/>
                  </a:cubicBezTo>
                  <a:cubicBezTo>
                    <a:pt x="11" y="805"/>
                    <a:pt x="51" y="831"/>
                    <a:pt x="92" y="831"/>
                  </a:cubicBezTo>
                  <a:cubicBezTo>
                    <a:pt x="133" y="831"/>
                    <a:pt x="175" y="805"/>
                    <a:pt x="177" y="753"/>
                  </a:cubicBezTo>
                  <a:cubicBezTo>
                    <a:pt x="188" y="529"/>
                    <a:pt x="184" y="303"/>
                    <a:pt x="167" y="78"/>
                  </a:cubicBezTo>
                  <a:cubicBezTo>
                    <a:pt x="163" y="26"/>
                    <a:pt x="121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3"/>
            <p:cNvSpPr/>
            <p:nvPr/>
          </p:nvSpPr>
          <p:spPr>
            <a:xfrm>
              <a:off x="4666941" y="1220918"/>
              <a:ext cx="36560" cy="13816"/>
            </a:xfrm>
            <a:custGeom>
              <a:avLst/>
              <a:gdLst/>
              <a:ahLst/>
              <a:cxnLst/>
              <a:rect l="l" t="t" r="r" b="b"/>
              <a:pathLst>
                <a:path w="733" h="277" extrusionOk="0">
                  <a:moveTo>
                    <a:pt x="95" y="0"/>
                  </a:moveTo>
                  <a:cubicBezTo>
                    <a:pt x="0" y="0"/>
                    <a:pt x="3" y="154"/>
                    <a:pt x="104" y="164"/>
                  </a:cubicBezTo>
                  <a:cubicBezTo>
                    <a:pt x="274" y="181"/>
                    <a:pt x="437" y="216"/>
                    <a:pt x="600" y="271"/>
                  </a:cubicBezTo>
                  <a:cubicBezTo>
                    <a:pt x="609" y="275"/>
                    <a:pt x="619" y="276"/>
                    <a:pt x="627" y="276"/>
                  </a:cubicBezTo>
                  <a:cubicBezTo>
                    <a:pt x="707" y="276"/>
                    <a:pt x="732" y="143"/>
                    <a:pt x="641" y="116"/>
                  </a:cubicBezTo>
                  <a:cubicBezTo>
                    <a:pt x="467" y="53"/>
                    <a:pt x="288" y="18"/>
                    <a:pt x="104" y="1"/>
                  </a:cubicBezTo>
                  <a:cubicBezTo>
                    <a:pt x="101" y="1"/>
                    <a:pt x="98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3"/>
            <p:cNvSpPr/>
            <p:nvPr/>
          </p:nvSpPr>
          <p:spPr>
            <a:xfrm>
              <a:off x="4634122" y="1063207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0" y="0"/>
                  </a:moveTo>
                  <a:cubicBezTo>
                    <a:pt x="588" y="0"/>
                    <a:pt x="574" y="3"/>
                    <a:pt x="561" y="10"/>
                  </a:cubicBezTo>
                  <a:cubicBezTo>
                    <a:pt x="402" y="94"/>
                    <a:pt x="239" y="177"/>
                    <a:pt x="79" y="263"/>
                  </a:cubicBezTo>
                  <a:cubicBezTo>
                    <a:pt x="0" y="304"/>
                    <a:pt x="48" y="413"/>
                    <a:pt x="121" y="413"/>
                  </a:cubicBezTo>
                  <a:cubicBezTo>
                    <a:pt x="134" y="413"/>
                    <a:pt x="148" y="409"/>
                    <a:pt x="163" y="401"/>
                  </a:cubicBezTo>
                  <a:cubicBezTo>
                    <a:pt x="322" y="318"/>
                    <a:pt x="485" y="235"/>
                    <a:pt x="644" y="152"/>
                  </a:cubicBezTo>
                  <a:cubicBezTo>
                    <a:pt x="724" y="111"/>
                    <a:pt x="675" y="0"/>
                    <a:pt x="6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3"/>
            <p:cNvSpPr/>
            <p:nvPr/>
          </p:nvSpPr>
          <p:spPr>
            <a:xfrm>
              <a:off x="4364836" y="955921"/>
              <a:ext cx="22994" cy="35662"/>
            </a:xfrm>
            <a:custGeom>
              <a:avLst/>
              <a:gdLst/>
              <a:ahLst/>
              <a:cxnLst/>
              <a:rect l="l" t="t" r="r" b="b"/>
              <a:pathLst>
                <a:path w="461" h="715" extrusionOk="0">
                  <a:moveTo>
                    <a:pt x="111" y="1"/>
                  </a:moveTo>
                  <a:cubicBezTo>
                    <a:pt x="58" y="1"/>
                    <a:pt x="1" y="61"/>
                    <a:pt x="32" y="127"/>
                  </a:cubicBezTo>
                  <a:cubicBezTo>
                    <a:pt x="118" y="307"/>
                    <a:pt x="201" y="491"/>
                    <a:pt x="288" y="671"/>
                  </a:cubicBezTo>
                  <a:cubicBezTo>
                    <a:pt x="302" y="702"/>
                    <a:pt x="326" y="715"/>
                    <a:pt x="351" y="715"/>
                  </a:cubicBezTo>
                  <a:cubicBezTo>
                    <a:pt x="404" y="715"/>
                    <a:pt x="461" y="655"/>
                    <a:pt x="430" y="588"/>
                  </a:cubicBezTo>
                  <a:cubicBezTo>
                    <a:pt x="343" y="408"/>
                    <a:pt x="260" y="224"/>
                    <a:pt x="174" y="44"/>
                  </a:cubicBezTo>
                  <a:cubicBezTo>
                    <a:pt x="160" y="14"/>
                    <a:pt x="136" y="1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3"/>
            <p:cNvSpPr/>
            <p:nvPr/>
          </p:nvSpPr>
          <p:spPr>
            <a:xfrm>
              <a:off x="4433966" y="964301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76" y="0"/>
                  </a:moveTo>
                  <a:cubicBezTo>
                    <a:pt x="1757" y="0"/>
                    <a:pt x="1534" y="20"/>
                    <a:pt x="1307" y="43"/>
                  </a:cubicBezTo>
                  <a:cubicBezTo>
                    <a:pt x="888" y="84"/>
                    <a:pt x="465" y="94"/>
                    <a:pt x="83" y="289"/>
                  </a:cubicBezTo>
                  <a:cubicBezTo>
                    <a:pt x="0" y="330"/>
                    <a:pt x="51" y="439"/>
                    <a:pt x="126" y="439"/>
                  </a:cubicBezTo>
                  <a:cubicBezTo>
                    <a:pt x="138" y="439"/>
                    <a:pt x="150" y="436"/>
                    <a:pt x="163" y="430"/>
                  </a:cubicBezTo>
                  <a:cubicBezTo>
                    <a:pt x="565" y="226"/>
                    <a:pt x="1047" y="230"/>
                    <a:pt x="1484" y="188"/>
                  </a:cubicBezTo>
                  <a:cubicBezTo>
                    <a:pt x="1647" y="173"/>
                    <a:pt x="1807" y="162"/>
                    <a:pt x="1965" y="162"/>
                  </a:cubicBezTo>
                  <a:cubicBezTo>
                    <a:pt x="2246" y="162"/>
                    <a:pt x="2521" y="197"/>
                    <a:pt x="2800" y="305"/>
                  </a:cubicBezTo>
                  <a:cubicBezTo>
                    <a:pt x="2810" y="309"/>
                    <a:pt x="2820" y="311"/>
                    <a:pt x="2829" y="311"/>
                  </a:cubicBezTo>
                  <a:cubicBezTo>
                    <a:pt x="2905" y="311"/>
                    <a:pt x="2929" y="181"/>
                    <a:pt x="2842" y="147"/>
                  </a:cubicBezTo>
                  <a:cubicBezTo>
                    <a:pt x="2555" y="35"/>
                    <a:pt x="2268" y="0"/>
                    <a:pt x="19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83"/>
          <p:cNvGrpSpPr/>
          <p:nvPr/>
        </p:nvGrpSpPr>
        <p:grpSpPr>
          <a:xfrm rot="-550687">
            <a:off x="797395" y="4232517"/>
            <a:ext cx="535216" cy="425218"/>
            <a:chOff x="1138950" y="3482175"/>
            <a:chExt cx="841076" cy="618676"/>
          </a:xfrm>
        </p:grpSpPr>
        <p:sp>
          <p:nvSpPr>
            <p:cNvPr id="1551" name="Google Shape;1551;p83"/>
            <p:cNvSpPr/>
            <p:nvPr/>
          </p:nvSpPr>
          <p:spPr>
            <a:xfrm>
              <a:off x="1138950" y="3530630"/>
              <a:ext cx="91322" cy="167636"/>
            </a:xfrm>
            <a:custGeom>
              <a:avLst/>
              <a:gdLst/>
              <a:ahLst/>
              <a:cxnLst/>
              <a:rect l="l" t="t" r="r" b="b"/>
              <a:pathLst>
                <a:path w="1210" h="2221" extrusionOk="0">
                  <a:moveTo>
                    <a:pt x="554" y="1"/>
                  </a:moveTo>
                  <a:cubicBezTo>
                    <a:pt x="468" y="18"/>
                    <a:pt x="395" y="63"/>
                    <a:pt x="333" y="132"/>
                  </a:cubicBezTo>
                  <a:cubicBezTo>
                    <a:pt x="250" y="222"/>
                    <a:pt x="215" y="309"/>
                    <a:pt x="204" y="433"/>
                  </a:cubicBezTo>
                  <a:cubicBezTo>
                    <a:pt x="177" y="729"/>
                    <a:pt x="253" y="867"/>
                    <a:pt x="578" y="1144"/>
                  </a:cubicBezTo>
                  <a:cubicBezTo>
                    <a:pt x="818" y="1352"/>
                    <a:pt x="925" y="1473"/>
                    <a:pt x="984" y="1615"/>
                  </a:cubicBezTo>
                  <a:cubicBezTo>
                    <a:pt x="1056" y="1789"/>
                    <a:pt x="1011" y="1914"/>
                    <a:pt x="845" y="2000"/>
                  </a:cubicBezTo>
                  <a:cubicBezTo>
                    <a:pt x="774" y="2039"/>
                    <a:pt x="698" y="2058"/>
                    <a:pt x="623" y="2058"/>
                  </a:cubicBezTo>
                  <a:cubicBezTo>
                    <a:pt x="494" y="2058"/>
                    <a:pt x="367" y="2002"/>
                    <a:pt x="271" y="1899"/>
                  </a:cubicBezTo>
                  <a:cubicBezTo>
                    <a:pt x="201" y="1820"/>
                    <a:pt x="162" y="1733"/>
                    <a:pt x="138" y="1612"/>
                  </a:cubicBezTo>
                  <a:cubicBezTo>
                    <a:pt x="128" y="1519"/>
                    <a:pt x="104" y="1473"/>
                    <a:pt x="73" y="1463"/>
                  </a:cubicBezTo>
                  <a:cubicBezTo>
                    <a:pt x="69" y="1462"/>
                    <a:pt x="65" y="1462"/>
                    <a:pt x="62" y="1462"/>
                  </a:cubicBezTo>
                  <a:cubicBezTo>
                    <a:pt x="21" y="1462"/>
                    <a:pt x="0" y="1521"/>
                    <a:pt x="0" y="1636"/>
                  </a:cubicBezTo>
                  <a:cubicBezTo>
                    <a:pt x="0" y="1924"/>
                    <a:pt x="167" y="2135"/>
                    <a:pt x="454" y="2205"/>
                  </a:cubicBezTo>
                  <a:cubicBezTo>
                    <a:pt x="494" y="2215"/>
                    <a:pt x="550" y="2221"/>
                    <a:pt x="608" y="2221"/>
                  </a:cubicBezTo>
                  <a:cubicBezTo>
                    <a:pt x="679" y="2221"/>
                    <a:pt x="752" y="2213"/>
                    <a:pt x="804" y="2197"/>
                  </a:cubicBezTo>
                  <a:cubicBezTo>
                    <a:pt x="1008" y="2142"/>
                    <a:pt x="1136" y="2017"/>
                    <a:pt x="1185" y="1830"/>
                  </a:cubicBezTo>
                  <a:cubicBezTo>
                    <a:pt x="1209" y="1722"/>
                    <a:pt x="1195" y="1608"/>
                    <a:pt x="1130" y="1473"/>
                  </a:cubicBezTo>
                  <a:cubicBezTo>
                    <a:pt x="1081" y="1376"/>
                    <a:pt x="922" y="1196"/>
                    <a:pt x="738" y="1047"/>
                  </a:cubicBezTo>
                  <a:cubicBezTo>
                    <a:pt x="402" y="770"/>
                    <a:pt x="312" y="590"/>
                    <a:pt x="405" y="361"/>
                  </a:cubicBezTo>
                  <a:cubicBezTo>
                    <a:pt x="433" y="285"/>
                    <a:pt x="506" y="205"/>
                    <a:pt x="562" y="181"/>
                  </a:cubicBezTo>
                  <a:cubicBezTo>
                    <a:pt x="587" y="168"/>
                    <a:pt x="619" y="162"/>
                    <a:pt x="651" y="162"/>
                  </a:cubicBezTo>
                  <a:cubicBezTo>
                    <a:pt x="692" y="162"/>
                    <a:pt x="735" y="172"/>
                    <a:pt x="770" y="191"/>
                  </a:cubicBezTo>
                  <a:cubicBezTo>
                    <a:pt x="842" y="225"/>
                    <a:pt x="911" y="295"/>
                    <a:pt x="922" y="340"/>
                  </a:cubicBezTo>
                  <a:cubicBezTo>
                    <a:pt x="931" y="383"/>
                    <a:pt x="964" y="424"/>
                    <a:pt x="998" y="424"/>
                  </a:cubicBezTo>
                  <a:cubicBezTo>
                    <a:pt x="999" y="424"/>
                    <a:pt x="1000" y="424"/>
                    <a:pt x="1002" y="423"/>
                  </a:cubicBezTo>
                  <a:cubicBezTo>
                    <a:pt x="1081" y="409"/>
                    <a:pt x="1053" y="230"/>
                    <a:pt x="952" y="129"/>
                  </a:cubicBezTo>
                  <a:cubicBezTo>
                    <a:pt x="873" y="56"/>
                    <a:pt x="73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3"/>
            <p:cNvSpPr/>
            <p:nvPr/>
          </p:nvSpPr>
          <p:spPr>
            <a:xfrm>
              <a:off x="1249292" y="3530630"/>
              <a:ext cx="103322" cy="165900"/>
            </a:xfrm>
            <a:custGeom>
              <a:avLst/>
              <a:gdLst/>
              <a:ahLst/>
              <a:cxnLst/>
              <a:rect l="l" t="t" r="r" b="b"/>
              <a:pathLst>
                <a:path w="1369" h="2198" extrusionOk="0">
                  <a:moveTo>
                    <a:pt x="846" y="1"/>
                  </a:moveTo>
                  <a:cubicBezTo>
                    <a:pt x="149" y="1"/>
                    <a:pt x="14" y="8"/>
                    <a:pt x="10" y="80"/>
                  </a:cubicBezTo>
                  <a:cubicBezTo>
                    <a:pt x="0" y="150"/>
                    <a:pt x="63" y="167"/>
                    <a:pt x="319" y="174"/>
                  </a:cubicBezTo>
                  <a:lnTo>
                    <a:pt x="558" y="184"/>
                  </a:lnTo>
                  <a:lnTo>
                    <a:pt x="568" y="569"/>
                  </a:lnTo>
                  <a:cubicBezTo>
                    <a:pt x="571" y="783"/>
                    <a:pt x="582" y="1040"/>
                    <a:pt x="589" y="1151"/>
                  </a:cubicBezTo>
                  <a:cubicBezTo>
                    <a:pt x="592" y="1262"/>
                    <a:pt x="592" y="1529"/>
                    <a:pt x="592" y="1743"/>
                  </a:cubicBezTo>
                  <a:lnTo>
                    <a:pt x="592" y="2159"/>
                  </a:lnTo>
                  <a:cubicBezTo>
                    <a:pt x="592" y="2166"/>
                    <a:pt x="603" y="2180"/>
                    <a:pt x="617" y="2187"/>
                  </a:cubicBezTo>
                  <a:cubicBezTo>
                    <a:pt x="633" y="2194"/>
                    <a:pt x="650" y="2198"/>
                    <a:pt x="668" y="2198"/>
                  </a:cubicBezTo>
                  <a:cubicBezTo>
                    <a:pt x="692" y="2198"/>
                    <a:pt x="716" y="2191"/>
                    <a:pt x="728" y="2176"/>
                  </a:cubicBezTo>
                  <a:cubicBezTo>
                    <a:pt x="745" y="2156"/>
                    <a:pt x="745" y="2131"/>
                    <a:pt x="745" y="1733"/>
                  </a:cubicBezTo>
                  <a:cubicBezTo>
                    <a:pt x="745" y="1504"/>
                    <a:pt x="745" y="1065"/>
                    <a:pt x="738" y="759"/>
                  </a:cubicBezTo>
                  <a:cubicBezTo>
                    <a:pt x="731" y="409"/>
                    <a:pt x="734" y="198"/>
                    <a:pt x="742" y="198"/>
                  </a:cubicBezTo>
                  <a:cubicBezTo>
                    <a:pt x="745" y="195"/>
                    <a:pt x="870" y="188"/>
                    <a:pt x="1019" y="184"/>
                  </a:cubicBezTo>
                  <a:cubicBezTo>
                    <a:pt x="1317" y="174"/>
                    <a:pt x="1351" y="167"/>
                    <a:pt x="1351" y="84"/>
                  </a:cubicBezTo>
                  <a:cubicBezTo>
                    <a:pt x="1351" y="1"/>
                    <a:pt x="1369" y="1"/>
                    <a:pt x="10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3"/>
            <p:cNvSpPr/>
            <p:nvPr/>
          </p:nvSpPr>
          <p:spPr>
            <a:xfrm>
              <a:off x="1371635" y="3527158"/>
              <a:ext cx="81435" cy="169145"/>
            </a:xfrm>
            <a:custGeom>
              <a:avLst/>
              <a:gdLst/>
              <a:ahLst/>
              <a:cxnLst/>
              <a:rect l="l" t="t" r="r" b="b"/>
              <a:pathLst>
                <a:path w="1079" h="2241" extrusionOk="0">
                  <a:moveTo>
                    <a:pt x="1032" y="0"/>
                  </a:moveTo>
                  <a:cubicBezTo>
                    <a:pt x="1029" y="0"/>
                    <a:pt x="1026" y="1"/>
                    <a:pt x="1023" y="1"/>
                  </a:cubicBezTo>
                  <a:cubicBezTo>
                    <a:pt x="1002" y="1"/>
                    <a:pt x="978" y="9"/>
                    <a:pt x="967" y="22"/>
                  </a:cubicBezTo>
                  <a:cubicBezTo>
                    <a:pt x="940" y="47"/>
                    <a:pt x="933" y="133"/>
                    <a:pt x="933" y="375"/>
                  </a:cubicBezTo>
                  <a:cubicBezTo>
                    <a:pt x="933" y="903"/>
                    <a:pt x="884" y="1682"/>
                    <a:pt x="850" y="1827"/>
                  </a:cubicBezTo>
                  <a:cubicBezTo>
                    <a:pt x="829" y="1910"/>
                    <a:pt x="773" y="1987"/>
                    <a:pt x="708" y="2025"/>
                  </a:cubicBezTo>
                  <a:cubicBezTo>
                    <a:pt x="669" y="2043"/>
                    <a:pt x="649" y="2046"/>
                    <a:pt x="545" y="2046"/>
                  </a:cubicBezTo>
                  <a:cubicBezTo>
                    <a:pt x="458" y="2046"/>
                    <a:pt x="420" y="2043"/>
                    <a:pt x="382" y="2032"/>
                  </a:cubicBezTo>
                  <a:cubicBezTo>
                    <a:pt x="323" y="2001"/>
                    <a:pt x="260" y="1928"/>
                    <a:pt x="233" y="1848"/>
                  </a:cubicBezTo>
                  <a:cubicBezTo>
                    <a:pt x="194" y="1720"/>
                    <a:pt x="160" y="1159"/>
                    <a:pt x="146" y="428"/>
                  </a:cubicBezTo>
                  <a:cubicBezTo>
                    <a:pt x="143" y="247"/>
                    <a:pt x="140" y="84"/>
                    <a:pt x="135" y="60"/>
                  </a:cubicBezTo>
                  <a:cubicBezTo>
                    <a:pt x="126" y="19"/>
                    <a:pt x="99" y="1"/>
                    <a:pt x="59" y="1"/>
                  </a:cubicBezTo>
                  <a:cubicBezTo>
                    <a:pt x="56" y="1"/>
                    <a:pt x="53" y="1"/>
                    <a:pt x="49" y="1"/>
                  </a:cubicBezTo>
                  <a:cubicBezTo>
                    <a:pt x="15" y="5"/>
                    <a:pt x="15" y="9"/>
                    <a:pt x="7" y="50"/>
                  </a:cubicBezTo>
                  <a:cubicBezTo>
                    <a:pt x="1" y="130"/>
                    <a:pt x="1" y="1069"/>
                    <a:pt x="7" y="1363"/>
                  </a:cubicBezTo>
                  <a:cubicBezTo>
                    <a:pt x="25" y="1797"/>
                    <a:pt x="49" y="1952"/>
                    <a:pt x="119" y="2046"/>
                  </a:cubicBezTo>
                  <a:cubicBezTo>
                    <a:pt x="181" y="2133"/>
                    <a:pt x="288" y="2202"/>
                    <a:pt x="426" y="2233"/>
                  </a:cubicBezTo>
                  <a:cubicBezTo>
                    <a:pt x="457" y="2238"/>
                    <a:pt x="496" y="2241"/>
                    <a:pt x="537" y="2241"/>
                  </a:cubicBezTo>
                  <a:cubicBezTo>
                    <a:pt x="604" y="2241"/>
                    <a:pt x="676" y="2234"/>
                    <a:pt x="725" y="2219"/>
                  </a:cubicBezTo>
                  <a:cubicBezTo>
                    <a:pt x="805" y="2195"/>
                    <a:pt x="877" y="2142"/>
                    <a:pt x="936" y="2084"/>
                  </a:cubicBezTo>
                  <a:cubicBezTo>
                    <a:pt x="1034" y="1963"/>
                    <a:pt x="1058" y="1797"/>
                    <a:pt x="1071" y="1072"/>
                  </a:cubicBezTo>
                  <a:cubicBezTo>
                    <a:pt x="1078" y="660"/>
                    <a:pt x="1075" y="50"/>
                    <a:pt x="1064" y="19"/>
                  </a:cubicBezTo>
                  <a:cubicBezTo>
                    <a:pt x="1061" y="8"/>
                    <a:pt x="1049" y="0"/>
                    <a:pt x="10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3"/>
            <p:cNvSpPr/>
            <p:nvPr/>
          </p:nvSpPr>
          <p:spPr>
            <a:xfrm>
              <a:off x="1489299" y="3534781"/>
              <a:ext cx="89058" cy="164692"/>
            </a:xfrm>
            <a:custGeom>
              <a:avLst/>
              <a:gdLst/>
              <a:ahLst/>
              <a:cxnLst/>
              <a:rect l="l" t="t" r="r" b="b"/>
              <a:pathLst>
                <a:path w="1180" h="2182" extrusionOk="0">
                  <a:moveTo>
                    <a:pt x="171" y="261"/>
                  </a:moveTo>
                  <a:lnTo>
                    <a:pt x="202" y="279"/>
                  </a:lnTo>
                  <a:cubicBezTo>
                    <a:pt x="330" y="351"/>
                    <a:pt x="618" y="718"/>
                    <a:pt x="780" y="978"/>
                  </a:cubicBezTo>
                  <a:cubicBezTo>
                    <a:pt x="853" y="1093"/>
                    <a:pt x="933" y="1276"/>
                    <a:pt x="951" y="1360"/>
                  </a:cubicBezTo>
                  <a:cubicBezTo>
                    <a:pt x="957" y="1394"/>
                    <a:pt x="961" y="1453"/>
                    <a:pt x="954" y="1505"/>
                  </a:cubicBezTo>
                  <a:cubicBezTo>
                    <a:pt x="951" y="1612"/>
                    <a:pt x="922" y="1702"/>
                    <a:pt x="850" y="1785"/>
                  </a:cubicBezTo>
                  <a:cubicBezTo>
                    <a:pt x="753" y="1907"/>
                    <a:pt x="628" y="1969"/>
                    <a:pt x="410" y="2007"/>
                  </a:cubicBezTo>
                  <a:cubicBezTo>
                    <a:pt x="330" y="2021"/>
                    <a:pt x="254" y="2035"/>
                    <a:pt x="240" y="2038"/>
                  </a:cubicBezTo>
                  <a:cubicBezTo>
                    <a:pt x="236" y="2039"/>
                    <a:pt x="233" y="2039"/>
                    <a:pt x="229" y="2039"/>
                  </a:cubicBezTo>
                  <a:cubicBezTo>
                    <a:pt x="218" y="2039"/>
                    <a:pt x="208" y="2036"/>
                    <a:pt x="205" y="2028"/>
                  </a:cubicBezTo>
                  <a:cubicBezTo>
                    <a:pt x="195" y="2021"/>
                    <a:pt x="195" y="1928"/>
                    <a:pt x="195" y="1758"/>
                  </a:cubicBezTo>
                  <a:cubicBezTo>
                    <a:pt x="195" y="1609"/>
                    <a:pt x="188" y="1373"/>
                    <a:pt x="185" y="1227"/>
                  </a:cubicBezTo>
                  <a:cubicBezTo>
                    <a:pt x="181" y="1079"/>
                    <a:pt x="171" y="802"/>
                    <a:pt x="171" y="607"/>
                  </a:cubicBezTo>
                  <a:lnTo>
                    <a:pt x="171" y="261"/>
                  </a:lnTo>
                  <a:close/>
                  <a:moveTo>
                    <a:pt x="87" y="1"/>
                  </a:moveTo>
                  <a:cubicBezTo>
                    <a:pt x="49" y="4"/>
                    <a:pt x="18" y="25"/>
                    <a:pt x="4" y="60"/>
                  </a:cubicBezTo>
                  <a:cubicBezTo>
                    <a:pt x="1" y="98"/>
                    <a:pt x="8" y="1813"/>
                    <a:pt x="11" y="1993"/>
                  </a:cubicBezTo>
                  <a:cubicBezTo>
                    <a:pt x="15" y="2115"/>
                    <a:pt x="39" y="2142"/>
                    <a:pt x="132" y="2170"/>
                  </a:cubicBezTo>
                  <a:cubicBezTo>
                    <a:pt x="158" y="2178"/>
                    <a:pt x="204" y="2182"/>
                    <a:pt x="267" y="2182"/>
                  </a:cubicBezTo>
                  <a:cubicBezTo>
                    <a:pt x="289" y="2182"/>
                    <a:pt x="312" y="2181"/>
                    <a:pt x="337" y="2180"/>
                  </a:cubicBezTo>
                  <a:cubicBezTo>
                    <a:pt x="465" y="2177"/>
                    <a:pt x="503" y="2170"/>
                    <a:pt x="583" y="2145"/>
                  </a:cubicBezTo>
                  <a:cubicBezTo>
                    <a:pt x="940" y="2035"/>
                    <a:pt x="1179" y="1747"/>
                    <a:pt x="1148" y="1446"/>
                  </a:cubicBezTo>
                  <a:cubicBezTo>
                    <a:pt x="1127" y="1238"/>
                    <a:pt x="985" y="895"/>
                    <a:pt x="801" y="649"/>
                  </a:cubicBezTo>
                  <a:cubicBezTo>
                    <a:pt x="666" y="469"/>
                    <a:pt x="289" y="87"/>
                    <a:pt x="177" y="29"/>
                  </a:cubicBezTo>
                  <a:cubicBezTo>
                    <a:pt x="150" y="12"/>
                    <a:pt x="119" y="4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3"/>
            <p:cNvSpPr/>
            <p:nvPr/>
          </p:nvSpPr>
          <p:spPr>
            <a:xfrm>
              <a:off x="1594962" y="3528064"/>
              <a:ext cx="111246" cy="168843"/>
            </a:xfrm>
            <a:custGeom>
              <a:avLst/>
              <a:gdLst/>
              <a:ahLst/>
              <a:cxnLst/>
              <a:rect l="l" t="t" r="r" b="b"/>
              <a:pathLst>
                <a:path w="1474" h="2237" extrusionOk="0">
                  <a:moveTo>
                    <a:pt x="98" y="0"/>
                  </a:moveTo>
                  <a:cubicBezTo>
                    <a:pt x="87" y="0"/>
                    <a:pt x="74" y="10"/>
                    <a:pt x="53" y="24"/>
                  </a:cubicBezTo>
                  <a:cubicBezTo>
                    <a:pt x="0" y="77"/>
                    <a:pt x="21" y="128"/>
                    <a:pt x="139" y="280"/>
                  </a:cubicBezTo>
                  <a:cubicBezTo>
                    <a:pt x="267" y="437"/>
                    <a:pt x="486" y="779"/>
                    <a:pt x="573" y="956"/>
                  </a:cubicBezTo>
                  <a:cubicBezTo>
                    <a:pt x="597" y="998"/>
                    <a:pt x="621" y="1067"/>
                    <a:pt x="627" y="1102"/>
                  </a:cubicBezTo>
                  <a:cubicBezTo>
                    <a:pt x="632" y="1143"/>
                    <a:pt x="635" y="1348"/>
                    <a:pt x="635" y="1577"/>
                  </a:cubicBezTo>
                  <a:cubicBezTo>
                    <a:pt x="635" y="1948"/>
                    <a:pt x="645" y="2200"/>
                    <a:pt x="662" y="2221"/>
                  </a:cubicBezTo>
                  <a:cubicBezTo>
                    <a:pt x="668" y="2232"/>
                    <a:pt x="679" y="2236"/>
                    <a:pt x="693" y="2236"/>
                  </a:cubicBezTo>
                  <a:cubicBezTo>
                    <a:pt x="732" y="2236"/>
                    <a:pt x="792" y="2196"/>
                    <a:pt x="808" y="2155"/>
                  </a:cubicBezTo>
                  <a:cubicBezTo>
                    <a:pt x="811" y="2138"/>
                    <a:pt x="822" y="1933"/>
                    <a:pt x="822" y="1698"/>
                  </a:cubicBezTo>
                  <a:cubicBezTo>
                    <a:pt x="825" y="1158"/>
                    <a:pt x="835" y="1060"/>
                    <a:pt x="884" y="970"/>
                  </a:cubicBezTo>
                  <a:cubicBezTo>
                    <a:pt x="968" y="800"/>
                    <a:pt x="1193" y="457"/>
                    <a:pt x="1331" y="291"/>
                  </a:cubicBezTo>
                  <a:cubicBezTo>
                    <a:pt x="1456" y="135"/>
                    <a:pt x="1473" y="87"/>
                    <a:pt x="1425" y="24"/>
                  </a:cubicBezTo>
                  <a:cubicBezTo>
                    <a:pt x="1411" y="8"/>
                    <a:pt x="1396" y="1"/>
                    <a:pt x="1379" y="1"/>
                  </a:cubicBezTo>
                  <a:cubicBezTo>
                    <a:pt x="1359" y="1"/>
                    <a:pt x="1337" y="12"/>
                    <a:pt x="1310" y="35"/>
                  </a:cubicBezTo>
                  <a:cubicBezTo>
                    <a:pt x="1262" y="80"/>
                    <a:pt x="1144" y="232"/>
                    <a:pt x="1043" y="381"/>
                  </a:cubicBezTo>
                  <a:cubicBezTo>
                    <a:pt x="867" y="644"/>
                    <a:pt x="770" y="787"/>
                    <a:pt x="752" y="807"/>
                  </a:cubicBezTo>
                  <a:cubicBezTo>
                    <a:pt x="741" y="817"/>
                    <a:pt x="736" y="821"/>
                    <a:pt x="731" y="821"/>
                  </a:cubicBezTo>
                  <a:cubicBezTo>
                    <a:pt x="726" y="821"/>
                    <a:pt x="720" y="817"/>
                    <a:pt x="711" y="811"/>
                  </a:cubicBezTo>
                  <a:cubicBezTo>
                    <a:pt x="697" y="797"/>
                    <a:pt x="676" y="763"/>
                    <a:pt x="659" y="738"/>
                  </a:cubicBezTo>
                  <a:cubicBezTo>
                    <a:pt x="635" y="693"/>
                    <a:pt x="448" y="409"/>
                    <a:pt x="354" y="267"/>
                  </a:cubicBezTo>
                  <a:cubicBezTo>
                    <a:pt x="288" y="166"/>
                    <a:pt x="181" y="38"/>
                    <a:pt x="149" y="24"/>
                  </a:cubicBezTo>
                  <a:cubicBezTo>
                    <a:pt x="128" y="10"/>
                    <a:pt x="112" y="3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3"/>
            <p:cNvSpPr/>
            <p:nvPr/>
          </p:nvSpPr>
          <p:spPr>
            <a:xfrm>
              <a:off x="1140535" y="3780680"/>
              <a:ext cx="123398" cy="232320"/>
            </a:xfrm>
            <a:custGeom>
              <a:avLst/>
              <a:gdLst/>
              <a:ahLst/>
              <a:cxnLst/>
              <a:rect l="l" t="t" r="r" b="b"/>
              <a:pathLst>
                <a:path w="1635" h="3078" extrusionOk="0">
                  <a:moveTo>
                    <a:pt x="1372" y="0"/>
                  </a:moveTo>
                  <a:cubicBezTo>
                    <a:pt x="1365" y="0"/>
                    <a:pt x="1355" y="3"/>
                    <a:pt x="1337" y="10"/>
                  </a:cubicBezTo>
                  <a:cubicBezTo>
                    <a:pt x="1254" y="45"/>
                    <a:pt x="1264" y="38"/>
                    <a:pt x="1268" y="683"/>
                  </a:cubicBezTo>
                  <a:lnTo>
                    <a:pt x="1272" y="1268"/>
                  </a:lnTo>
                  <a:lnTo>
                    <a:pt x="1123" y="1278"/>
                  </a:lnTo>
                  <a:cubicBezTo>
                    <a:pt x="1040" y="1282"/>
                    <a:pt x="821" y="1286"/>
                    <a:pt x="630" y="1286"/>
                  </a:cubicBezTo>
                  <a:lnTo>
                    <a:pt x="284" y="1286"/>
                  </a:lnTo>
                  <a:lnTo>
                    <a:pt x="280" y="1199"/>
                  </a:lnTo>
                  <a:cubicBezTo>
                    <a:pt x="274" y="1143"/>
                    <a:pt x="270" y="1008"/>
                    <a:pt x="270" y="883"/>
                  </a:cubicBezTo>
                  <a:cubicBezTo>
                    <a:pt x="270" y="766"/>
                    <a:pt x="266" y="541"/>
                    <a:pt x="260" y="388"/>
                  </a:cubicBezTo>
                  <a:cubicBezTo>
                    <a:pt x="253" y="101"/>
                    <a:pt x="229" y="38"/>
                    <a:pt x="180" y="18"/>
                  </a:cubicBezTo>
                  <a:cubicBezTo>
                    <a:pt x="168" y="14"/>
                    <a:pt x="156" y="12"/>
                    <a:pt x="144" y="12"/>
                  </a:cubicBezTo>
                  <a:cubicBezTo>
                    <a:pt x="105" y="12"/>
                    <a:pt x="68" y="33"/>
                    <a:pt x="55" y="62"/>
                  </a:cubicBezTo>
                  <a:cubicBezTo>
                    <a:pt x="0" y="184"/>
                    <a:pt x="0" y="769"/>
                    <a:pt x="13" y="1257"/>
                  </a:cubicBezTo>
                  <a:cubicBezTo>
                    <a:pt x="17" y="1438"/>
                    <a:pt x="38" y="1829"/>
                    <a:pt x="45" y="2124"/>
                  </a:cubicBezTo>
                  <a:cubicBezTo>
                    <a:pt x="69" y="2827"/>
                    <a:pt x="72" y="2997"/>
                    <a:pt x="100" y="3039"/>
                  </a:cubicBezTo>
                  <a:cubicBezTo>
                    <a:pt x="120" y="3056"/>
                    <a:pt x="146" y="3064"/>
                    <a:pt x="175" y="3064"/>
                  </a:cubicBezTo>
                  <a:cubicBezTo>
                    <a:pt x="191" y="3064"/>
                    <a:pt x="208" y="3061"/>
                    <a:pt x="225" y="3056"/>
                  </a:cubicBezTo>
                  <a:cubicBezTo>
                    <a:pt x="229" y="3056"/>
                    <a:pt x="229" y="3056"/>
                    <a:pt x="232" y="3053"/>
                  </a:cubicBezTo>
                  <a:cubicBezTo>
                    <a:pt x="266" y="3042"/>
                    <a:pt x="294" y="3018"/>
                    <a:pt x="308" y="2990"/>
                  </a:cubicBezTo>
                  <a:cubicBezTo>
                    <a:pt x="312" y="2970"/>
                    <a:pt x="312" y="2855"/>
                    <a:pt x="308" y="2658"/>
                  </a:cubicBezTo>
                  <a:cubicBezTo>
                    <a:pt x="287" y="1913"/>
                    <a:pt x="274" y="1511"/>
                    <a:pt x="287" y="1507"/>
                  </a:cubicBezTo>
                  <a:cubicBezTo>
                    <a:pt x="296" y="1501"/>
                    <a:pt x="483" y="1498"/>
                    <a:pt x="694" y="1498"/>
                  </a:cubicBezTo>
                  <a:cubicBezTo>
                    <a:pt x="970" y="1498"/>
                    <a:pt x="1286" y="1503"/>
                    <a:pt x="1292" y="1511"/>
                  </a:cubicBezTo>
                  <a:cubicBezTo>
                    <a:pt x="1299" y="1514"/>
                    <a:pt x="1310" y="1839"/>
                    <a:pt x="1310" y="2224"/>
                  </a:cubicBezTo>
                  <a:cubicBezTo>
                    <a:pt x="1310" y="2955"/>
                    <a:pt x="1326" y="3018"/>
                    <a:pt x="1382" y="3056"/>
                  </a:cubicBezTo>
                  <a:cubicBezTo>
                    <a:pt x="1401" y="3072"/>
                    <a:pt x="1427" y="3078"/>
                    <a:pt x="1450" y="3078"/>
                  </a:cubicBezTo>
                  <a:cubicBezTo>
                    <a:pt x="1457" y="3078"/>
                    <a:pt x="1463" y="3078"/>
                    <a:pt x="1469" y="3077"/>
                  </a:cubicBezTo>
                  <a:cubicBezTo>
                    <a:pt x="1472" y="3077"/>
                    <a:pt x="1472" y="3077"/>
                    <a:pt x="1472" y="3070"/>
                  </a:cubicBezTo>
                  <a:cubicBezTo>
                    <a:pt x="1510" y="3063"/>
                    <a:pt x="1542" y="3039"/>
                    <a:pt x="1563" y="2997"/>
                  </a:cubicBezTo>
                  <a:cubicBezTo>
                    <a:pt x="1583" y="2938"/>
                    <a:pt x="1587" y="2738"/>
                    <a:pt x="1566" y="2349"/>
                  </a:cubicBezTo>
                  <a:cubicBezTo>
                    <a:pt x="1555" y="2186"/>
                    <a:pt x="1534" y="1930"/>
                    <a:pt x="1528" y="1781"/>
                  </a:cubicBezTo>
                  <a:lnTo>
                    <a:pt x="1524" y="1497"/>
                  </a:lnTo>
                  <a:lnTo>
                    <a:pt x="1566" y="1473"/>
                  </a:lnTo>
                  <a:cubicBezTo>
                    <a:pt x="1635" y="1438"/>
                    <a:pt x="1628" y="1351"/>
                    <a:pt x="1563" y="1289"/>
                  </a:cubicBezTo>
                  <a:lnTo>
                    <a:pt x="1524" y="1257"/>
                  </a:lnTo>
                  <a:lnTo>
                    <a:pt x="1510" y="984"/>
                  </a:lnTo>
                  <a:cubicBezTo>
                    <a:pt x="1483" y="440"/>
                    <a:pt x="1472" y="160"/>
                    <a:pt x="1459" y="101"/>
                  </a:cubicBezTo>
                  <a:cubicBezTo>
                    <a:pt x="1441" y="38"/>
                    <a:pt x="1410" y="0"/>
                    <a:pt x="1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3"/>
            <p:cNvSpPr/>
            <p:nvPr/>
          </p:nvSpPr>
          <p:spPr>
            <a:xfrm>
              <a:off x="1295558" y="3789209"/>
              <a:ext cx="142568" cy="229225"/>
            </a:xfrm>
            <a:custGeom>
              <a:avLst/>
              <a:gdLst/>
              <a:ahLst/>
              <a:cxnLst/>
              <a:rect l="l" t="t" r="r" b="b"/>
              <a:pathLst>
                <a:path w="1889" h="3037" extrusionOk="0">
                  <a:moveTo>
                    <a:pt x="1023" y="625"/>
                  </a:moveTo>
                  <a:cubicBezTo>
                    <a:pt x="1026" y="625"/>
                    <a:pt x="1033" y="625"/>
                    <a:pt x="1036" y="632"/>
                  </a:cubicBezTo>
                  <a:cubicBezTo>
                    <a:pt x="1047" y="645"/>
                    <a:pt x="1054" y="670"/>
                    <a:pt x="1054" y="677"/>
                  </a:cubicBezTo>
                  <a:cubicBezTo>
                    <a:pt x="1054" y="691"/>
                    <a:pt x="1241" y="1370"/>
                    <a:pt x="1276" y="1456"/>
                  </a:cubicBezTo>
                  <a:cubicBezTo>
                    <a:pt x="1279" y="1474"/>
                    <a:pt x="1241" y="1474"/>
                    <a:pt x="1119" y="1474"/>
                  </a:cubicBezTo>
                  <a:cubicBezTo>
                    <a:pt x="832" y="1474"/>
                    <a:pt x="763" y="1446"/>
                    <a:pt x="763" y="1370"/>
                  </a:cubicBezTo>
                  <a:cubicBezTo>
                    <a:pt x="763" y="1304"/>
                    <a:pt x="881" y="912"/>
                    <a:pt x="956" y="743"/>
                  </a:cubicBezTo>
                  <a:cubicBezTo>
                    <a:pt x="998" y="653"/>
                    <a:pt x="1009" y="625"/>
                    <a:pt x="1023" y="625"/>
                  </a:cubicBezTo>
                  <a:close/>
                  <a:moveTo>
                    <a:pt x="1047" y="1"/>
                  </a:moveTo>
                  <a:cubicBezTo>
                    <a:pt x="1009" y="1"/>
                    <a:pt x="967" y="18"/>
                    <a:pt x="956" y="43"/>
                  </a:cubicBezTo>
                  <a:cubicBezTo>
                    <a:pt x="953" y="50"/>
                    <a:pt x="926" y="140"/>
                    <a:pt x="898" y="230"/>
                  </a:cubicBezTo>
                  <a:cubicBezTo>
                    <a:pt x="870" y="320"/>
                    <a:pt x="790" y="562"/>
                    <a:pt x="721" y="767"/>
                  </a:cubicBezTo>
                  <a:lnTo>
                    <a:pt x="478" y="1460"/>
                  </a:lnTo>
                  <a:cubicBezTo>
                    <a:pt x="413" y="1643"/>
                    <a:pt x="305" y="1945"/>
                    <a:pt x="225" y="2129"/>
                  </a:cubicBezTo>
                  <a:cubicBezTo>
                    <a:pt x="35" y="2583"/>
                    <a:pt x="8" y="2700"/>
                    <a:pt x="8" y="2863"/>
                  </a:cubicBezTo>
                  <a:cubicBezTo>
                    <a:pt x="0" y="2950"/>
                    <a:pt x="11" y="2995"/>
                    <a:pt x="25" y="3009"/>
                  </a:cubicBezTo>
                  <a:cubicBezTo>
                    <a:pt x="38" y="3028"/>
                    <a:pt x="51" y="3037"/>
                    <a:pt x="66" y="3037"/>
                  </a:cubicBezTo>
                  <a:cubicBezTo>
                    <a:pt x="107" y="3037"/>
                    <a:pt x="156" y="2964"/>
                    <a:pt x="215" y="2836"/>
                  </a:cubicBezTo>
                  <a:cubicBezTo>
                    <a:pt x="243" y="2777"/>
                    <a:pt x="312" y="2579"/>
                    <a:pt x="385" y="2406"/>
                  </a:cubicBezTo>
                  <a:cubicBezTo>
                    <a:pt x="457" y="2230"/>
                    <a:pt x="541" y="2008"/>
                    <a:pt x="579" y="1907"/>
                  </a:cubicBezTo>
                  <a:cubicBezTo>
                    <a:pt x="646" y="1715"/>
                    <a:pt x="672" y="1674"/>
                    <a:pt x="725" y="1674"/>
                  </a:cubicBezTo>
                  <a:cubicBezTo>
                    <a:pt x="729" y="1674"/>
                    <a:pt x="734" y="1674"/>
                    <a:pt x="738" y="1675"/>
                  </a:cubicBezTo>
                  <a:cubicBezTo>
                    <a:pt x="763" y="1682"/>
                    <a:pt x="905" y="1702"/>
                    <a:pt x="1050" y="1723"/>
                  </a:cubicBezTo>
                  <a:cubicBezTo>
                    <a:pt x="1199" y="1741"/>
                    <a:pt x="1327" y="1758"/>
                    <a:pt x="1335" y="1765"/>
                  </a:cubicBezTo>
                  <a:cubicBezTo>
                    <a:pt x="1341" y="1772"/>
                    <a:pt x="1484" y="2288"/>
                    <a:pt x="1577" y="2635"/>
                  </a:cubicBezTo>
                  <a:cubicBezTo>
                    <a:pt x="1650" y="2908"/>
                    <a:pt x="1681" y="2981"/>
                    <a:pt x="1726" y="3012"/>
                  </a:cubicBezTo>
                  <a:cubicBezTo>
                    <a:pt x="1743" y="3024"/>
                    <a:pt x="1753" y="3030"/>
                    <a:pt x="1761" y="3030"/>
                  </a:cubicBezTo>
                  <a:cubicBezTo>
                    <a:pt x="1770" y="3030"/>
                    <a:pt x="1778" y="3024"/>
                    <a:pt x="1792" y="3012"/>
                  </a:cubicBezTo>
                  <a:cubicBezTo>
                    <a:pt x="1809" y="2999"/>
                    <a:pt x="1837" y="2967"/>
                    <a:pt x="1850" y="2936"/>
                  </a:cubicBezTo>
                  <a:cubicBezTo>
                    <a:pt x="1889" y="2853"/>
                    <a:pt x="1854" y="2687"/>
                    <a:pt x="1712" y="2184"/>
                  </a:cubicBezTo>
                  <a:cubicBezTo>
                    <a:pt x="1612" y="1827"/>
                    <a:pt x="1594" y="1699"/>
                    <a:pt x="1608" y="1627"/>
                  </a:cubicBezTo>
                  <a:cubicBezTo>
                    <a:pt x="1622" y="1553"/>
                    <a:pt x="1612" y="1523"/>
                    <a:pt x="1563" y="1484"/>
                  </a:cubicBezTo>
                  <a:cubicBezTo>
                    <a:pt x="1511" y="1456"/>
                    <a:pt x="1480" y="1394"/>
                    <a:pt x="1425" y="1173"/>
                  </a:cubicBezTo>
                  <a:cubicBezTo>
                    <a:pt x="1404" y="1082"/>
                    <a:pt x="1335" y="843"/>
                    <a:pt x="1276" y="656"/>
                  </a:cubicBezTo>
                  <a:cubicBezTo>
                    <a:pt x="1213" y="469"/>
                    <a:pt x="1168" y="268"/>
                    <a:pt x="1161" y="202"/>
                  </a:cubicBezTo>
                  <a:cubicBezTo>
                    <a:pt x="1140" y="74"/>
                    <a:pt x="1123" y="29"/>
                    <a:pt x="1074" y="5"/>
                  </a:cubicBezTo>
                  <a:cubicBezTo>
                    <a:pt x="1064" y="5"/>
                    <a:pt x="1054" y="1"/>
                    <a:pt x="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3"/>
            <p:cNvSpPr/>
            <p:nvPr/>
          </p:nvSpPr>
          <p:spPr>
            <a:xfrm>
              <a:off x="1474128" y="3780907"/>
              <a:ext cx="124605" cy="232848"/>
            </a:xfrm>
            <a:custGeom>
              <a:avLst/>
              <a:gdLst/>
              <a:ahLst/>
              <a:cxnLst/>
              <a:rect l="l" t="t" r="r" b="b"/>
              <a:pathLst>
                <a:path w="1651" h="3085" extrusionOk="0">
                  <a:moveTo>
                    <a:pt x="642" y="236"/>
                  </a:moveTo>
                  <a:cubicBezTo>
                    <a:pt x="867" y="240"/>
                    <a:pt x="1092" y="344"/>
                    <a:pt x="1168" y="496"/>
                  </a:cubicBezTo>
                  <a:cubicBezTo>
                    <a:pt x="1203" y="555"/>
                    <a:pt x="1203" y="572"/>
                    <a:pt x="1196" y="666"/>
                  </a:cubicBezTo>
                  <a:cubicBezTo>
                    <a:pt x="1176" y="981"/>
                    <a:pt x="923" y="1224"/>
                    <a:pt x="520" y="1313"/>
                  </a:cubicBezTo>
                  <a:cubicBezTo>
                    <a:pt x="455" y="1328"/>
                    <a:pt x="398" y="1335"/>
                    <a:pt x="356" y="1335"/>
                  </a:cubicBezTo>
                  <a:cubicBezTo>
                    <a:pt x="327" y="1335"/>
                    <a:pt x="305" y="1331"/>
                    <a:pt x="292" y="1324"/>
                  </a:cubicBezTo>
                  <a:cubicBezTo>
                    <a:pt x="240" y="1293"/>
                    <a:pt x="237" y="1199"/>
                    <a:pt x="237" y="752"/>
                  </a:cubicBezTo>
                  <a:cubicBezTo>
                    <a:pt x="237" y="510"/>
                    <a:pt x="240" y="316"/>
                    <a:pt x="240" y="312"/>
                  </a:cubicBezTo>
                  <a:cubicBezTo>
                    <a:pt x="258" y="298"/>
                    <a:pt x="479" y="250"/>
                    <a:pt x="569" y="240"/>
                  </a:cubicBezTo>
                  <a:cubicBezTo>
                    <a:pt x="594" y="240"/>
                    <a:pt x="621" y="236"/>
                    <a:pt x="642" y="236"/>
                  </a:cubicBezTo>
                  <a:close/>
                  <a:moveTo>
                    <a:pt x="628" y="0"/>
                  </a:moveTo>
                  <a:cubicBezTo>
                    <a:pt x="569" y="0"/>
                    <a:pt x="122" y="98"/>
                    <a:pt x="95" y="122"/>
                  </a:cubicBezTo>
                  <a:cubicBezTo>
                    <a:pt x="11" y="167"/>
                    <a:pt x="1" y="323"/>
                    <a:pt x="29" y="1452"/>
                  </a:cubicBezTo>
                  <a:cubicBezTo>
                    <a:pt x="67" y="3009"/>
                    <a:pt x="67" y="3068"/>
                    <a:pt x="157" y="3068"/>
                  </a:cubicBezTo>
                  <a:cubicBezTo>
                    <a:pt x="164" y="3068"/>
                    <a:pt x="172" y="3067"/>
                    <a:pt x="181" y="3067"/>
                  </a:cubicBezTo>
                  <a:cubicBezTo>
                    <a:pt x="237" y="3067"/>
                    <a:pt x="278" y="3036"/>
                    <a:pt x="292" y="2973"/>
                  </a:cubicBezTo>
                  <a:cubicBezTo>
                    <a:pt x="306" y="2908"/>
                    <a:pt x="312" y="1792"/>
                    <a:pt x="295" y="1691"/>
                  </a:cubicBezTo>
                  <a:lnTo>
                    <a:pt x="292" y="1619"/>
                  </a:lnTo>
                  <a:lnTo>
                    <a:pt x="496" y="1577"/>
                  </a:lnTo>
                  <a:lnTo>
                    <a:pt x="698" y="1529"/>
                  </a:lnTo>
                  <a:lnTo>
                    <a:pt x="722" y="1563"/>
                  </a:lnTo>
                  <a:cubicBezTo>
                    <a:pt x="736" y="1580"/>
                    <a:pt x="777" y="1681"/>
                    <a:pt x="811" y="1785"/>
                  </a:cubicBezTo>
                  <a:cubicBezTo>
                    <a:pt x="985" y="2260"/>
                    <a:pt x="1283" y="2859"/>
                    <a:pt x="1438" y="3032"/>
                  </a:cubicBezTo>
                  <a:cubicBezTo>
                    <a:pt x="1471" y="3067"/>
                    <a:pt x="1501" y="3085"/>
                    <a:pt x="1529" y="3085"/>
                  </a:cubicBezTo>
                  <a:cubicBezTo>
                    <a:pt x="1549" y="3085"/>
                    <a:pt x="1568" y="3077"/>
                    <a:pt x="1588" y="3060"/>
                  </a:cubicBezTo>
                  <a:cubicBezTo>
                    <a:pt x="1650" y="3005"/>
                    <a:pt x="1650" y="2952"/>
                    <a:pt x="1588" y="2818"/>
                  </a:cubicBezTo>
                  <a:cubicBezTo>
                    <a:pt x="1563" y="2751"/>
                    <a:pt x="1491" y="2610"/>
                    <a:pt x="1435" y="2506"/>
                  </a:cubicBezTo>
                  <a:cubicBezTo>
                    <a:pt x="1196" y="2069"/>
                    <a:pt x="999" y="1608"/>
                    <a:pt x="999" y="1483"/>
                  </a:cubicBezTo>
                  <a:cubicBezTo>
                    <a:pt x="999" y="1411"/>
                    <a:pt x="999" y="1411"/>
                    <a:pt x="1137" y="1254"/>
                  </a:cubicBezTo>
                  <a:cubicBezTo>
                    <a:pt x="1369" y="1005"/>
                    <a:pt x="1467" y="808"/>
                    <a:pt x="1449" y="642"/>
                  </a:cubicBezTo>
                  <a:cubicBezTo>
                    <a:pt x="1432" y="482"/>
                    <a:pt x="1345" y="330"/>
                    <a:pt x="1206" y="229"/>
                  </a:cubicBezTo>
                  <a:cubicBezTo>
                    <a:pt x="1068" y="122"/>
                    <a:pt x="767" y="0"/>
                    <a:pt x="6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3"/>
            <p:cNvSpPr/>
            <p:nvPr/>
          </p:nvSpPr>
          <p:spPr>
            <a:xfrm>
              <a:off x="1632623" y="3789587"/>
              <a:ext cx="121964" cy="226206"/>
            </a:xfrm>
            <a:custGeom>
              <a:avLst/>
              <a:gdLst/>
              <a:ahLst/>
              <a:cxnLst/>
              <a:rect l="l" t="t" r="r" b="b"/>
              <a:pathLst>
                <a:path w="1616" h="2997" extrusionOk="0">
                  <a:moveTo>
                    <a:pt x="232" y="357"/>
                  </a:moveTo>
                  <a:lnTo>
                    <a:pt x="274" y="381"/>
                  </a:lnTo>
                  <a:cubicBezTo>
                    <a:pt x="451" y="482"/>
                    <a:pt x="846" y="984"/>
                    <a:pt x="1071" y="1341"/>
                  </a:cubicBezTo>
                  <a:cubicBezTo>
                    <a:pt x="1172" y="1504"/>
                    <a:pt x="1283" y="1753"/>
                    <a:pt x="1303" y="1867"/>
                  </a:cubicBezTo>
                  <a:cubicBezTo>
                    <a:pt x="1313" y="1913"/>
                    <a:pt x="1318" y="1996"/>
                    <a:pt x="1307" y="2068"/>
                  </a:cubicBezTo>
                  <a:cubicBezTo>
                    <a:pt x="1303" y="2217"/>
                    <a:pt x="1262" y="2338"/>
                    <a:pt x="1168" y="2453"/>
                  </a:cubicBezTo>
                  <a:cubicBezTo>
                    <a:pt x="1030" y="2620"/>
                    <a:pt x="860" y="2706"/>
                    <a:pt x="558" y="2758"/>
                  </a:cubicBezTo>
                  <a:cubicBezTo>
                    <a:pt x="451" y="2775"/>
                    <a:pt x="347" y="2796"/>
                    <a:pt x="323" y="2802"/>
                  </a:cubicBezTo>
                  <a:cubicBezTo>
                    <a:pt x="319" y="2804"/>
                    <a:pt x="314" y="2804"/>
                    <a:pt x="310" y="2804"/>
                  </a:cubicBezTo>
                  <a:cubicBezTo>
                    <a:pt x="296" y="2804"/>
                    <a:pt x="283" y="2799"/>
                    <a:pt x="278" y="2789"/>
                  </a:cubicBezTo>
                  <a:cubicBezTo>
                    <a:pt x="264" y="2778"/>
                    <a:pt x="264" y="2647"/>
                    <a:pt x="264" y="2415"/>
                  </a:cubicBezTo>
                  <a:cubicBezTo>
                    <a:pt x="264" y="2210"/>
                    <a:pt x="257" y="1888"/>
                    <a:pt x="250" y="1684"/>
                  </a:cubicBezTo>
                  <a:cubicBezTo>
                    <a:pt x="246" y="1483"/>
                    <a:pt x="232" y="1098"/>
                    <a:pt x="232" y="835"/>
                  </a:cubicBezTo>
                  <a:lnTo>
                    <a:pt x="232" y="357"/>
                  </a:lnTo>
                  <a:close/>
                  <a:moveTo>
                    <a:pt x="118" y="0"/>
                  </a:moveTo>
                  <a:cubicBezTo>
                    <a:pt x="63" y="7"/>
                    <a:pt x="21" y="34"/>
                    <a:pt x="4" y="83"/>
                  </a:cubicBezTo>
                  <a:cubicBezTo>
                    <a:pt x="0" y="135"/>
                    <a:pt x="8" y="2491"/>
                    <a:pt x="14" y="2737"/>
                  </a:cubicBezTo>
                  <a:cubicBezTo>
                    <a:pt x="18" y="2906"/>
                    <a:pt x="49" y="2945"/>
                    <a:pt x="177" y="2980"/>
                  </a:cubicBezTo>
                  <a:cubicBezTo>
                    <a:pt x="215" y="2990"/>
                    <a:pt x="274" y="2996"/>
                    <a:pt x="359" y="2996"/>
                  </a:cubicBezTo>
                  <a:cubicBezTo>
                    <a:pt x="390" y="2996"/>
                    <a:pt x="424" y="2996"/>
                    <a:pt x="461" y="2994"/>
                  </a:cubicBezTo>
                  <a:cubicBezTo>
                    <a:pt x="635" y="2990"/>
                    <a:pt x="690" y="2980"/>
                    <a:pt x="798" y="2948"/>
                  </a:cubicBezTo>
                  <a:cubicBezTo>
                    <a:pt x="1289" y="2796"/>
                    <a:pt x="1615" y="2401"/>
                    <a:pt x="1574" y="1988"/>
                  </a:cubicBezTo>
                  <a:cubicBezTo>
                    <a:pt x="1546" y="1697"/>
                    <a:pt x="1348" y="1227"/>
                    <a:pt x="1099" y="894"/>
                  </a:cubicBezTo>
                  <a:cubicBezTo>
                    <a:pt x="912" y="648"/>
                    <a:pt x="392" y="121"/>
                    <a:pt x="243" y="38"/>
                  </a:cubicBezTo>
                  <a:cubicBezTo>
                    <a:pt x="202" y="13"/>
                    <a:pt x="160" y="7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3"/>
            <p:cNvSpPr/>
            <p:nvPr/>
          </p:nvSpPr>
          <p:spPr>
            <a:xfrm>
              <a:off x="1833458" y="3482175"/>
              <a:ext cx="146568" cy="513021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3"/>
            <p:cNvSpPr/>
            <p:nvPr/>
          </p:nvSpPr>
          <p:spPr>
            <a:xfrm>
              <a:off x="1789004" y="4016919"/>
              <a:ext cx="97888" cy="83931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83"/>
          <p:cNvGrpSpPr/>
          <p:nvPr/>
        </p:nvGrpSpPr>
        <p:grpSpPr>
          <a:xfrm>
            <a:off x="3799713" y="4387775"/>
            <a:ext cx="261775" cy="114725"/>
            <a:chOff x="8125463" y="4298775"/>
            <a:chExt cx="261775" cy="114725"/>
          </a:xfrm>
        </p:grpSpPr>
        <p:sp>
          <p:nvSpPr>
            <p:cNvPr id="1570" name="Google Shape;1570;p83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3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3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3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3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Anak Kucing Cute Cat Kartun - Gambar gratis di Pixabay -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363" y="1606856"/>
            <a:ext cx="1371953" cy="13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Anak Kucing Cute Cat Kartun - Gambar gratis di Pixabay -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21" y="1563625"/>
            <a:ext cx="1375945" cy="137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Anak Kucing Cute Cat Kartun - Gambar gratis di Pixabay -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47" y="1551833"/>
            <a:ext cx="1399528" cy="139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Anak Kucing Cute Cat Kartun - Gambar gratis di Pixabay -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50" y="1587827"/>
            <a:ext cx="1373309" cy="137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Anak Kucing Cute Cat Kartun - Gambar gratis di Pixabay -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063" y="1528688"/>
            <a:ext cx="1425381" cy="14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4673621" y="1805126"/>
            <a:ext cx="19138" cy="10865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Gambar Kartun Chihuahua Puppy, Seekor anjing kartun, Karakter kartun,  coklat, mamalia png | PNGWi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86" y="1656926"/>
            <a:ext cx="2060870" cy="13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Gambar Kartun Chihuahua Puppy, Seekor anjing kartun, Karakter kartun,  coklat, mamalia png | PNGWi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54" y="1726269"/>
            <a:ext cx="2060870" cy="13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 descr="Gambar Kartun Chihuahua Puppy, Seekor anjing kartun, Karakter kartun,  coklat, mamalia png | PNGWi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20" y="1688181"/>
            <a:ext cx="2060870" cy="13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Gambar Kartun Chihuahua Puppy, Seekor anjing kartun, Karakter kartun,  coklat, mamalia png | PNGWi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237" y="1707225"/>
            <a:ext cx="2060870" cy="13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Gambar Kartun Chihuahua Puppy, Seekor anjing kartun, Karakter kartun,  coklat, mamalia png | PNGWi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846" y="1713559"/>
            <a:ext cx="2060870" cy="13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3" name="Google Shape;9923;p41"/>
          <p:cNvSpPr txBox="1">
            <a:spLocks noGrp="1"/>
          </p:cNvSpPr>
          <p:nvPr>
            <p:ph type="title"/>
          </p:nvPr>
        </p:nvSpPr>
        <p:spPr>
          <a:xfrm>
            <a:off x="1089504" y="1358075"/>
            <a:ext cx="5590800" cy="1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000" b="1" dirty="0">
                <a:solidFill>
                  <a:schemeClr val="tx1"/>
                </a:solidFill>
                <a:latin typeface="Maven Pro" panose="020B0604020202020204" charset="0"/>
              </a:rPr>
              <a:t>UNIT 1: NOMBOR HINGGA 100</a:t>
            </a:r>
            <a:br>
              <a:rPr lang="en" sz="7200" b="1" dirty="0">
                <a:solidFill>
                  <a:schemeClr val="tx1"/>
                </a:solidFill>
                <a:latin typeface="Maven Pro" panose="020B0604020202020204" charset="0"/>
              </a:rPr>
            </a:br>
            <a:r>
              <a:rPr lang="en" sz="7200" b="1" dirty="0">
                <a:solidFill>
                  <a:schemeClr val="tx1"/>
                </a:solidFill>
                <a:latin typeface="Maven Pro" panose="020B0604020202020204" charset="0"/>
              </a:rPr>
              <a:t>POLA NOMBOR</a:t>
            </a:r>
            <a:endParaRPr sz="7200" b="1" dirty="0">
              <a:solidFill>
                <a:schemeClr val="tx1"/>
              </a:solidFill>
              <a:latin typeface="Maven Pro" panose="020B0604020202020204" charset="0"/>
            </a:endParaRPr>
          </a:p>
        </p:txBody>
      </p:sp>
      <p:sp>
        <p:nvSpPr>
          <p:cNvPr id="9924" name="Google Shape;9924;p41">
            <a:hlinkClick r:id="" action="ppaction://noaction"/>
          </p:cNvPr>
          <p:cNvSpPr txBox="1"/>
          <p:nvPr/>
        </p:nvSpPr>
        <p:spPr>
          <a:xfrm rot="-5400000">
            <a:off x="7931875" y="1485275"/>
            <a:ext cx="690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ea typeface="Maven Pro"/>
                <a:cs typeface="Maven Pro"/>
                <a:sym typeface="Maven Pro"/>
              </a:rPr>
              <a:t>01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25" name="Google Shape;9925;p41">
            <a:hlinkClick r:id="rId3" action="ppaction://hlinksldjump"/>
          </p:cNvPr>
          <p:cNvSpPr txBox="1"/>
          <p:nvPr/>
        </p:nvSpPr>
        <p:spPr>
          <a:xfrm rot="-5400000">
            <a:off x="8165500" y="2697788"/>
            <a:ext cx="690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ea typeface="Maven Pro"/>
                <a:cs typeface="Maven Pro"/>
                <a:sym typeface="Maven Pro"/>
              </a:rPr>
              <a:t>02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26" name="Google Shape;9926;p41">
            <a:hlinkClick r:id="" action="ppaction://noaction"/>
          </p:cNvPr>
          <p:cNvSpPr txBox="1"/>
          <p:nvPr/>
        </p:nvSpPr>
        <p:spPr>
          <a:xfrm rot="-5400000">
            <a:off x="8399350" y="3915200"/>
            <a:ext cx="690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ea typeface="Maven Pro"/>
                <a:cs typeface="Maven Pro"/>
                <a:sym typeface="Maven Pro"/>
              </a:rPr>
              <a:t>03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855510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3" name="Google Shape;9923;p41"/>
          <p:cNvSpPr txBox="1">
            <a:spLocks noGrp="1"/>
          </p:cNvSpPr>
          <p:nvPr>
            <p:ph type="title"/>
          </p:nvPr>
        </p:nvSpPr>
        <p:spPr>
          <a:xfrm>
            <a:off x="1089504" y="1800196"/>
            <a:ext cx="5590800" cy="892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500" b="1" dirty="0" err="1">
                <a:solidFill>
                  <a:schemeClr val="tx1"/>
                </a:solidFill>
                <a:latin typeface="Maven Pro" panose="020B0604020202020204" charset="0"/>
              </a:rPr>
              <a:t>Objektif</a:t>
            </a:r>
            <a:r>
              <a:rPr lang="en-MY" sz="3500" b="1" dirty="0">
                <a:solidFill>
                  <a:schemeClr val="tx1"/>
                </a:solidFill>
                <a:latin typeface="Maven Pro" panose="020B0604020202020204" charset="0"/>
              </a:rPr>
              <a:t> </a:t>
            </a:r>
            <a:r>
              <a:rPr lang="en-MY" sz="3500" b="1" dirty="0" err="1">
                <a:solidFill>
                  <a:schemeClr val="tx1"/>
                </a:solidFill>
                <a:latin typeface="Maven Pro" panose="020B0604020202020204" charset="0"/>
              </a:rPr>
              <a:t>Pembelajaran</a:t>
            </a:r>
            <a:endParaRPr sz="3500" b="1" dirty="0">
              <a:solidFill>
                <a:schemeClr val="tx1"/>
              </a:solidFill>
              <a:latin typeface="Maven Pro" panose="020B0604020202020204" charset="0"/>
            </a:endParaRPr>
          </a:p>
        </p:txBody>
      </p:sp>
      <p:sp>
        <p:nvSpPr>
          <p:cNvPr id="9924" name="Google Shape;9924;p41">
            <a:hlinkClick r:id="" action="ppaction://noaction"/>
          </p:cNvPr>
          <p:cNvSpPr txBox="1"/>
          <p:nvPr/>
        </p:nvSpPr>
        <p:spPr>
          <a:xfrm rot="-5400000">
            <a:off x="7931875" y="1485275"/>
            <a:ext cx="690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ea typeface="Maven Pro"/>
                <a:cs typeface="Maven Pro"/>
                <a:sym typeface="Maven Pro"/>
              </a:rPr>
              <a:t>01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25" name="Google Shape;9925;p41">
            <a:hlinkClick r:id="rId3" action="ppaction://hlinksldjump"/>
          </p:cNvPr>
          <p:cNvSpPr txBox="1"/>
          <p:nvPr/>
        </p:nvSpPr>
        <p:spPr>
          <a:xfrm rot="-5400000">
            <a:off x="8165500" y="2697788"/>
            <a:ext cx="690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ea typeface="Maven Pro"/>
                <a:cs typeface="Maven Pro"/>
                <a:sym typeface="Maven Pro"/>
              </a:rPr>
              <a:t>02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26" name="Google Shape;9926;p41">
            <a:hlinkClick r:id="" action="ppaction://noaction"/>
          </p:cNvPr>
          <p:cNvSpPr txBox="1"/>
          <p:nvPr/>
        </p:nvSpPr>
        <p:spPr>
          <a:xfrm rot="-5400000">
            <a:off x="8399350" y="3915200"/>
            <a:ext cx="6900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ea typeface="Maven Pro"/>
                <a:cs typeface="Maven Pro"/>
                <a:sym typeface="Maven Pro"/>
              </a:rPr>
              <a:t>03</a:t>
            </a: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1E2F8-5F5B-49C7-B4A7-13F7A9A91E69}"/>
              </a:ext>
            </a:extLst>
          </p:cNvPr>
          <p:cNvSpPr txBox="1"/>
          <p:nvPr/>
        </p:nvSpPr>
        <p:spPr>
          <a:xfrm>
            <a:off x="1245995" y="2681114"/>
            <a:ext cx="5737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Mengenal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pasti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pola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bagi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siri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nombor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 yang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diberi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Melengkapkan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pelbagai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pola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nombor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 yang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mudah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.</a:t>
            </a:r>
            <a:endParaRPr kumimoji="0" lang="en-MY" sz="16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Maven Pro" panose="020B060402020202020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4840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425" y="149648"/>
            <a:ext cx="6934827" cy="510900"/>
          </a:xfrm>
        </p:spPr>
        <p:txBody>
          <a:bodyPr/>
          <a:lstStyle/>
          <a:p>
            <a:r>
              <a:rPr lang="ms-MY" dirty="0">
                <a:solidFill>
                  <a:schemeClr val="tx1"/>
                </a:solidFill>
              </a:rPr>
              <a:t>Pola nombor ialah hubungan satu nombor dengan nombor yang lain.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E54375-0B6D-40A3-8661-1C6DE85D8444}"/>
              </a:ext>
            </a:extLst>
          </p:cNvPr>
          <p:cNvGrpSpPr/>
          <p:nvPr/>
        </p:nvGrpSpPr>
        <p:grpSpPr>
          <a:xfrm>
            <a:off x="-24984" y="1340873"/>
            <a:ext cx="7512920" cy="2365436"/>
            <a:chOff x="-24984" y="1197998"/>
            <a:chExt cx="7512920" cy="2365436"/>
          </a:xfrm>
        </p:grpSpPr>
        <p:pic>
          <p:nvPicPr>
            <p:cNvPr id="4098" name="Picture 2" descr="Funny house cartoon Royalty Free Vector Image - VectorStoc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352" l="214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984" y="1577266"/>
              <a:ext cx="1715480" cy="1983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unny house cartoon Royalty Free Vector Image - VectorStoc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352" l="214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380" y="1575862"/>
              <a:ext cx="1715480" cy="1983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unny house cartoon Royalty Free Vector Image - VectorStoc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352" l="214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918" y="1575862"/>
              <a:ext cx="1715480" cy="1983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unny house cartoon Royalty Free Vector Image - VectorStoc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352" l="214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456" y="1579795"/>
              <a:ext cx="1715480" cy="1983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81425" y="1197998"/>
              <a:ext cx="758557" cy="2840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25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94137" y="1197998"/>
              <a:ext cx="758557" cy="2840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26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50917" y="1200527"/>
              <a:ext cx="758557" cy="2840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26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64379" y="1199729"/>
              <a:ext cx="758557" cy="2840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25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901543" y="3904659"/>
            <a:ext cx="5921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0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/>
                <a:cs typeface="Arial"/>
                <a:sym typeface="Maven Pro"/>
              </a:rPr>
              <a:t>CONTOH: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0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/>
                <a:cs typeface="Arial"/>
                <a:sym typeface="Maven Pro"/>
              </a:rPr>
              <a:t>Pola nombor bagi rumah ini ialah 25,26,25,26.</a:t>
            </a:r>
            <a:endParaRPr kumimoji="0" lang="ms-MY" sz="20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434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621" y="1206960"/>
            <a:ext cx="768928" cy="4062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6175" y="1202071"/>
            <a:ext cx="768928" cy="4062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478653-C05B-4DE0-B3D4-B10604AD35BE}"/>
              </a:ext>
            </a:extLst>
          </p:cNvPr>
          <p:cNvGrpSpPr/>
          <p:nvPr/>
        </p:nvGrpSpPr>
        <p:grpSpPr>
          <a:xfrm>
            <a:off x="-413243" y="1610804"/>
            <a:ext cx="2821158" cy="1663013"/>
            <a:chOff x="-801111" y="1407676"/>
            <a:chExt cx="3168752" cy="1867912"/>
          </a:xfrm>
        </p:grpSpPr>
        <p:pic>
          <p:nvPicPr>
            <p:cNvPr id="1032" name="Picture 8" descr="Colorful Train Cartoon Free PNG Image｜Illusto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29" b="90000" l="3750" r="95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1111" y="1407676"/>
              <a:ext cx="1740422" cy="186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Train Cartoon Clip Art | Clipart Panda - Free Clipart Image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700" y="1551044"/>
              <a:ext cx="1593941" cy="1593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/>
          <p:cNvSpPr/>
          <p:nvPr/>
        </p:nvSpPr>
        <p:spPr>
          <a:xfrm>
            <a:off x="2736368" y="1203108"/>
            <a:ext cx="768928" cy="4062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21235" y="1202448"/>
            <a:ext cx="768928" cy="4062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72874" y="1206033"/>
            <a:ext cx="768928" cy="4062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5</a:t>
            </a:r>
          </a:p>
        </p:txBody>
      </p:sp>
      <p:sp>
        <p:nvSpPr>
          <p:cNvPr id="4" name="Rectangle 3"/>
          <p:cNvSpPr/>
          <p:nvPr/>
        </p:nvSpPr>
        <p:spPr>
          <a:xfrm>
            <a:off x="704476" y="3491726"/>
            <a:ext cx="560049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6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/>
                <a:cs typeface="Arial"/>
                <a:sym typeface="Maven Pro"/>
              </a:rPr>
              <a:t>Pola nombor bagi kereta api ini ialah 1,5,1,5,1,5.</a:t>
            </a: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611945" y="1206126"/>
            <a:ext cx="768928" cy="4062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5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409197-EB13-443C-B28E-2EA2AD6C820D}"/>
              </a:ext>
            </a:extLst>
          </p:cNvPr>
          <p:cNvGrpSpPr/>
          <p:nvPr/>
        </p:nvGrpSpPr>
        <p:grpSpPr>
          <a:xfrm>
            <a:off x="2228946" y="1610804"/>
            <a:ext cx="2821158" cy="1663013"/>
            <a:chOff x="-801111" y="1407676"/>
            <a:chExt cx="3168752" cy="1867912"/>
          </a:xfrm>
        </p:grpSpPr>
        <p:pic>
          <p:nvPicPr>
            <p:cNvPr id="24" name="Picture 8" descr="Colorful Train Cartoon Free PNG Image｜Illustoon">
              <a:extLst>
                <a:ext uri="{FF2B5EF4-FFF2-40B4-BE49-F238E27FC236}">
                  <a16:creationId xmlns:a16="http://schemas.microsoft.com/office/drawing/2014/main" id="{30E40075-4E6D-4B43-804C-9DBA5A6E9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29" b="90000" l="3750" r="95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1111" y="1407676"/>
              <a:ext cx="1740422" cy="186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Train Cartoon Clip Art | Clipart Panda - Free Clipart Images">
              <a:extLst>
                <a:ext uri="{FF2B5EF4-FFF2-40B4-BE49-F238E27FC236}">
                  <a16:creationId xmlns:a16="http://schemas.microsoft.com/office/drawing/2014/main" id="{5F1E5C84-A411-4E4F-BBA9-407C79D77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700" y="1551044"/>
              <a:ext cx="1593941" cy="1593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A84A42-21DE-432D-8DAC-CDA0CC52D625}"/>
              </a:ext>
            </a:extLst>
          </p:cNvPr>
          <p:cNvGrpSpPr/>
          <p:nvPr/>
        </p:nvGrpSpPr>
        <p:grpSpPr>
          <a:xfrm>
            <a:off x="4864860" y="1610804"/>
            <a:ext cx="2821158" cy="1663013"/>
            <a:chOff x="-801111" y="1407676"/>
            <a:chExt cx="3168752" cy="1867912"/>
          </a:xfrm>
        </p:grpSpPr>
        <p:pic>
          <p:nvPicPr>
            <p:cNvPr id="27" name="Picture 8" descr="Colorful Train Cartoon Free PNG Image｜Illustoon">
              <a:extLst>
                <a:ext uri="{FF2B5EF4-FFF2-40B4-BE49-F238E27FC236}">
                  <a16:creationId xmlns:a16="http://schemas.microsoft.com/office/drawing/2014/main" id="{640DBB89-AF8D-42F6-8A10-D05C0DC39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29" b="90000" l="3750" r="95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1111" y="1407676"/>
              <a:ext cx="1740422" cy="1867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Train Cartoon Clip Art | Clipart Panda - Free Clipart Images">
              <a:extLst>
                <a:ext uri="{FF2B5EF4-FFF2-40B4-BE49-F238E27FC236}">
                  <a16:creationId xmlns:a16="http://schemas.microsoft.com/office/drawing/2014/main" id="{599229D4-9544-4CE8-ADDA-0185F2BBE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700" y="1551044"/>
              <a:ext cx="1593941" cy="1593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949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6" grpId="0" animBg="1"/>
      <p:bldP spid="18" grpId="0" animBg="1"/>
      <p:bldP spid="19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s-MY" dirty="0">
                <a:solidFill>
                  <a:schemeClr val="tx1"/>
                </a:solidFill>
              </a:rPr>
              <a:t>Pola nombor menaik dua-dua.</a:t>
            </a:r>
          </a:p>
        </p:txBody>
      </p:sp>
      <p:pic>
        <p:nvPicPr>
          <p:cNvPr id="3074" name="Picture 2" descr="Closed cardboard box taped up icon icon cartoon Vector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7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447" y="1560323"/>
            <a:ext cx="1944709" cy="16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6207" y="2218785"/>
            <a:ext cx="720436" cy="3463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</a:p>
        </p:txBody>
      </p:sp>
      <p:pic>
        <p:nvPicPr>
          <p:cNvPr id="5" name="Picture 2" descr="Closed cardboard box taped up icon icon cartoon Vector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7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94" y="1559944"/>
            <a:ext cx="1944709" cy="16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losed cardboard box taped up icon icon cartoon Vector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7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79" y="1541803"/>
            <a:ext cx="1944709" cy="16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sed cardboard box taped up icon icon cartoon Vector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7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162" y="1551851"/>
            <a:ext cx="1944709" cy="16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01407" y="2218785"/>
            <a:ext cx="720436" cy="3463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7469" y="2216828"/>
            <a:ext cx="720436" cy="3463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49398" y="2222693"/>
            <a:ext cx="720436" cy="3463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990" y="3496884"/>
            <a:ext cx="6208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4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/>
                <a:cs typeface="Arial"/>
                <a:sym typeface="Maven Pro"/>
              </a:rPr>
              <a:t>Pola nombor bagi kotak ini ialah 4,6,4,6.</a:t>
            </a:r>
            <a:endParaRPr kumimoji="0" lang="ms-MY" sz="2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700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s-MY" dirty="0">
                <a:solidFill>
                  <a:schemeClr val="tx1"/>
                </a:solidFill>
              </a:rPr>
              <a:t>Pola nombor menaik sepuluh-sepuluh.</a:t>
            </a:r>
          </a:p>
        </p:txBody>
      </p:sp>
      <p:pic>
        <p:nvPicPr>
          <p:cNvPr id="2052" name="Picture 4" descr="Cake Cartoon png download - 1200*926 - Free Transparent Muffin png  Download. - CleanPNG / Kiss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0000" l="56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157" y="1804773"/>
            <a:ext cx="1891145" cy="14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399424" y="1749230"/>
            <a:ext cx="810491" cy="314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10</a:t>
            </a:r>
          </a:p>
        </p:txBody>
      </p:sp>
      <p:pic>
        <p:nvPicPr>
          <p:cNvPr id="7" name="Picture 4" descr="Cake Cartoon png download - 1200*926 - Free Transparent Muffin png  Download. - CleanPNG / Kiss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0000" l="56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74" y="1804773"/>
            <a:ext cx="1891145" cy="14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ake Cartoon png download - 1200*926 - Free Transparent Muffin png  Download. - CleanPNG / Kiss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0000" l="56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553" y="1800028"/>
            <a:ext cx="1891145" cy="14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ake Cartoon png download - 1200*926 - Free Transparent Muffin png  Download. - CleanPNG / Kiss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0000" l="56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028" y="1789422"/>
            <a:ext cx="1891145" cy="14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026097" y="1749230"/>
            <a:ext cx="810491" cy="314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30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13673" y="1749230"/>
            <a:ext cx="810491" cy="314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20</a:t>
            </a:r>
          </a:p>
        </p:txBody>
      </p:sp>
      <p:pic>
        <p:nvPicPr>
          <p:cNvPr id="12" name="Picture 4" descr="Cake Cartoon png download - 1200*926 - Free Transparent Muffin png  Download. - CleanPNG / Kiss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0000" l="56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03" y="1800027"/>
            <a:ext cx="1891145" cy="14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743338" y="1748672"/>
            <a:ext cx="810491" cy="314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78010" y="1753296"/>
            <a:ext cx="810491" cy="314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50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13516-AF39-44B8-9AC8-CCD1FAF50290}"/>
              </a:ext>
            </a:extLst>
          </p:cNvPr>
          <p:cNvSpPr/>
          <p:nvPr/>
        </p:nvSpPr>
        <p:spPr>
          <a:xfrm>
            <a:off x="227991" y="3496884"/>
            <a:ext cx="65847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4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/>
                <a:cs typeface="Arial"/>
                <a:sym typeface="Maven Pro"/>
              </a:rPr>
              <a:t>Pola nombor bagi biskut ini ialah 10, 20, 30, 40, 50.</a:t>
            </a:r>
            <a:endParaRPr kumimoji="0" lang="ms-MY" sz="2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3540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267" y="1178435"/>
            <a:ext cx="4667460" cy="1137070"/>
          </a:xfrm>
        </p:spPr>
        <p:txBody>
          <a:bodyPr/>
          <a:lstStyle/>
          <a:p>
            <a:r>
              <a:rPr lang="ms-MY" sz="3200" dirty="0"/>
              <a:t>MASA UNTUK TRAIN CHOO CHOO “MENAIK”</a:t>
            </a:r>
          </a:p>
        </p:txBody>
      </p:sp>
      <p:pic>
        <p:nvPicPr>
          <p:cNvPr id="5122" name="Picture 2" descr="Drawn Train Cartoon - Cartoon Train Png, Cliparts &amp; Cartoons - Jing.fm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9" b="96379" l="1628" r="988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267" y="1746970"/>
            <a:ext cx="5111422" cy="213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46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360006" y="1404675"/>
            <a:ext cx="7644512" cy="707275"/>
          </a:xfrm>
        </p:spPr>
        <p:txBody>
          <a:bodyPr/>
          <a:lstStyle/>
          <a:p>
            <a:r>
              <a:rPr lang="ms-MY" sz="3200" dirty="0"/>
              <a:t>Nyatakan pola nombor bagi kereta api di bawah?</a:t>
            </a:r>
          </a:p>
        </p:txBody>
      </p:sp>
      <p:pic>
        <p:nvPicPr>
          <p:cNvPr id="1026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915" y="1854935"/>
            <a:ext cx="371235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3411415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5540326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32511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2725445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3751374" y="2769336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38352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79114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60542" y="2769336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21879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idx="2"/>
          </p:nvPr>
        </p:nvSpPr>
        <p:spPr>
          <a:xfrm>
            <a:off x="360006" y="1274051"/>
            <a:ext cx="7644512" cy="707275"/>
          </a:xfrm>
        </p:spPr>
        <p:txBody>
          <a:bodyPr/>
          <a:lstStyle/>
          <a:p>
            <a:r>
              <a:rPr lang="ms-MY" sz="3200" dirty="0"/>
              <a:t>Jawapan:</a:t>
            </a:r>
            <a:br>
              <a:rPr lang="ms-MY" sz="3200" dirty="0"/>
            </a:br>
            <a:r>
              <a:rPr lang="ms-MY" sz="3200" dirty="0"/>
              <a:t>Pola nombor kereta api 1,2,1,2,1,2</a:t>
            </a:r>
          </a:p>
        </p:txBody>
      </p:sp>
      <p:pic>
        <p:nvPicPr>
          <p:cNvPr id="6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915" y="1854935"/>
            <a:ext cx="371235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3411415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5540326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26070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25445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61422" y="2769336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6B6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48400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89162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6B6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60542" y="2769336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6B6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00850" y="3533759"/>
            <a:ext cx="3284809" cy="781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+mn-cs"/>
                <a:sym typeface="Arial"/>
              </a:rPr>
              <a:t>Lihat urutan nombor di hadapan.</a:t>
            </a:r>
          </a:p>
        </p:txBody>
      </p:sp>
      <p:sp>
        <p:nvSpPr>
          <p:cNvPr id="2" name="Arrow: Circular 1">
            <a:extLst>
              <a:ext uri="{FF2B5EF4-FFF2-40B4-BE49-F238E27FC236}">
                <a16:creationId xmlns:a16="http://schemas.microsoft.com/office/drawing/2014/main" id="{F6FE7CB4-1F9B-4D64-B546-E3A84367911B}"/>
              </a:ext>
            </a:extLst>
          </p:cNvPr>
          <p:cNvSpPr/>
          <p:nvPr/>
        </p:nvSpPr>
        <p:spPr>
          <a:xfrm flipV="1">
            <a:off x="1614661" y="2903692"/>
            <a:ext cx="1286189" cy="1286189"/>
          </a:xfrm>
          <a:prstGeom prst="circular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1209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360006" y="1394627"/>
            <a:ext cx="7644512" cy="707275"/>
          </a:xfrm>
        </p:spPr>
        <p:txBody>
          <a:bodyPr/>
          <a:lstStyle/>
          <a:p>
            <a:r>
              <a:rPr lang="ms-MY" sz="3200" dirty="0"/>
              <a:t>Nyatakan pola nombor bagi kereta api di bawah?</a:t>
            </a:r>
          </a:p>
        </p:txBody>
      </p:sp>
      <p:pic>
        <p:nvPicPr>
          <p:cNvPr id="1026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915" y="1854935"/>
            <a:ext cx="371235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3411415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5540326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26070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7" name="Rectangle 6"/>
          <p:cNvSpPr/>
          <p:nvPr/>
        </p:nvSpPr>
        <p:spPr>
          <a:xfrm>
            <a:off x="2715397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</a:t>
            </a:r>
          </a:p>
        </p:txBody>
      </p:sp>
      <p:sp>
        <p:nvSpPr>
          <p:cNvPr id="8" name="Rectangle 7"/>
          <p:cNvSpPr/>
          <p:nvPr/>
        </p:nvSpPr>
        <p:spPr>
          <a:xfrm>
            <a:off x="3751374" y="2769336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4838352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89162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70590" y="2769336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8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995" y="0"/>
            <a:ext cx="6080011" cy="909900"/>
          </a:xfrm>
        </p:spPr>
        <p:txBody>
          <a:bodyPr/>
          <a:lstStyle/>
          <a:p>
            <a:pPr algn="ctr"/>
            <a:r>
              <a:rPr lang="ms-MY" dirty="0"/>
              <a:t>Jom Cikgu ajar!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5611" y="1516065"/>
            <a:ext cx="3349200" cy="909900"/>
          </a:xfrm>
        </p:spPr>
        <p:txBody>
          <a:bodyPr/>
          <a:lstStyle/>
          <a:p>
            <a:pPr algn="l"/>
            <a:r>
              <a:rPr lang="ms-MY" sz="2800" dirty="0"/>
              <a:t>1. Padankan bilangan kucing dan anjing satu-satu.</a:t>
            </a:r>
          </a:p>
        </p:txBody>
      </p:sp>
      <p:pic>
        <p:nvPicPr>
          <p:cNvPr id="4" name="Picture 2" descr="Anak Kucing Cute Cat Kartun - Gambar gratis di Pixabay -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0" y="1211094"/>
            <a:ext cx="1371953" cy="13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ak Kucing Cute Cat Kartun - Gambar gratis di Pixabay -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714" y="1211094"/>
            <a:ext cx="1371953" cy="13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nak Kucing Cute Cat Kartun - Gambar gratis di Pixabay -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46" y="1211095"/>
            <a:ext cx="1371953" cy="13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ak Kucing Cute Cat Kartun - Gambar gratis di Pixabay -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78" y="1211095"/>
            <a:ext cx="1371953" cy="13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nak Kucing Cute Cat Kartun - Gambar gratis di Pixabay -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15" y="1211093"/>
            <a:ext cx="1371953" cy="13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ambar Kartun Chihuahua Puppy, Seekor anjing kartun, Karakter kartun,  coklat, mamalia png | PNGWi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659" y="2865201"/>
            <a:ext cx="2060870" cy="13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Gambar Kartun Chihuahua Puppy, Seekor anjing kartun, Karakter kartun,  coklat, mamalia png | PNGWi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299" y="2987324"/>
            <a:ext cx="2060870" cy="13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ambar Kartun Chihuahua Puppy, Seekor anjing kartun, Karakter kartun,  coklat, mamalia png | PNGWi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14" y="3015480"/>
            <a:ext cx="2060870" cy="13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Gambar Kartun Chihuahua Puppy, Seekor anjing kartun, Karakter kartun,  coklat, mamalia png | PNGWi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6" y="2946400"/>
            <a:ext cx="2060870" cy="13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Gambar Kartun Chihuahua Puppy, Seekor anjing kartun, Karakter kartun,  coklat, mamalia png | PNGWi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484" y="2987322"/>
            <a:ext cx="2060870" cy="13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758360" y="2473941"/>
            <a:ext cx="543" cy="4724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51071" y="2543021"/>
            <a:ext cx="543" cy="4724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79117" y="2528495"/>
            <a:ext cx="543" cy="4724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18866" y="2528495"/>
            <a:ext cx="543" cy="4724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852721" y="2546178"/>
            <a:ext cx="543" cy="4724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936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idx="2"/>
          </p:nvPr>
        </p:nvSpPr>
        <p:spPr>
          <a:xfrm>
            <a:off x="360006" y="1233859"/>
            <a:ext cx="7644512" cy="707275"/>
          </a:xfrm>
        </p:spPr>
        <p:txBody>
          <a:bodyPr/>
          <a:lstStyle/>
          <a:p>
            <a:r>
              <a:rPr lang="ms-MY" sz="3200" dirty="0"/>
              <a:t>Jawapan:</a:t>
            </a:r>
            <a:br>
              <a:rPr lang="ms-MY" sz="3200" dirty="0"/>
            </a:br>
            <a:r>
              <a:rPr lang="ms-MY" sz="3200" dirty="0"/>
              <a:t>Pola nombor kereta api 4,6,4,6,4,6</a:t>
            </a:r>
          </a:p>
        </p:txBody>
      </p:sp>
      <p:pic>
        <p:nvPicPr>
          <p:cNvPr id="6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915" y="1854935"/>
            <a:ext cx="371235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3411415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5540326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26070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15397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51374" y="2769336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38352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6B6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89162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70590" y="2769336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6B6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26015" y="3654835"/>
            <a:ext cx="3284809" cy="499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+mn-cs"/>
                <a:sym typeface="Arial"/>
              </a:rPr>
              <a:t>Lihat urutan nombor di hadapan.</a:t>
            </a:r>
          </a:p>
        </p:txBody>
      </p:sp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058F89B7-6224-45E8-B060-83E3FA808B23}"/>
              </a:ext>
            </a:extLst>
          </p:cNvPr>
          <p:cNvSpPr/>
          <p:nvPr/>
        </p:nvSpPr>
        <p:spPr>
          <a:xfrm flipV="1">
            <a:off x="1614661" y="2903692"/>
            <a:ext cx="1286189" cy="1286189"/>
          </a:xfrm>
          <a:prstGeom prst="circular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68658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71618" y="801225"/>
            <a:ext cx="7644512" cy="7072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32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Nyatakan pola nombor bagi kereta api di bawah.</a:t>
            </a:r>
          </a:p>
        </p:txBody>
      </p:sp>
      <p:pic>
        <p:nvPicPr>
          <p:cNvPr id="4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915" y="1854935"/>
            <a:ext cx="371235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3411415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5540326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26070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2725445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3751374" y="2769336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38352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79114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30397" y="2769336"/>
            <a:ext cx="428013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5179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545775"/>
            <a:ext cx="8187398" cy="7072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32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Jawapan: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32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pola nombor bagi keretapi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32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2,4,6,8,10,12.</a:t>
            </a:r>
          </a:p>
        </p:txBody>
      </p:sp>
      <p:pic>
        <p:nvPicPr>
          <p:cNvPr id="4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915" y="1854935"/>
            <a:ext cx="371235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3411415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5540326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66262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2675205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3791566" y="2769336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6B6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8496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19306" y="2763302"/>
            <a:ext cx="404122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6B6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96235" y="2769336"/>
            <a:ext cx="452607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00850" y="3680919"/>
            <a:ext cx="5135377" cy="649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4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+mn-cs"/>
                <a:sym typeface="Arial"/>
              </a:rPr>
              <a:t>Lihat urutan nombor di hadapan menaik secara dua-dua.</a:t>
            </a:r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022DB8A7-289A-4619-93D9-4E65E6AAF785}"/>
              </a:ext>
            </a:extLst>
          </p:cNvPr>
          <p:cNvSpPr/>
          <p:nvPr/>
        </p:nvSpPr>
        <p:spPr>
          <a:xfrm flipV="1">
            <a:off x="1614661" y="2903692"/>
            <a:ext cx="1286189" cy="1286189"/>
          </a:xfrm>
          <a:prstGeom prst="circular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5631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71618" y="801225"/>
            <a:ext cx="7644512" cy="7072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32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Nyatakan pola nombor bagi kereta api di bawah.</a:t>
            </a:r>
          </a:p>
        </p:txBody>
      </p:sp>
      <p:pic>
        <p:nvPicPr>
          <p:cNvPr id="4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915" y="1854935"/>
            <a:ext cx="371235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3411415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5540326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95926" y="2763302"/>
            <a:ext cx="450926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2725445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91085" y="2769336"/>
            <a:ext cx="481587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98160" y="2763302"/>
            <a:ext cx="402704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79114" y="2763302"/>
            <a:ext cx="35081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10301" y="2769336"/>
            <a:ext cx="428013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ms-MY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412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542886" y="545775"/>
            <a:ext cx="7644512" cy="7072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32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Jawapan: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32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pola nombor bagi kereta 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32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10,20,30,40,50,60</a:t>
            </a:r>
          </a:p>
        </p:txBody>
      </p:sp>
      <p:pic>
        <p:nvPicPr>
          <p:cNvPr id="4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915" y="1854935"/>
            <a:ext cx="371235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3411415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Train Cartoon Image, Download Free Train Cartoon Image png images,  Free ClipArts on Clipart Libra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4"/>
          <a:stretch/>
        </p:blipFill>
        <p:spPr bwMode="auto">
          <a:xfrm>
            <a:off x="5540326" y="1854935"/>
            <a:ext cx="2238765" cy="18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66261" y="2763302"/>
            <a:ext cx="399097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2675205" y="2763302"/>
            <a:ext cx="415190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6B6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20</a:t>
            </a:r>
          </a:p>
        </p:txBody>
      </p:sp>
      <p:sp>
        <p:nvSpPr>
          <p:cNvPr id="9" name="Rectangle 8"/>
          <p:cNvSpPr/>
          <p:nvPr/>
        </p:nvSpPr>
        <p:spPr>
          <a:xfrm>
            <a:off x="3791565" y="2769336"/>
            <a:ext cx="402705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68496" y="2763302"/>
            <a:ext cx="402704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6B6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19306" y="2763302"/>
            <a:ext cx="404122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FF6B6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50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96235" y="2769336"/>
            <a:ext cx="452607" cy="274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60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82800" y="3761703"/>
            <a:ext cx="4723802" cy="649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4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+mn-cs"/>
                <a:sym typeface="Arial"/>
              </a:rPr>
              <a:t>Lihat urutan nombor di hadapan menaik secara sepuluh-sepuluh.</a:t>
            </a:r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15ABAF4A-5319-4959-A555-45CEA8B56933}"/>
              </a:ext>
            </a:extLst>
          </p:cNvPr>
          <p:cNvSpPr/>
          <p:nvPr/>
        </p:nvSpPr>
        <p:spPr>
          <a:xfrm flipV="1">
            <a:off x="1614661" y="2903692"/>
            <a:ext cx="1286189" cy="1286189"/>
          </a:xfrm>
          <a:prstGeom prst="circular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044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38"/>
          <p:cNvGrpSpPr/>
          <p:nvPr/>
        </p:nvGrpSpPr>
        <p:grpSpPr>
          <a:xfrm>
            <a:off x="8720973" y="3258210"/>
            <a:ext cx="346832" cy="1809080"/>
            <a:chOff x="4713875" y="2486650"/>
            <a:chExt cx="495475" cy="2584400"/>
          </a:xfrm>
        </p:grpSpPr>
        <p:sp>
          <p:nvSpPr>
            <p:cNvPr id="1010" name="Google Shape;1010;p38"/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25" name="Google Shape;1025;p38"/>
          <p:cNvSpPr txBox="1">
            <a:spLocks noGrp="1"/>
          </p:cNvSpPr>
          <p:nvPr>
            <p:ph type="ctrTitle"/>
          </p:nvPr>
        </p:nvSpPr>
        <p:spPr>
          <a:xfrm>
            <a:off x="1322400" y="1047900"/>
            <a:ext cx="6499200" cy="25860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Unit 1: </a:t>
            </a:r>
            <a:r>
              <a:rPr lang="en-MY" sz="28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Nombor</a:t>
            </a:r>
            <a:r>
              <a:rPr lang="en-MY" sz="2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28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Hingga</a:t>
            </a:r>
            <a:r>
              <a:rPr lang="en-MY" sz="2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100</a:t>
            </a:r>
            <a:br>
              <a:rPr lang="en" sz="4800" dirty="0"/>
            </a:br>
            <a:r>
              <a:rPr lang="en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</a:rPr>
              <a:t>KENALI ANGGARAN</a:t>
            </a:r>
            <a:endParaRPr sz="4800" dirty="0">
              <a:solidFill>
                <a:schemeClr val="bg2"/>
              </a:solidFill>
              <a:latin typeface="Cooper Black" panose="0208090404030B020404" pitchFamily="18" charset="0"/>
            </a:endParaRPr>
          </a:p>
        </p:txBody>
      </p:sp>
      <p:grpSp>
        <p:nvGrpSpPr>
          <p:cNvPr id="1028" name="Google Shape;1028;p38"/>
          <p:cNvGrpSpPr/>
          <p:nvPr/>
        </p:nvGrpSpPr>
        <p:grpSpPr>
          <a:xfrm>
            <a:off x="76200" y="76205"/>
            <a:ext cx="1552162" cy="755352"/>
            <a:chOff x="359700" y="4031500"/>
            <a:chExt cx="2217375" cy="1079075"/>
          </a:xfrm>
        </p:grpSpPr>
        <p:sp>
          <p:nvSpPr>
            <p:cNvPr id="1029" name="Google Shape;1029;p38"/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38"/>
          <p:cNvGrpSpPr/>
          <p:nvPr/>
        </p:nvGrpSpPr>
        <p:grpSpPr>
          <a:xfrm>
            <a:off x="1856952" y="540003"/>
            <a:ext cx="1675047" cy="149573"/>
            <a:chOff x="4790625" y="1824675"/>
            <a:chExt cx="2392925" cy="213675"/>
          </a:xfrm>
        </p:grpSpPr>
        <p:sp>
          <p:nvSpPr>
            <p:cNvPr id="1032" name="Google Shape;1032;p38"/>
            <p:cNvSpPr/>
            <p:nvPr/>
          </p:nvSpPr>
          <p:spPr>
            <a:xfrm>
              <a:off x="5005675" y="1839225"/>
              <a:ext cx="2163450" cy="184675"/>
            </a:xfrm>
            <a:custGeom>
              <a:avLst/>
              <a:gdLst/>
              <a:ahLst/>
              <a:cxnLst/>
              <a:rect l="l" t="t" r="r" b="b"/>
              <a:pathLst>
                <a:path w="86538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82859" y="7387"/>
                  </a:lnTo>
                  <a:cubicBezTo>
                    <a:pt x="84926" y="7387"/>
                    <a:pt x="86537" y="5745"/>
                    <a:pt x="86537" y="3709"/>
                  </a:cubicBezTo>
                  <a:cubicBezTo>
                    <a:pt x="86537" y="1642"/>
                    <a:pt x="84865" y="0"/>
                    <a:pt x="8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4991250" y="1825550"/>
              <a:ext cx="2192300" cy="212800"/>
            </a:xfrm>
            <a:custGeom>
              <a:avLst/>
              <a:gdLst/>
              <a:ahLst/>
              <a:cxnLst/>
              <a:rect l="l" t="t" r="r" b="b"/>
              <a:pathLst>
                <a:path w="87692" h="8512" extrusionOk="0">
                  <a:moveTo>
                    <a:pt x="83436" y="1125"/>
                  </a:moveTo>
                  <a:cubicBezTo>
                    <a:pt x="85138" y="1125"/>
                    <a:pt x="86567" y="2523"/>
                    <a:pt x="86567" y="4256"/>
                  </a:cubicBezTo>
                  <a:cubicBezTo>
                    <a:pt x="86567" y="5958"/>
                    <a:pt x="85138" y="7356"/>
                    <a:pt x="83436" y="7356"/>
                  </a:cubicBezTo>
                  <a:lnTo>
                    <a:pt x="1155" y="7356"/>
                  </a:lnTo>
                  <a:lnTo>
                    <a:pt x="1155" y="1125"/>
                  </a:ln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lnTo>
                    <a:pt x="0" y="7934"/>
                  </a:lnTo>
                  <a:cubicBezTo>
                    <a:pt x="0" y="8238"/>
                    <a:pt x="274" y="8511"/>
                    <a:pt x="578" y="8511"/>
                  </a:cubicBezTo>
                  <a:lnTo>
                    <a:pt x="83436" y="8511"/>
                  </a:lnTo>
                  <a:cubicBezTo>
                    <a:pt x="85746" y="8511"/>
                    <a:pt x="87692" y="6566"/>
                    <a:pt x="87692" y="4225"/>
                  </a:cubicBezTo>
                  <a:cubicBezTo>
                    <a:pt x="87692" y="1885"/>
                    <a:pt x="85807" y="0"/>
                    <a:pt x="8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6973800" y="1839225"/>
              <a:ext cx="28150" cy="184675"/>
            </a:xfrm>
            <a:custGeom>
              <a:avLst/>
              <a:gdLst/>
              <a:ahLst/>
              <a:cxnLst/>
              <a:rect l="l" t="t" r="r" b="b"/>
              <a:pathLst>
                <a:path w="1126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1125" y="738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4790625" y="1824675"/>
              <a:ext cx="228750" cy="213675"/>
            </a:xfrm>
            <a:custGeom>
              <a:avLst/>
              <a:gdLst/>
              <a:ahLst/>
              <a:cxnLst/>
              <a:rect l="l" t="t" r="r" b="b"/>
              <a:pathLst>
                <a:path w="9150" h="8547" extrusionOk="0">
                  <a:moveTo>
                    <a:pt x="8025" y="1494"/>
                  </a:moveTo>
                  <a:lnTo>
                    <a:pt x="8025" y="7087"/>
                  </a:lnTo>
                  <a:lnTo>
                    <a:pt x="1946" y="4291"/>
                  </a:lnTo>
                  <a:lnTo>
                    <a:pt x="8025" y="1494"/>
                  </a:lnTo>
                  <a:close/>
                  <a:moveTo>
                    <a:pt x="8624" y="1"/>
                  </a:moveTo>
                  <a:cubicBezTo>
                    <a:pt x="8535" y="1"/>
                    <a:pt x="8444" y="23"/>
                    <a:pt x="8359" y="66"/>
                  </a:cubicBezTo>
                  <a:lnTo>
                    <a:pt x="335" y="3744"/>
                  </a:lnTo>
                  <a:cubicBezTo>
                    <a:pt x="122" y="3865"/>
                    <a:pt x="1" y="4048"/>
                    <a:pt x="1" y="4291"/>
                  </a:cubicBezTo>
                  <a:cubicBezTo>
                    <a:pt x="1" y="4503"/>
                    <a:pt x="153" y="4747"/>
                    <a:pt x="335" y="4807"/>
                  </a:cubicBezTo>
                  <a:lnTo>
                    <a:pt x="8359" y="8485"/>
                  </a:lnTo>
                  <a:cubicBezTo>
                    <a:pt x="8451" y="8546"/>
                    <a:pt x="8511" y="8546"/>
                    <a:pt x="8603" y="8546"/>
                  </a:cubicBezTo>
                  <a:cubicBezTo>
                    <a:pt x="8724" y="8546"/>
                    <a:pt x="8785" y="8485"/>
                    <a:pt x="8907" y="8455"/>
                  </a:cubicBezTo>
                  <a:cubicBezTo>
                    <a:pt x="9059" y="8333"/>
                    <a:pt x="9150" y="8151"/>
                    <a:pt x="9150" y="7969"/>
                  </a:cubicBezTo>
                  <a:lnTo>
                    <a:pt x="9150" y="582"/>
                  </a:lnTo>
                  <a:cubicBezTo>
                    <a:pt x="9150" y="400"/>
                    <a:pt x="9059" y="218"/>
                    <a:pt x="8907" y="96"/>
                  </a:cubicBezTo>
                  <a:cubicBezTo>
                    <a:pt x="8825" y="31"/>
                    <a:pt x="8726" y="1"/>
                    <a:pt x="8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4991250" y="1917500"/>
              <a:ext cx="2010700" cy="28125"/>
            </a:xfrm>
            <a:custGeom>
              <a:avLst/>
              <a:gdLst/>
              <a:ahLst/>
              <a:cxnLst/>
              <a:rect l="l" t="t" r="r" b="b"/>
              <a:pathLst>
                <a:path w="80428" h="1125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lnTo>
                    <a:pt x="79880" y="1125"/>
                  </a:lnTo>
                  <a:cubicBezTo>
                    <a:pt x="80214" y="1125"/>
                    <a:pt x="80427" y="882"/>
                    <a:pt x="80427" y="578"/>
                  </a:cubicBezTo>
                  <a:cubicBezTo>
                    <a:pt x="80427" y="274"/>
                    <a:pt x="80154" y="0"/>
                    <a:pt x="7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38"/>
          <p:cNvGrpSpPr/>
          <p:nvPr/>
        </p:nvGrpSpPr>
        <p:grpSpPr>
          <a:xfrm>
            <a:off x="8177203" y="2508968"/>
            <a:ext cx="246838" cy="387257"/>
            <a:chOff x="404525" y="4002625"/>
            <a:chExt cx="352625" cy="553225"/>
          </a:xfrm>
        </p:grpSpPr>
        <p:sp>
          <p:nvSpPr>
            <p:cNvPr id="1038" name="Google Shape;1038;p38"/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43" name="Google Shape;1043;p38"/>
          <p:cNvGrpSpPr/>
          <p:nvPr/>
        </p:nvGrpSpPr>
        <p:grpSpPr>
          <a:xfrm>
            <a:off x="76202" y="1060140"/>
            <a:ext cx="214917" cy="230335"/>
            <a:chOff x="424275" y="4593075"/>
            <a:chExt cx="307025" cy="329050"/>
          </a:xfrm>
        </p:grpSpPr>
        <p:sp>
          <p:nvSpPr>
            <p:cNvPr id="1044" name="Google Shape;1044;p38"/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38"/>
          <p:cNvGrpSpPr/>
          <p:nvPr/>
        </p:nvGrpSpPr>
        <p:grpSpPr>
          <a:xfrm>
            <a:off x="8720970" y="2779030"/>
            <a:ext cx="214918" cy="250565"/>
            <a:chOff x="6571050" y="2495000"/>
            <a:chExt cx="307025" cy="357950"/>
          </a:xfrm>
        </p:grpSpPr>
        <p:sp>
          <p:nvSpPr>
            <p:cNvPr id="1048" name="Google Shape;1048;p38"/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51" name="Google Shape;1051;p38"/>
          <p:cNvGrpSpPr/>
          <p:nvPr/>
        </p:nvGrpSpPr>
        <p:grpSpPr>
          <a:xfrm>
            <a:off x="7320818" y="3123665"/>
            <a:ext cx="1103235" cy="1479835"/>
            <a:chOff x="393738" y="1475915"/>
            <a:chExt cx="1103235" cy="1479835"/>
          </a:xfrm>
        </p:grpSpPr>
        <p:sp>
          <p:nvSpPr>
            <p:cNvPr id="1052" name="Google Shape;1052;p38"/>
            <p:cNvSpPr/>
            <p:nvPr/>
          </p:nvSpPr>
          <p:spPr>
            <a:xfrm>
              <a:off x="445345" y="1522202"/>
              <a:ext cx="1051627" cy="1433548"/>
            </a:xfrm>
            <a:custGeom>
              <a:avLst/>
              <a:gdLst/>
              <a:ahLst/>
              <a:cxnLst/>
              <a:rect l="l" t="t" r="r" b="b"/>
              <a:pathLst>
                <a:path w="60093" h="81917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lnTo>
                    <a:pt x="0" y="77752"/>
                  </a:lnTo>
                  <a:cubicBezTo>
                    <a:pt x="0" y="80062"/>
                    <a:pt x="1885" y="81916"/>
                    <a:pt x="4195" y="81916"/>
                  </a:cubicBezTo>
                  <a:lnTo>
                    <a:pt x="60092" y="81916"/>
                  </a:lnTo>
                  <a:lnTo>
                    <a:pt x="600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393738" y="1475915"/>
              <a:ext cx="1071315" cy="1453235"/>
            </a:xfrm>
            <a:custGeom>
              <a:avLst/>
              <a:gdLst/>
              <a:ahLst/>
              <a:cxnLst/>
              <a:rect l="l" t="t" r="r" b="b"/>
              <a:pathLst>
                <a:path w="61218" h="83042" extrusionOk="0">
                  <a:moveTo>
                    <a:pt x="60063" y="1125"/>
                  </a:moveTo>
                  <a:lnTo>
                    <a:pt x="60063" y="81947"/>
                  </a:lnTo>
                  <a:lnTo>
                    <a:pt x="4742" y="81947"/>
                  </a:lnTo>
                  <a:cubicBezTo>
                    <a:pt x="2736" y="81947"/>
                    <a:pt x="1125" y="80306"/>
                    <a:pt x="1125" y="78330"/>
                  </a:cubicBezTo>
                  <a:lnTo>
                    <a:pt x="1125" y="4742"/>
                  </a:lnTo>
                  <a:cubicBezTo>
                    <a:pt x="1125" y="2736"/>
                    <a:pt x="2767" y="1125"/>
                    <a:pt x="4742" y="1125"/>
                  </a:cubicBezTo>
                  <a:close/>
                  <a:moveTo>
                    <a:pt x="4742" y="1"/>
                  </a:moveTo>
                  <a:cubicBezTo>
                    <a:pt x="2128" y="1"/>
                    <a:pt x="1" y="2128"/>
                    <a:pt x="1" y="4742"/>
                  </a:cubicBezTo>
                  <a:lnTo>
                    <a:pt x="1" y="78300"/>
                  </a:lnTo>
                  <a:cubicBezTo>
                    <a:pt x="1" y="80914"/>
                    <a:pt x="2128" y="83041"/>
                    <a:pt x="4742" y="83041"/>
                  </a:cubicBezTo>
                  <a:lnTo>
                    <a:pt x="61218" y="83041"/>
                  </a:lnTo>
                  <a:lnTo>
                    <a:pt x="61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586290" y="1485488"/>
              <a:ext cx="20230" cy="1428770"/>
            </a:xfrm>
            <a:custGeom>
              <a:avLst/>
              <a:gdLst/>
              <a:ahLst/>
              <a:cxnLst/>
              <a:rect l="l" t="t" r="r" b="b"/>
              <a:pathLst>
                <a:path w="1156" h="81644" extrusionOk="0">
                  <a:moveTo>
                    <a:pt x="1" y="1"/>
                  </a:moveTo>
                  <a:lnTo>
                    <a:pt x="1" y="81643"/>
                  </a:lnTo>
                  <a:lnTo>
                    <a:pt x="1156" y="81643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783638" y="1853058"/>
              <a:ext cx="486203" cy="19688"/>
            </a:xfrm>
            <a:custGeom>
              <a:avLst/>
              <a:gdLst/>
              <a:ahLst/>
              <a:cxnLst/>
              <a:rect l="l" t="t" r="r" b="b"/>
              <a:pathLst>
                <a:path w="27783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51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82" y="851"/>
                    <a:pt x="27782" y="547"/>
                  </a:cubicBezTo>
                  <a:cubicBezTo>
                    <a:pt x="27782" y="243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783638" y="1933908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lnTo>
                    <a:pt x="27174" y="1155"/>
                  </a:lnTo>
                  <a:cubicBezTo>
                    <a:pt x="27539" y="1155"/>
                    <a:pt x="27782" y="882"/>
                    <a:pt x="27782" y="578"/>
                  </a:cubicBezTo>
                  <a:cubicBezTo>
                    <a:pt x="27782" y="274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783638" y="2015283"/>
              <a:ext cx="486203" cy="19705"/>
            </a:xfrm>
            <a:custGeom>
              <a:avLst/>
              <a:gdLst/>
              <a:ahLst/>
              <a:cxnLst/>
              <a:rect l="l" t="t" r="r" b="b"/>
              <a:pathLst>
                <a:path w="27783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52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52" y="852"/>
                    <a:pt x="27782" y="548"/>
                  </a:cubicBezTo>
                  <a:cubicBezTo>
                    <a:pt x="27782" y="244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783638" y="2096133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7174" y="1156"/>
                  </a:lnTo>
                  <a:cubicBezTo>
                    <a:pt x="27539" y="1156"/>
                    <a:pt x="27782" y="882"/>
                    <a:pt x="27782" y="578"/>
                  </a:cubicBezTo>
                  <a:cubicBezTo>
                    <a:pt x="27782" y="275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p38"/>
          <p:cNvGrpSpPr/>
          <p:nvPr/>
        </p:nvGrpSpPr>
        <p:grpSpPr>
          <a:xfrm>
            <a:off x="719997" y="1136360"/>
            <a:ext cx="346832" cy="1809080"/>
            <a:chOff x="4713875" y="2486650"/>
            <a:chExt cx="495475" cy="2584400"/>
          </a:xfrm>
        </p:grpSpPr>
        <p:sp>
          <p:nvSpPr>
            <p:cNvPr id="1060" name="Google Shape;1060;p38"/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561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0"/>
          <p:cNvSpPr txBox="1">
            <a:spLocks noGrp="1"/>
          </p:cNvSpPr>
          <p:nvPr>
            <p:ph type="title"/>
          </p:nvPr>
        </p:nvSpPr>
        <p:spPr>
          <a:xfrm>
            <a:off x="3623247" y="1418125"/>
            <a:ext cx="2617500" cy="3384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dirty="0">
                <a:latin typeface="Calibri" panose="020F0502020204030204" pitchFamily="34" charset="0"/>
                <a:cs typeface="Calibri" panose="020F0502020204030204" pitchFamily="34" charset="0"/>
              </a:rPr>
              <a:t>Pengenalan</a:t>
            </a:r>
          </a:p>
        </p:txBody>
      </p:sp>
      <p:sp>
        <p:nvSpPr>
          <p:cNvPr id="1089" name="Google Shape;1089;p40"/>
          <p:cNvSpPr txBox="1">
            <a:spLocks noGrp="1"/>
          </p:cNvSpPr>
          <p:nvPr>
            <p:ph type="title" idx="2"/>
          </p:nvPr>
        </p:nvSpPr>
        <p:spPr>
          <a:xfrm>
            <a:off x="2903250" y="1364125"/>
            <a:ext cx="720000" cy="3924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endParaRPr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1" name="Google Shape;1091;p40"/>
          <p:cNvSpPr txBox="1">
            <a:spLocks noGrp="1"/>
          </p:cNvSpPr>
          <p:nvPr>
            <p:ph type="title" idx="3"/>
          </p:nvPr>
        </p:nvSpPr>
        <p:spPr>
          <a:xfrm>
            <a:off x="3623247" y="2589613"/>
            <a:ext cx="2617500" cy="3384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nggaran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2" name="Google Shape;1092;p40"/>
          <p:cNvSpPr txBox="1">
            <a:spLocks noGrp="1"/>
          </p:cNvSpPr>
          <p:nvPr>
            <p:ph type="title" idx="4"/>
          </p:nvPr>
        </p:nvSpPr>
        <p:spPr>
          <a:xfrm>
            <a:off x="2903250" y="2535675"/>
            <a:ext cx="720000" cy="3924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  <a:endParaRPr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7" name="Google Shape;1097;p40"/>
          <p:cNvSpPr txBox="1">
            <a:spLocks noGrp="1"/>
          </p:cNvSpPr>
          <p:nvPr>
            <p:ph type="title" idx="9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Isi </a:t>
            </a:r>
            <a:r>
              <a:rPr lang="en-MY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andungan</a:t>
            </a:r>
            <a:endParaRPr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98" name="Google Shape;1098;p40"/>
          <p:cNvGrpSpPr/>
          <p:nvPr/>
        </p:nvGrpSpPr>
        <p:grpSpPr>
          <a:xfrm>
            <a:off x="7964565" y="3587470"/>
            <a:ext cx="1103235" cy="1479835"/>
            <a:chOff x="393738" y="1475915"/>
            <a:chExt cx="1103235" cy="1479835"/>
          </a:xfrm>
        </p:grpSpPr>
        <p:sp>
          <p:nvSpPr>
            <p:cNvPr id="1099" name="Google Shape;1099;p40"/>
            <p:cNvSpPr/>
            <p:nvPr/>
          </p:nvSpPr>
          <p:spPr>
            <a:xfrm>
              <a:off x="445345" y="1522202"/>
              <a:ext cx="1051627" cy="1433548"/>
            </a:xfrm>
            <a:custGeom>
              <a:avLst/>
              <a:gdLst/>
              <a:ahLst/>
              <a:cxnLst/>
              <a:rect l="l" t="t" r="r" b="b"/>
              <a:pathLst>
                <a:path w="60093" h="81917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lnTo>
                    <a:pt x="0" y="77752"/>
                  </a:lnTo>
                  <a:cubicBezTo>
                    <a:pt x="0" y="80062"/>
                    <a:pt x="1885" y="81916"/>
                    <a:pt x="4195" y="81916"/>
                  </a:cubicBezTo>
                  <a:lnTo>
                    <a:pt x="60092" y="81916"/>
                  </a:lnTo>
                  <a:lnTo>
                    <a:pt x="60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393738" y="1475915"/>
              <a:ext cx="1071315" cy="1453235"/>
            </a:xfrm>
            <a:custGeom>
              <a:avLst/>
              <a:gdLst/>
              <a:ahLst/>
              <a:cxnLst/>
              <a:rect l="l" t="t" r="r" b="b"/>
              <a:pathLst>
                <a:path w="61218" h="83042" extrusionOk="0">
                  <a:moveTo>
                    <a:pt x="60063" y="1125"/>
                  </a:moveTo>
                  <a:lnTo>
                    <a:pt x="60063" y="81947"/>
                  </a:lnTo>
                  <a:lnTo>
                    <a:pt x="4742" y="81947"/>
                  </a:lnTo>
                  <a:cubicBezTo>
                    <a:pt x="2736" y="81947"/>
                    <a:pt x="1125" y="80306"/>
                    <a:pt x="1125" y="78330"/>
                  </a:cubicBezTo>
                  <a:lnTo>
                    <a:pt x="1125" y="4742"/>
                  </a:lnTo>
                  <a:cubicBezTo>
                    <a:pt x="1125" y="2736"/>
                    <a:pt x="2767" y="1125"/>
                    <a:pt x="4742" y="1125"/>
                  </a:cubicBezTo>
                  <a:close/>
                  <a:moveTo>
                    <a:pt x="4742" y="1"/>
                  </a:moveTo>
                  <a:cubicBezTo>
                    <a:pt x="2128" y="1"/>
                    <a:pt x="1" y="2128"/>
                    <a:pt x="1" y="4742"/>
                  </a:cubicBezTo>
                  <a:lnTo>
                    <a:pt x="1" y="78300"/>
                  </a:lnTo>
                  <a:cubicBezTo>
                    <a:pt x="1" y="80914"/>
                    <a:pt x="2128" y="83041"/>
                    <a:pt x="4742" y="83041"/>
                  </a:cubicBezTo>
                  <a:lnTo>
                    <a:pt x="61218" y="83041"/>
                  </a:lnTo>
                  <a:lnTo>
                    <a:pt x="61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586290" y="1485488"/>
              <a:ext cx="20230" cy="1428770"/>
            </a:xfrm>
            <a:custGeom>
              <a:avLst/>
              <a:gdLst/>
              <a:ahLst/>
              <a:cxnLst/>
              <a:rect l="l" t="t" r="r" b="b"/>
              <a:pathLst>
                <a:path w="1156" h="81644" extrusionOk="0">
                  <a:moveTo>
                    <a:pt x="1" y="1"/>
                  </a:moveTo>
                  <a:lnTo>
                    <a:pt x="1" y="81643"/>
                  </a:lnTo>
                  <a:lnTo>
                    <a:pt x="1156" y="81643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783638" y="1853058"/>
              <a:ext cx="486203" cy="19688"/>
            </a:xfrm>
            <a:custGeom>
              <a:avLst/>
              <a:gdLst/>
              <a:ahLst/>
              <a:cxnLst/>
              <a:rect l="l" t="t" r="r" b="b"/>
              <a:pathLst>
                <a:path w="27783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51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82" y="851"/>
                    <a:pt x="27782" y="547"/>
                  </a:cubicBezTo>
                  <a:cubicBezTo>
                    <a:pt x="27782" y="243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783638" y="1933908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lnTo>
                    <a:pt x="27174" y="1155"/>
                  </a:lnTo>
                  <a:cubicBezTo>
                    <a:pt x="27539" y="1155"/>
                    <a:pt x="27782" y="882"/>
                    <a:pt x="27782" y="578"/>
                  </a:cubicBezTo>
                  <a:cubicBezTo>
                    <a:pt x="27782" y="274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783638" y="2015283"/>
              <a:ext cx="486203" cy="19705"/>
            </a:xfrm>
            <a:custGeom>
              <a:avLst/>
              <a:gdLst/>
              <a:ahLst/>
              <a:cxnLst/>
              <a:rect l="l" t="t" r="r" b="b"/>
              <a:pathLst>
                <a:path w="27783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52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52" y="852"/>
                    <a:pt x="27782" y="548"/>
                  </a:cubicBezTo>
                  <a:cubicBezTo>
                    <a:pt x="27782" y="244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783638" y="2096133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7174" y="1156"/>
                  </a:lnTo>
                  <a:cubicBezTo>
                    <a:pt x="27539" y="1156"/>
                    <a:pt x="27782" y="882"/>
                    <a:pt x="27782" y="578"/>
                  </a:cubicBezTo>
                  <a:cubicBezTo>
                    <a:pt x="27782" y="275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06" name="Google Shape;1106;p40"/>
          <p:cNvGrpSpPr/>
          <p:nvPr/>
        </p:nvGrpSpPr>
        <p:grpSpPr>
          <a:xfrm>
            <a:off x="7493393" y="3611398"/>
            <a:ext cx="242585" cy="475038"/>
            <a:chOff x="6833975" y="3957025"/>
            <a:chExt cx="346550" cy="678625"/>
          </a:xfrm>
        </p:grpSpPr>
        <p:sp>
          <p:nvSpPr>
            <p:cNvPr id="1107" name="Google Shape;1107;p40"/>
            <p:cNvSpPr/>
            <p:nvPr/>
          </p:nvSpPr>
          <p:spPr>
            <a:xfrm>
              <a:off x="6833975" y="4212350"/>
              <a:ext cx="303225" cy="376175"/>
            </a:xfrm>
            <a:custGeom>
              <a:avLst/>
              <a:gdLst/>
              <a:ahLst/>
              <a:cxnLst/>
              <a:rect l="l" t="t" r="r" b="b"/>
              <a:pathLst>
                <a:path w="12129" h="15047" extrusionOk="0">
                  <a:moveTo>
                    <a:pt x="1" y="1"/>
                  </a:moveTo>
                  <a:lnTo>
                    <a:pt x="1" y="15047"/>
                  </a:lnTo>
                  <a:lnTo>
                    <a:pt x="12129" y="15047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6833975" y="3957025"/>
              <a:ext cx="303225" cy="255350"/>
            </a:xfrm>
            <a:custGeom>
              <a:avLst/>
              <a:gdLst/>
              <a:ahLst/>
              <a:cxnLst/>
              <a:rect l="l" t="t" r="r" b="b"/>
              <a:pathLst>
                <a:path w="12129" h="10214" extrusionOk="0">
                  <a:moveTo>
                    <a:pt x="1" y="1"/>
                  </a:moveTo>
                  <a:lnTo>
                    <a:pt x="1" y="10214"/>
                  </a:lnTo>
                  <a:lnTo>
                    <a:pt x="12129" y="10214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6849175" y="3985150"/>
              <a:ext cx="331350" cy="650500"/>
            </a:xfrm>
            <a:custGeom>
              <a:avLst/>
              <a:gdLst/>
              <a:ahLst/>
              <a:cxnLst/>
              <a:rect l="l" t="t" r="r" b="b"/>
              <a:pathLst>
                <a:path w="13254" h="26020" extrusionOk="0">
                  <a:moveTo>
                    <a:pt x="12129" y="1156"/>
                  </a:moveTo>
                  <a:lnTo>
                    <a:pt x="12129" y="24895"/>
                  </a:lnTo>
                  <a:lnTo>
                    <a:pt x="1156" y="24895"/>
                  </a:lnTo>
                  <a:lnTo>
                    <a:pt x="1156" y="1156"/>
                  </a:lnTo>
                  <a:close/>
                  <a:moveTo>
                    <a:pt x="1" y="1"/>
                  </a:moveTo>
                  <a:lnTo>
                    <a:pt x="1" y="26019"/>
                  </a:lnTo>
                  <a:lnTo>
                    <a:pt x="13253" y="26019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10" name="Google Shape;1110;p40"/>
          <p:cNvGrpSpPr/>
          <p:nvPr/>
        </p:nvGrpSpPr>
        <p:grpSpPr>
          <a:xfrm>
            <a:off x="80082" y="76210"/>
            <a:ext cx="1279828" cy="1427160"/>
            <a:chOff x="5321800" y="3042900"/>
            <a:chExt cx="1828325" cy="2038800"/>
          </a:xfrm>
        </p:grpSpPr>
        <p:sp>
          <p:nvSpPr>
            <p:cNvPr id="1111" name="Google Shape;1111;p40"/>
            <p:cNvSpPr/>
            <p:nvPr/>
          </p:nvSpPr>
          <p:spPr>
            <a:xfrm flipH="1">
              <a:off x="5404625" y="3080875"/>
              <a:ext cx="1745500" cy="1986375"/>
            </a:xfrm>
            <a:custGeom>
              <a:avLst/>
              <a:gdLst/>
              <a:ahLst/>
              <a:cxnLst/>
              <a:rect l="l" t="t" r="r" b="b"/>
              <a:pathLst>
                <a:path w="69820" h="79455" extrusionOk="0">
                  <a:moveTo>
                    <a:pt x="9484" y="25199"/>
                  </a:moveTo>
                  <a:lnTo>
                    <a:pt x="48816" y="69941"/>
                  </a:lnTo>
                  <a:lnTo>
                    <a:pt x="9484" y="69941"/>
                  </a:lnTo>
                  <a:lnTo>
                    <a:pt x="9484" y="25199"/>
                  </a:lnTo>
                  <a:close/>
                  <a:moveTo>
                    <a:pt x="0" y="1"/>
                  </a:moveTo>
                  <a:lnTo>
                    <a:pt x="0" y="79455"/>
                  </a:lnTo>
                  <a:lnTo>
                    <a:pt x="69819" y="794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0"/>
            <p:cNvSpPr/>
            <p:nvPr/>
          </p:nvSpPr>
          <p:spPr>
            <a:xfrm flipH="1">
              <a:off x="5321800" y="3042900"/>
              <a:ext cx="1791850" cy="2038800"/>
            </a:xfrm>
            <a:custGeom>
              <a:avLst/>
              <a:gdLst/>
              <a:ahLst/>
              <a:cxnLst/>
              <a:rect l="l" t="t" r="r" b="b"/>
              <a:pathLst>
                <a:path w="71674" h="81552" extrusionOk="0">
                  <a:moveTo>
                    <a:pt x="10639" y="28238"/>
                  </a:moveTo>
                  <a:lnTo>
                    <a:pt x="48147" y="70913"/>
                  </a:lnTo>
                  <a:lnTo>
                    <a:pt x="10639" y="70913"/>
                  </a:lnTo>
                  <a:lnTo>
                    <a:pt x="10639" y="28238"/>
                  </a:lnTo>
                  <a:close/>
                  <a:moveTo>
                    <a:pt x="9514" y="25198"/>
                  </a:moveTo>
                  <a:lnTo>
                    <a:pt x="9514" y="72038"/>
                  </a:lnTo>
                  <a:lnTo>
                    <a:pt x="50640" y="72038"/>
                  </a:lnTo>
                  <a:lnTo>
                    <a:pt x="9514" y="25198"/>
                  </a:lnTo>
                  <a:close/>
                  <a:moveTo>
                    <a:pt x="1155" y="3040"/>
                  </a:moveTo>
                  <a:lnTo>
                    <a:pt x="69150" y="80396"/>
                  </a:lnTo>
                  <a:lnTo>
                    <a:pt x="1155" y="80396"/>
                  </a:lnTo>
                  <a:lnTo>
                    <a:pt x="1155" y="3040"/>
                  </a:lnTo>
                  <a:close/>
                  <a:moveTo>
                    <a:pt x="0" y="0"/>
                  </a:moveTo>
                  <a:lnTo>
                    <a:pt x="0" y="81551"/>
                  </a:lnTo>
                  <a:lnTo>
                    <a:pt x="71673" y="81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13" name="Google Shape;1113;p40"/>
          <p:cNvGrpSpPr/>
          <p:nvPr/>
        </p:nvGrpSpPr>
        <p:grpSpPr>
          <a:xfrm>
            <a:off x="1651402" y="560265"/>
            <a:ext cx="171833" cy="943110"/>
            <a:chOff x="6952525" y="2517050"/>
            <a:chExt cx="245475" cy="1347300"/>
          </a:xfrm>
        </p:grpSpPr>
        <p:sp>
          <p:nvSpPr>
            <p:cNvPr id="1114" name="Google Shape;1114;p40"/>
            <p:cNvSpPr/>
            <p:nvPr/>
          </p:nvSpPr>
          <p:spPr>
            <a:xfrm>
              <a:off x="7012550" y="2731325"/>
              <a:ext cx="185450" cy="1119350"/>
            </a:xfrm>
            <a:custGeom>
              <a:avLst/>
              <a:gdLst/>
              <a:ahLst/>
              <a:cxnLst/>
              <a:rect l="l" t="t" r="r" b="b"/>
              <a:pathLst>
                <a:path w="7418" h="44774" extrusionOk="0">
                  <a:moveTo>
                    <a:pt x="1" y="1"/>
                  </a:moveTo>
                  <a:lnTo>
                    <a:pt x="1" y="43649"/>
                  </a:lnTo>
                  <a:cubicBezTo>
                    <a:pt x="1" y="44257"/>
                    <a:pt x="487" y="44774"/>
                    <a:pt x="1095" y="44774"/>
                  </a:cubicBezTo>
                  <a:lnTo>
                    <a:pt x="6323" y="44774"/>
                  </a:lnTo>
                  <a:cubicBezTo>
                    <a:pt x="6931" y="44774"/>
                    <a:pt x="7417" y="44257"/>
                    <a:pt x="7356" y="43710"/>
                  </a:cubicBezTo>
                  <a:lnTo>
                    <a:pt x="7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6952525" y="2716900"/>
              <a:ext cx="214325" cy="1147450"/>
            </a:xfrm>
            <a:custGeom>
              <a:avLst/>
              <a:gdLst/>
              <a:ahLst/>
              <a:cxnLst/>
              <a:rect l="l" t="t" r="r" b="b"/>
              <a:pathLst>
                <a:path w="8573" h="45898" extrusionOk="0">
                  <a:moveTo>
                    <a:pt x="7417" y="1155"/>
                  </a:moveTo>
                  <a:lnTo>
                    <a:pt x="7417" y="44287"/>
                  </a:lnTo>
                  <a:cubicBezTo>
                    <a:pt x="7417" y="44560"/>
                    <a:pt x="7204" y="44803"/>
                    <a:pt x="6900" y="44803"/>
                  </a:cubicBezTo>
                  <a:lnTo>
                    <a:pt x="1672" y="44803"/>
                  </a:lnTo>
                  <a:cubicBezTo>
                    <a:pt x="1368" y="44803"/>
                    <a:pt x="1155" y="44591"/>
                    <a:pt x="1155" y="44287"/>
                  </a:cubicBezTo>
                  <a:lnTo>
                    <a:pt x="1155" y="1155"/>
                  </a:lnTo>
                  <a:close/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lnTo>
                    <a:pt x="0" y="44226"/>
                  </a:lnTo>
                  <a:cubicBezTo>
                    <a:pt x="0" y="45138"/>
                    <a:pt x="760" y="45898"/>
                    <a:pt x="1672" y="45898"/>
                  </a:cubicBezTo>
                  <a:lnTo>
                    <a:pt x="6900" y="45898"/>
                  </a:lnTo>
                  <a:cubicBezTo>
                    <a:pt x="7812" y="45898"/>
                    <a:pt x="8572" y="45199"/>
                    <a:pt x="8511" y="44287"/>
                  </a:cubicBezTo>
                  <a:lnTo>
                    <a:pt x="8511" y="578"/>
                  </a:lnTo>
                  <a:cubicBezTo>
                    <a:pt x="8511" y="274"/>
                    <a:pt x="8238" y="0"/>
                    <a:pt x="7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6966950" y="3655350"/>
              <a:ext cx="184700" cy="28900"/>
            </a:xfrm>
            <a:custGeom>
              <a:avLst/>
              <a:gdLst/>
              <a:ahLst/>
              <a:cxnLst/>
              <a:rect l="l" t="t" r="r" b="b"/>
              <a:pathLst>
                <a:path w="7388" h="1156" extrusionOk="0">
                  <a:moveTo>
                    <a:pt x="1" y="1"/>
                  </a:moveTo>
                  <a:lnTo>
                    <a:pt x="1" y="1156"/>
                  </a:lnTo>
                  <a:lnTo>
                    <a:pt x="7387" y="1156"/>
                  </a:lnTo>
                  <a:lnTo>
                    <a:pt x="7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6952525" y="2517050"/>
              <a:ext cx="215075" cy="228750"/>
            </a:xfrm>
            <a:custGeom>
              <a:avLst/>
              <a:gdLst/>
              <a:ahLst/>
              <a:cxnLst/>
              <a:rect l="l" t="t" r="r" b="b"/>
              <a:pathLst>
                <a:path w="8603" h="9150" extrusionOk="0">
                  <a:moveTo>
                    <a:pt x="4256" y="1915"/>
                  </a:moveTo>
                  <a:lnTo>
                    <a:pt x="7083" y="7994"/>
                  </a:lnTo>
                  <a:lnTo>
                    <a:pt x="1490" y="7994"/>
                  </a:lnTo>
                  <a:lnTo>
                    <a:pt x="4256" y="1915"/>
                  </a:lnTo>
                  <a:close/>
                  <a:moveTo>
                    <a:pt x="4317" y="0"/>
                  </a:moveTo>
                  <a:cubicBezTo>
                    <a:pt x="4073" y="0"/>
                    <a:pt x="3861" y="152"/>
                    <a:pt x="3770" y="335"/>
                  </a:cubicBezTo>
                  <a:lnTo>
                    <a:pt x="92" y="8359"/>
                  </a:lnTo>
                  <a:cubicBezTo>
                    <a:pt x="0" y="8511"/>
                    <a:pt x="0" y="8724"/>
                    <a:pt x="122" y="8876"/>
                  </a:cubicBezTo>
                  <a:cubicBezTo>
                    <a:pt x="244" y="9028"/>
                    <a:pt x="426" y="9149"/>
                    <a:pt x="608" y="9149"/>
                  </a:cubicBezTo>
                  <a:lnTo>
                    <a:pt x="7995" y="9149"/>
                  </a:lnTo>
                  <a:cubicBezTo>
                    <a:pt x="8177" y="9149"/>
                    <a:pt x="8329" y="9058"/>
                    <a:pt x="8481" y="8876"/>
                  </a:cubicBezTo>
                  <a:cubicBezTo>
                    <a:pt x="8602" y="8724"/>
                    <a:pt x="8602" y="8541"/>
                    <a:pt x="8511" y="8359"/>
                  </a:cubicBezTo>
                  <a:lnTo>
                    <a:pt x="4833" y="335"/>
                  </a:lnTo>
                  <a:cubicBezTo>
                    <a:pt x="4712" y="91"/>
                    <a:pt x="4529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18" name="Google Shape;1118;p40"/>
          <p:cNvGrpSpPr/>
          <p:nvPr/>
        </p:nvGrpSpPr>
        <p:grpSpPr>
          <a:xfrm>
            <a:off x="6060922" y="4917733"/>
            <a:ext cx="1675047" cy="149572"/>
            <a:chOff x="4790625" y="1824675"/>
            <a:chExt cx="2392925" cy="213675"/>
          </a:xfrm>
        </p:grpSpPr>
        <p:sp>
          <p:nvSpPr>
            <p:cNvPr id="1119" name="Google Shape;1119;p40"/>
            <p:cNvSpPr/>
            <p:nvPr/>
          </p:nvSpPr>
          <p:spPr>
            <a:xfrm>
              <a:off x="5005675" y="1839225"/>
              <a:ext cx="2163450" cy="184675"/>
            </a:xfrm>
            <a:custGeom>
              <a:avLst/>
              <a:gdLst/>
              <a:ahLst/>
              <a:cxnLst/>
              <a:rect l="l" t="t" r="r" b="b"/>
              <a:pathLst>
                <a:path w="86538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82859" y="7387"/>
                  </a:lnTo>
                  <a:cubicBezTo>
                    <a:pt x="84926" y="7387"/>
                    <a:pt x="86537" y="5745"/>
                    <a:pt x="86537" y="3709"/>
                  </a:cubicBezTo>
                  <a:cubicBezTo>
                    <a:pt x="86537" y="1642"/>
                    <a:pt x="84865" y="0"/>
                    <a:pt x="8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4991250" y="1825550"/>
              <a:ext cx="2192300" cy="212800"/>
            </a:xfrm>
            <a:custGeom>
              <a:avLst/>
              <a:gdLst/>
              <a:ahLst/>
              <a:cxnLst/>
              <a:rect l="l" t="t" r="r" b="b"/>
              <a:pathLst>
                <a:path w="87692" h="8512" extrusionOk="0">
                  <a:moveTo>
                    <a:pt x="83436" y="1125"/>
                  </a:moveTo>
                  <a:cubicBezTo>
                    <a:pt x="85138" y="1125"/>
                    <a:pt x="86567" y="2523"/>
                    <a:pt x="86567" y="4256"/>
                  </a:cubicBezTo>
                  <a:cubicBezTo>
                    <a:pt x="86567" y="5958"/>
                    <a:pt x="85138" y="7356"/>
                    <a:pt x="83436" y="7356"/>
                  </a:cubicBezTo>
                  <a:lnTo>
                    <a:pt x="1155" y="7356"/>
                  </a:lnTo>
                  <a:lnTo>
                    <a:pt x="1155" y="1125"/>
                  </a:ln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lnTo>
                    <a:pt x="0" y="7934"/>
                  </a:lnTo>
                  <a:cubicBezTo>
                    <a:pt x="0" y="8238"/>
                    <a:pt x="274" y="8511"/>
                    <a:pt x="578" y="8511"/>
                  </a:cubicBezTo>
                  <a:lnTo>
                    <a:pt x="83436" y="8511"/>
                  </a:lnTo>
                  <a:cubicBezTo>
                    <a:pt x="85746" y="8511"/>
                    <a:pt x="87692" y="6566"/>
                    <a:pt x="87692" y="4225"/>
                  </a:cubicBezTo>
                  <a:cubicBezTo>
                    <a:pt x="87692" y="1885"/>
                    <a:pt x="85807" y="0"/>
                    <a:pt x="8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6973800" y="1839225"/>
              <a:ext cx="28150" cy="184675"/>
            </a:xfrm>
            <a:custGeom>
              <a:avLst/>
              <a:gdLst/>
              <a:ahLst/>
              <a:cxnLst/>
              <a:rect l="l" t="t" r="r" b="b"/>
              <a:pathLst>
                <a:path w="1126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1125" y="738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4790625" y="1824675"/>
              <a:ext cx="228750" cy="213675"/>
            </a:xfrm>
            <a:custGeom>
              <a:avLst/>
              <a:gdLst/>
              <a:ahLst/>
              <a:cxnLst/>
              <a:rect l="l" t="t" r="r" b="b"/>
              <a:pathLst>
                <a:path w="9150" h="8547" extrusionOk="0">
                  <a:moveTo>
                    <a:pt x="8025" y="1494"/>
                  </a:moveTo>
                  <a:lnTo>
                    <a:pt x="8025" y="7087"/>
                  </a:lnTo>
                  <a:lnTo>
                    <a:pt x="1946" y="4291"/>
                  </a:lnTo>
                  <a:lnTo>
                    <a:pt x="8025" y="1494"/>
                  </a:lnTo>
                  <a:close/>
                  <a:moveTo>
                    <a:pt x="8624" y="1"/>
                  </a:moveTo>
                  <a:cubicBezTo>
                    <a:pt x="8535" y="1"/>
                    <a:pt x="8444" y="23"/>
                    <a:pt x="8359" y="66"/>
                  </a:cubicBezTo>
                  <a:lnTo>
                    <a:pt x="335" y="3744"/>
                  </a:lnTo>
                  <a:cubicBezTo>
                    <a:pt x="122" y="3865"/>
                    <a:pt x="1" y="4048"/>
                    <a:pt x="1" y="4291"/>
                  </a:cubicBezTo>
                  <a:cubicBezTo>
                    <a:pt x="1" y="4503"/>
                    <a:pt x="153" y="4747"/>
                    <a:pt x="335" y="4807"/>
                  </a:cubicBezTo>
                  <a:lnTo>
                    <a:pt x="8359" y="8485"/>
                  </a:lnTo>
                  <a:cubicBezTo>
                    <a:pt x="8451" y="8546"/>
                    <a:pt x="8511" y="8546"/>
                    <a:pt x="8603" y="8546"/>
                  </a:cubicBezTo>
                  <a:cubicBezTo>
                    <a:pt x="8724" y="8546"/>
                    <a:pt x="8785" y="8485"/>
                    <a:pt x="8907" y="8455"/>
                  </a:cubicBezTo>
                  <a:cubicBezTo>
                    <a:pt x="9059" y="8333"/>
                    <a:pt x="9150" y="8151"/>
                    <a:pt x="9150" y="7969"/>
                  </a:cubicBezTo>
                  <a:lnTo>
                    <a:pt x="9150" y="582"/>
                  </a:lnTo>
                  <a:cubicBezTo>
                    <a:pt x="9150" y="400"/>
                    <a:pt x="9059" y="218"/>
                    <a:pt x="8907" y="96"/>
                  </a:cubicBezTo>
                  <a:cubicBezTo>
                    <a:pt x="8825" y="31"/>
                    <a:pt x="8726" y="1"/>
                    <a:pt x="8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4991250" y="1917500"/>
              <a:ext cx="2010700" cy="28125"/>
            </a:xfrm>
            <a:custGeom>
              <a:avLst/>
              <a:gdLst/>
              <a:ahLst/>
              <a:cxnLst/>
              <a:rect l="l" t="t" r="r" b="b"/>
              <a:pathLst>
                <a:path w="80428" h="1125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lnTo>
                    <a:pt x="79880" y="1125"/>
                  </a:lnTo>
                  <a:cubicBezTo>
                    <a:pt x="80214" y="1125"/>
                    <a:pt x="80427" y="882"/>
                    <a:pt x="80427" y="578"/>
                  </a:cubicBezTo>
                  <a:cubicBezTo>
                    <a:pt x="80427" y="274"/>
                    <a:pt x="80154" y="0"/>
                    <a:pt x="7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24" name="Google Shape;1124;p40"/>
          <p:cNvGrpSpPr/>
          <p:nvPr/>
        </p:nvGrpSpPr>
        <p:grpSpPr>
          <a:xfrm>
            <a:off x="719998" y="1731965"/>
            <a:ext cx="246837" cy="387257"/>
            <a:chOff x="404525" y="4002625"/>
            <a:chExt cx="352625" cy="553225"/>
          </a:xfrm>
        </p:grpSpPr>
        <p:sp>
          <p:nvSpPr>
            <p:cNvPr id="1125" name="Google Shape;1125;p40"/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30" name="Google Shape;1130;p40"/>
          <p:cNvGrpSpPr/>
          <p:nvPr/>
        </p:nvGrpSpPr>
        <p:grpSpPr>
          <a:xfrm>
            <a:off x="80077" y="1731965"/>
            <a:ext cx="214917" cy="230335"/>
            <a:chOff x="424275" y="4593075"/>
            <a:chExt cx="307025" cy="329050"/>
          </a:xfrm>
        </p:grpSpPr>
        <p:sp>
          <p:nvSpPr>
            <p:cNvPr id="1131" name="Google Shape;1131;p40"/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40"/>
          <p:cNvGrpSpPr/>
          <p:nvPr/>
        </p:nvGrpSpPr>
        <p:grpSpPr>
          <a:xfrm>
            <a:off x="8852895" y="3108305"/>
            <a:ext cx="214918" cy="250565"/>
            <a:chOff x="6571050" y="2495000"/>
            <a:chExt cx="307025" cy="357950"/>
          </a:xfrm>
        </p:grpSpPr>
        <p:sp>
          <p:nvSpPr>
            <p:cNvPr id="1135" name="Google Shape;1135;p40"/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38" name="Google Shape;1138;p40"/>
          <p:cNvGrpSpPr/>
          <p:nvPr/>
        </p:nvGrpSpPr>
        <p:grpSpPr>
          <a:xfrm>
            <a:off x="8077160" y="1549785"/>
            <a:ext cx="346832" cy="1809080"/>
            <a:chOff x="4713875" y="2486650"/>
            <a:chExt cx="495475" cy="2584400"/>
          </a:xfrm>
        </p:grpSpPr>
        <p:sp>
          <p:nvSpPr>
            <p:cNvPr id="1139" name="Google Shape;1139;p40"/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8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3"/>
          <p:cNvSpPr txBox="1">
            <a:spLocks noGrp="1"/>
          </p:cNvSpPr>
          <p:nvPr>
            <p:ph type="title"/>
          </p:nvPr>
        </p:nvSpPr>
        <p:spPr>
          <a:xfrm>
            <a:off x="1496054" y="1397547"/>
            <a:ext cx="6151893" cy="8157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Objektif Pembelajaran</a:t>
            </a:r>
            <a:endParaRPr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0" name="Google Shape;1340;p43"/>
          <p:cNvSpPr txBox="1">
            <a:spLocks noGrp="1"/>
          </p:cNvSpPr>
          <p:nvPr>
            <p:ph type="subTitle" idx="1"/>
          </p:nvPr>
        </p:nvSpPr>
        <p:spPr>
          <a:xfrm>
            <a:off x="1988428" y="2271600"/>
            <a:ext cx="5167144" cy="1416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/>
            <a:r>
              <a:rPr lang="ms-MY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Memberi dua anggaran bilangan objek yang munasabah.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1" name="Google Shape;1341;p43"/>
          <p:cNvGrpSpPr/>
          <p:nvPr/>
        </p:nvGrpSpPr>
        <p:grpSpPr>
          <a:xfrm>
            <a:off x="8004465" y="76195"/>
            <a:ext cx="1063335" cy="1454810"/>
            <a:chOff x="3064150" y="3027700"/>
            <a:chExt cx="1519050" cy="2078300"/>
          </a:xfrm>
        </p:grpSpPr>
        <p:sp>
          <p:nvSpPr>
            <p:cNvPr id="1342" name="Google Shape;1342;p43"/>
            <p:cNvSpPr/>
            <p:nvPr/>
          </p:nvSpPr>
          <p:spPr>
            <a:xfrm>
              <a:off x="3118875" y="3080875"/>
              <a:ext cx="1464325" cy="2025125"/>
            </a:xfrm>
            <a:custGeom>
              <a:avLst/>
              <a:gdLst/>
              <a:ahLst/>
              <a:cxnLst/>
              <a:rect l="l" t="t" r="r" b="b"/>
              <a:pathLst>
                <a:path w="58573" h="81005" extrusionOk="0">
                  <a:moveTo>
                    <a:pt x="5107" y="1"/>
                  </a:moveTo>
                  <a:cubicBezTo>
                    <a:pt x="2280" y="1"/>
                    <a:pt x="0" y="2280"/>
                    <a:pt x="0" y="5107"/>
                  </a:cubicBezTo>
                  <a:lnTo>
                    <a:pt x="0" y="75929"/>
                  </a:lnTo>
                  <a:cubicBezTo>
                    <a:pt x="0" y="78725"/>
                    <a:pt x="2280" y="81005"/>
                    <a:pt x="5107" y="81005"/>
                  </a:cubicBezTo>
                  <a:lnTo>
                    <a:pt x="53466" y="81005"/>
                  </a:lnTo>
                  <a:cubicBezTo>
                    <a:pt x="56293" y="81005"/>
                    <a:pt x="58573" y="78725"/>
                    <a:pt x="58573" y="75929"/>
                  </a:cubicBezTo>
                  <a:lnTo>
                    <a:pt x="58573" y="5107"/>
                  </a:lnTo>
                  <a:cubicBezTo>
                    <a:pt x="58573" y="2280"/>
                    <a:pt x="56293" y="1"/>
                    <a:pt x="5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3202450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3542875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3882550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4223000" y="365840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8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3202450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3542875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3882550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4223000" y="399580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7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3202450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3542875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3882550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4223000" y="433395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7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3202450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3542875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80" y="1"/>
                    <a:pt x="9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3882550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3"/>
            <p:cNvSpPr/>
            <p:nvPr/>
          </p:nvSpPr>
          <p:spPr>
            <a:xfrm>
              <a:off x="4223000" y="4671325"/>
              <a:ext cx="258375" cy="250800"/>
            </a:xfrm>
            <a:custGeom>
              <a:avLst/>
              <a:gdLst/>
              <a:ahLst/>
              <a:cxnLst/>
              <a:rect l="l" t="t" r="r" b="b"/>
              <a:pathLst>
                <a:path w="10335" h="10032" extrusionOk="0">
                  <a:moveTo>
                    <a:pt x="1034" y="1"/>
                  </a:moveTo>
                  <a:cubicBezTo>
                    <a:pt x="456" y="1"/>
                    <a:pt x="0" y="457"/>
                    <a:pt x="0" y="1004"/>
                  </a:cubicBezTo>
                  <a:lnTo>
                    <a:pt x="0" y="8998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3"/>
            <p:cNvSpPr/>
            <p:nvPr/>
          </p:nvSpPr>
          <p:spPr>
            <a:xfrm>
              <a:off x="3064150" y="3027700"/>
              <a:ext cx="1492450" cy="2054000"/>
            </a:xfrm>
            <a:custGeom>
              <a:avLst/>
              <a:gdLst/>
              <a:ahLst/>
              <a:cxnLst/>
              <a:rect l="l" t="t" r="r" b="b"/>
              <a:pathLst>
                <a:path w="59698" h="82160" extrusionOk="0">
                  <a:moveTo>
                    <a:pt x="54014" y="1155"/>
                  </a:moveTo>
                  <a:cubicBezTo>
                    <a:pt x="56537" y="1155"/>
                    <a:pt x="58543" y="3161"/>
                    <a:pt x="58543" y="5654"/>
                  </a:cubicBezTo>
                  <a:lnTo>
                    <a:pt x="58543" y="76475"/>
                  </a:lnTo>
                  <a:cubicBezTo>
                    <a:pt x="58543" y="78998"/>
                    <a:pt x="56537" y="81004"/>
                    <a:pt x="54014" y="81004"/>
                  </a:cubicBezTo>
                  <a:lnTo>
                    <a:pt x="5654" y="81004"/>
                  </a:lnTo>
                  <a:cubicBezTo>
                    <a:pt x="3162" y="81004"/>
                    <a:pt x="1125" y="78998"/>
                    <a:pt x="1125" y="76475"/>
                  </a:cubicBezTo>
                  <a:lnTo>
                    <a:pt x="1125" y="5654"/>
                  </a:lnTo>
                  <a:cubicBezTo>
                    <a:pt x="1125" y="3161"/>
                    <a:pt x="3131" y="1155"/>
                    <a:pt x="5654" y="1155"/>
                  </a:cubicBezTo>
                  <a:close/>
                  <a:moveTo>
                    <a:pt x="5654" y="0"/>
                  </a:moveTo>
                  <a:cubicBezTo>
                    <a:pt x="2554" y="0"/>
                    <a:pt x="1" y="2553"/>
                    <a:pt x="1" y="5654"/>
                  </a:cubicBezTo>
                  <a:lnTo>
                    <a:pt x="1" y="76475"/>
                  </a:lnTo>
                  <a:cubicBezTo>
                    <a:pt x="1" y="79606"/>
                    <a:pt x="2554" y="82159"/>
                    <a:pt x="5654" y="82159"/>
                  </a:cubicBezTo>
                  <a:lnTo>
                    <a:pt x="54014" y="82159"/>
                  </a:lnTo>
                  <a:cubicBezTo>
                    <a:pt x="57145" y="82159"/>
                    <a:pt x="59698" y="79606"/>
                    <a:pt x="59698" y="76475"/>
                  </a:cubicBezTo>
                  <a:lnTo>
                    <a:pt x="59698" y="5654"/>
                  </a:lnTo>
                  <a:cubicBezTo>
                    <a:pt x="59698" y="2553"/>
                    <a:pt x="57145" y="0"/>
                    <a:pt x="5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3216900" y="3216900"/>
              <a:ext cx="1273600" cy="314625"/>
            </a:xfrm>
            <a:custGeom>
              <a:avLst/>
              <a:gdLst/>
              <a:ahLst/>
              <a:cxnLst/>
              <a:rect l="l" t="t" r="r" b="b"/>
              <a:pathLst>
                <a:path w="50944" h="12585" extrusionOk="0">
                  <a:moveTo>
                    <a:pt x="1338" y="1"/>
                  </a:moveTo>
                  <a:cubicBezTo>
                    <a:pt x="608" y="1"/>
                    <a:pt x="0" y="609"/>
                    <a:pt x="0" y="1308"/>
                  </a:cubicBezTo>
                  <a:lnTo>
                    <a:pt x="0" y="11247"/>
                  </a:lnTo>
                  <a:cubicBezTo>
                    <a:pt x="0" y="11946"/>
                    <a:pt x="608" y="12584"/>
                    <a:pt x="1338" y="12584"/>
                  </a:cubicBezTo>
                  <a:lnTo>
                    <a:pt x="49636" y="12584"/>
                  </a:lnTo>
                  <a:cubicBezTo>
                    <a:pt x="50335" y="12584"/>
                    <a:pt x="50943" y="11946"/>
                    <a:pt x="50943" y="11247"/>
                  </a:cubicBezTo>
                  <a:lnTo>
                    <a:pt x="50943" y="1308"/>
                  </a:lnTo>
                  <a:cubicBezTo>
                    <a:pt x="50943" y="609"/>
                    <a:pt x="50335" y="1"/>
                    <a:pt x="4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3159150" y="3160675"/>
              <a:ext cx="1302475" cy="343500"/>
            </a:xfrm>
            <a:custGeom>
              <a:avLst/>
              <a:gdLst/>
              <a:ahLst/>
              <a:cxnLst/>
              <a:rect l="l" t="t" r="r" b="b"/>
              <a:pathLst>
                <a:path w="52099" h="13740" extrusionOk="0">
                  <a:moveTo>
                    <a:pt x="50214" y="1155"/>
                  </a:moveTo>
                  <a:cubicBezTo>
                    <a:pt x="50609" y="1155"/>
                    <a:pt x="50943" y="1490"/>
                    <a:pt x="50943" y="1854"/>
                  </a:cubicBezTo>
                  <a:lnTo>
                    <a:pt x="50943" y="11885"/>
                  </a:lnTo>
                  <a:cubicBezTo>
                    <a:pt x="50943" y="12280"/>
                    <a:pt x="50609" y="12615"/>
                    <a:pt x="50214" y="12615"/>
                  </a:cubicBezTo>
                  <a:lnTo>
                    <a:pt x="1854" y="12615"/>
                  </a:lnTo>
                  <a:cubicBezTo>
                    <a:pt x="1459" y="12615"/>
                    <a:pt x="1125" y="12280"/>
                    <a:pt x="1125" y="11885"/>
                  </a:cubicBezTo>
                  <a:lnTo>
                    <a:pt x="1125" y="1854"/>
                  </a:lnTo>
                  <a:cubicBezTo>
                    <a:pt x="1125" y="1490"/>
                    <a:pt x="1459" y="1155"/>
                    <a:pt x="1854" y="1155"/>
                  </a:cubicBezTo>
                  <a:close/>
                  <a:moveTo>
                    <a:pt x="1854" y="0"/>
                  </a:moveTo>
                  <a:cubicBezTo>
                    <a:pt x="821" y="0"/>
                    <a:pt x="0" y="851"/>
                    <a:pt x="0" y="1854"/>
                  </a:cubicBezTo>
                  <a:lnTo>
                    <a:pt x="0" y="11885"/>
                  </a:lnTo>
                  <a:cubicBezTo>
                    <a:pt x="0" y="12918"/>
                    <a:pt x="821" y="13739"/>
                    <a:pt x="1854" y="13739"/>
                  </a:cubicBezTo>
                  <a:lnTo>
                    <a:pt x="50214" y="13739"/>
                  </a:lnTo>
                  <a:cubicBezTo>
                    <a:pt x="51247" y="13739"/>
                    <a:pt x="52098" y="12918"/>
                    <a:pt x="52098" y="11885"/>
                  </a:cubicBezTo>
                  <a:lnTo>
                    <a:pt x="52098" y="1854"/>
                  </a:lnTo>
                  <a:cubicBezTo>
                    <a:pt x="52098" y="851"/>
                    <a:pt x="51247" y="0"/>
                    <a:pt x="50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3159150" y="3615850"/>
              <a:ext cx="286500" cy="278900"/>
            </a:xfrm>
            <a:custGeom>
              <a:avLst/>
              <a:gdLst/>
              <a:ahLst/>
              <a:cxnLst/>
              <a:rect l="l" t="t" r="r" b="b"/>
              <a:pathLst>
                <a:path w="11460" h="11156" extrusionOk="0">
                  <a:moveTo>
                    <a:pt x="9909" y="1095"/>
                  </a:moveTo>
                  <a:cubicBezTo>
                    <a:pt x="10183" y="1095"/>
                    <a:pt x="10365" y="1277"/>
                    <a:pt x="10365" y="1550"/>
                  </a:cubicBezTo>
                  <a:lnTo>
                    <a:pt x="10365" y="9545"/>
                  </a:lnTo>
                  <a:cubicBezTo>
                    <a:pt x="10365" y="9788"/>
                    <a:pt x="10183" y="10000"/>
                    <a:pt x="9909" y="10000"/>
                  </a:cubicBezTo>
                  <a:lnTo>
                    <a:pt x="1641" y="10000"/>
                  </a:lnTo>
                  <a:cubicBezTo>
                    <a:pt x="1368" y="10000"/>
                    <a:pt x="1186" y="9788"/>
                    <a:pt x="1186" y="9545"/>
                  </a:cubicBezTo>
                  <a:lnTo>
                    <a:pt x="1186" y="1550"/>
                  </a:lnTo>
                  <a:cubicBezTo>
                    <a:pt x="1186" y="1277"/>
                    <a:pt x="1368" y="1095"/>
                    <a:pt x="1641" y="1095"/>
                  </a:cubicBezTo>
                  <a:close/>
                  <a:moveTo>
                    <a:pt x="1581" y="0"/>
                  </a:moveTo>
                  <a:cubicBezTo>
                    <a:pt x="699" y="0"/>
                    <a:pt x="0" y="730"/>
                    <a:pt x="0" y="1581"/>
                  </a:cubicBezTo>
                  <a:lnTo>
                    <a:pt x="0" y="9575"/>
                  </a:lnTo>
                  <a:cubicBezTo>
                    <a:pt x="0" y="10456"/>
                    <a:pt x="699" y="11155"/>
                    <a:pt x="1581" y="11155"/>
                  </a:cubicBezTo>
                  <a:lnTo>
                    <a:pt x="9879" y="11155"/>
                  </a:lnTo>
                  <a:cubicBezTo>
                    <a:pt x="10791" y="11155"/>
                    <a:pt x="11459" y="10456"/>
                    <a:pt x="11459" y="9575"/>
                  </a:cubicBezTo>
                  <a:lnTo>
                    <a:pt x="11459" y="1581"/>
                  </a:lnTo>
                  <a:cubicBezTo>
                    <a:pt x="11459" y="730"/>
                    <a:pt x="1076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3500325" y="3615850"/>
              <a:ext cx="286500" cy="278900"/>
            </a:xfrm>
            <a:custGeom>
              <a:avLst/>
              <a:gdLst/>
              <a:ahLst/>
              <a:cxnLst/>
              <a:rect l="l" t="t" r="r" b="b"/>
              <a:pathLst>
                <a:path w="11460" h="11156" extrusionOk="0">
                  <a:moveTo>
                    <a:pt x="9879" y="1095"/>
                  </a:moveTo>
                  <a:cubicBezTo>
                    <a:pt x="1012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23" y="10000"/>
                    <a:pt x="9879" y="10000"/>
                  </a:cubicBezTo>
                  <a:lnTo>
                    <a:pt x="1581" y="10000"/>
                  </a:lnTo>
                  <a:cubicBezTo>
                    <a:pt x="1308" y="10000"/>
                    <a:pt x="1125" y="9788"/>
                    <a:pt x="1125" y="9545"/>
                  </a:cubicBezTo>
                  <a:lnTo>
                    <a:pt x="1125" y="1550"/>
                  </a:lnTo>
                  <a:cubicBezTo>
                    <a:pt x="1125" y="1277"/>
                    <a:pt x="1308" y="1095"/>
                    <a:pt x="1581" y="109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00" y="11155"/>
                    <a:pt x="1581" y="11155"/>
                  </a:cubicBezTo>
                  <a:lnTo>
                    <a:pt x="9879" y="11155"/>
                  </a:lnTo>
                  <a:cubicBezTo>
                    <a:pt x="10730" y="11155"/>
                    <a:pt x="11460" y="10456"/>
                    <a:pt x="11460" y="9575"/>
                  </a:cubicBezTo>
                  <a:lnTo>
                    <a:pt x="11460" y="1581"/>
                  </a:lnTo>
                  <a:cubicBezTo>
                    <a:pt x="11460" y="730"/>
                    <a:pt x="1073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3840000" y="3615850"/>
              <a:ext cx="287275" cy="278900"/>
            </a:xfrm>
            <a:custGeom>
              <a:avLst/>
              <a:gdLst/>
              <a:ahLst/>
              <a:cxnLst/>
              <a:rect l="l" t="t" r="r" b="b"/>
              <a:pathLst>
                <a:path w="11491" h="11156" extrusionOk="0">
                  <a:moveTo>
                    <a:pt x="9879" y="1095"/>
                  </a:moveTo>
                  <a:cubicBezTo>
                    <a:pt x="1015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53" y="10000"/>
                    <a:pt x="9879" y="10000"/>
                  </a:cubicBezTo>
                  <a:lnTo>
                    <a:pt x="1612" y="10000"/>
                  </a:lnTo>
                  <a:cubicBezTo>
                    <a:pt x="1338" y="10000"/>
                    <a:pt x="1156" y="9788"/>
                    <a:pt x="1156" y="9545"/>
                  </a:cubicBezTo>
                  <a:lnTo>
                    <a:pt x="1156" y="1550"/>
                  </a:lnTo>
                  <a:cubicBezTo>
                    <a:pt x="1156" y="1277"/>
                    <a:pt x="1338" y="1095"/>
                    <a:pt x="1612" y="1095"/>
                  </a:cubicBezTo>
                  <a:close/>
                  <a:moveTo>
                    <a:pt x="1612" y="0"/>
                  </a:moveTo>
                  <a:cubicBezTo>
                    <a:pt x="73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30" y="11155"/>
                    <a:pt x="1612" y="11155"/>
                  </a:cubicBezTo>
                  <a:lnTo>
                    <a:pt x="9879" y="11155"/>
                  </a:lnTo>
                  <a:cubicBezTo>
                    <a:pt x="10761" y="11155"/>
                    <a:pt x="11490" y="10456"/>
                    <a:pt x="11490" y="9575"/>
                  </a:cubicBezTo>
                  <a:lnTo>
                    <a:pt x="11490" y="1581"/>
                  </a:lnTo>
                  <a:cubicBezTo>
                    <a:pt x="11490" y="730"/>
                    <a:pt x="10761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4180425" y="3615850"/>
              <a:ext cx="286525" cy="278900"/>
            </a:xfrm>
            <a:custGeom>
              <a:avLst/>
              <a:gdLst/>
              <a:ahLst/>
              <a:cxnLst/>
              <a:rect l="l" t="t" r="r" b="b"/>
              <a:pathLst>
                <a:path w="11461" h="11156" extrusionOk="0">
                  <a:moveTo>
                    <a:pt x="9880" y="1095"/>
                  </a:moveTo>
                  <a:cubicBezTo>
                    <a:pt x="1012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23" y="10000"/>
                    <a:pt x="9880" y="10000"/>
                  </a:cubicBezTo>
                  <a:lnTo>
                    <a:pt x="1581" y="10000"/>
                  </a:lnTo>
                  <a:cubicBezTo>
                    <a:pt x="1308" y="10000"/>
                    <a:pt x="1126" y="9788"/>
                    <a:pt x="1126" y="9545"/>
                  </a:cubicBezTo>
                  <a:lnTo>
                    <a:pt x="1126" y="1550"/>
                  </a:lnTo>
                  <a:cubicBezTo>
                    <a:pt x="1126" y="1277"/>
                    <a:pt x="1308" y="1095"/>
                    <a:pt x="1581" y="109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00" y="11155"/>
                    <a:pt x="1581" y="11155"/>
                  </a:cubicBezTo>
                  <a:lnTo>
                    <a:pt x="9880" y="11155"/>
                  </a:lnTo>
                  <a:cubicBezTo>
                    <a:pt x="10731" y="11155"/>
                    <a:pt x="11460" y="10456"/>
                    <a:pt x="11460" y="9575"/>
                  </a:cubicBezTo>
                  <a:lnTo>
                    <a:pt x="11460" y="1581"/>
                  </a:lnTo>
                  <a:cubicBezTo>
                    <a:pt x="11460" y="730"/>
                    <a:pt x="10731" y="0"/>
                    <a:pt x="9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3159150" y="395322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909" y="1126"/>
                  </a:moveTo>
                  <a:cubicBezTo>
                    <a:pt x="10183" y="1126"/>
                    <a:pt x="10365" y="1308"/>
                    <a:pt x="10365" y="1581"/>
                  </a:cubicBezTo>
                  <a:lnTo>
                    <a:pt x="10365" y="9576"/>
                  </a:lnTo>
                  <a:cubicBezTo>
                    <a:pt x="10365" y="9819"/>
                    <a:pt x="10183" y="10031"/>
                    <a:pt x="9909" y="10031"/>
                  </a:cubicBezTo>
                  <a:lnTo>
                    <a:pt x="1641" y="10031"/>
                  </a:lnTo>
                  <a:cubicBezTo>
                    <a:pt x="1368" y="10031"/>
                    <a:pt x="1186" y="9819"/>
                    <a:pt x="1186" y="9576"/>
                  </a:cubicBezTo>
                  <a:lnTo>
                    <a:pt x="1186" y="1581"/>
                  </a:lnTo>
                  <a:cubicBezTo>
                    <a:pt x="1186" y="1308"/>
                    <a:pt x="1368" y="1126"/>
                    <a:pt x="1641" y="1126"/>
                  </a:cubicBezTo>
                  <a:close/>
                  <a:moveTo>
                    <a:pt x="1581" y="1"/>
                  </a:moveTo>
                  <a:cubicBezTo>
                    <a:pt x="699" y="1"/>
                    <a:pt x="0" y="700"/>
                    <a:pt x="0" y="1581"/>
                  </a:cubicBezTo>
                  <a:lnTo>
                    <a:pt x="0" y="9576"/>
                  </a:lnTo>
                  <a:cubicBezTo>
                    <a:pt x="0" y="10427"/>
                    <a:pt x="699" y="11156"/>
                    <a:pt x="1581" y="11156"/>
                  </a:cubicBezTo>
                  <a:lnTo>
                    <a:pt x="9879" y="11156"/>
                  </a:lnTo>
                  <a:cubicBezTo>
                    <a:pt x="10791" y="11156"/>
                    <a:pt x="11459" y="10487"/>
                    <a:pt x="11459" y="9576"/>
                  </a:cubicBezTo>
                  <a:lnTo>
                    <a:pt x="11459" y="1581"/>
                  </a:lnTo>
                  <a:cubicBezTo>
                    <a:pt x="11459" y="700"/>
                    <a:pt x="1076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3500325" y="395322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879" y="1126"/>
                  </a:moveTo>
                  <a:cubicBezTo>
                    <a:pt x="1012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23" y="10031"/>
                    <a:pt x="9879" y="10031"/>
                  </a:cubicBezTo>
                  <a:lnTo>
                    <a:pt x="1581" y="10031"/>
                  </a:lnTo>
                  <a:cubicBezTo>
                    <a:pt x="1308" y="10031"/>
                    <a:pt x="1125" y="9819"/>
                    <a:pt x="1125" y="9576"/>
                  </a:cubicBezTo>
                  <a:lnTo>
                    <a:pt x="1125" y="1581"/>
                  </a:lnTo>
                  <a:cubicBezTo>
                    <a:pt x="1125" y="1308"/>
                    <a:pt x="1308" y="1126"/>
                    <a:pt x="1581" y="1126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79" y="11156"/>
                  </a:lnTo>
                  <a:cubicBezTo>
                    <a:pt x="10730" y="11156"/>
                    <a:pt x="11460" y="10487"/>
                    <a:pt x="11460" y="9576"/>
                  </a:cubicBezTo>
                  <a:lnTo>
                    <a:pt x="11460" y="1581"/>
                  </a:lnTo>
                  <a:cubicBezTo>
                    <a:pt x="11460" y="700"/>
                    <a:pt x="1073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3840000" y="3953225"/>
              <a:ext cx="287275" cy="278925"/>
            </a:xfrm>
            <a:custGeom>
              <a:avLst/>
              <a:gdLst/>
              <a:ahLst/>
              <a:cxnLst/>
              <a:rect l="l" t="t" r="r" b="b"/>
              <a:pathLst>
                <a:path w="11491" h="11157" extrusionOk="0">
                  <a:moveTo>
                    <a:pt x="9879" y="1126"/>
                  </a:moveTo>
                  <a:cubicBezTo>
                    <a:pt x="1015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53" y="10031"/>
                    <a:pt x="9879" y="10031"/>
                  </a:cubicBezTo>
                  <a:lnTo>
                    <a:pt x="1612" y="10031"/>
                  </a:lnTo>
                  <a:cubicBezTo>
                    <a:pt x="1338" y="10031"/>
                    <a:pt x="1156" y="9819"/>
                    <a:pt x="1156" y="9576"/>
                  </a:cubicBezTo>
                  <a:lnTo>
                    <a:pt x="1156" y="1581"/>
                  </a:lnTo>
                  <a:cubicBezTo>
                    <a:pt x="1156" y="1308"/>
                    <a:pt x="1338" y="1126"/>
                    <a:pt x="1612" y="1126"/>
                  </a:cubicBezTo>
                  <a:close/>
                  <a:moveTo>
                    <a:pt x="1612" y="1"/>
                  </a:moveTo>
                  <a:cubicBezTo>
                    <a:pt x="73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30" y="11156"/>
                    <a:pt x="1612" y="11156"/>
                  </a:cubicBezTo>
                  <a:lnTo>
                    <a:pt x="9879" y="11156"/>
                  </a:lnTo>
                  <a:cubicBezTo>
                    <a:pt x="10761" y="11156"/>
                    <a:pt x="11490" y="10487"/>
                    <a:pt x="11490" y="9576"/>
                  </a:cubicBezTo>
                  <a:lnTo>
                    <a:pt x="11490" y="1581"/>
                  </a:lnTo>
                  <a:cubicBezTo>
                    <a:pt x="11490" y="700"/>
                    <a:pt x="10761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4180425" y="3953225"/>
              <a:ext cx="286525" cy="278925"/>
            </a:xfrm>
            <a:custGeom>
              <a:avLst/>
              <a:gdLst/>
              <a:ahLst/>
              <a:cxnLst/>
              <a:rect l="l" t="t" r="r" b="b"/>
              <a:pathLst>
                <a:path w="11461" h="11157" extrusionOk="0">
                  <a:moveTo>
                    <a:pt x="9880" y="1126"/>
                  </a:moveTo>
                  <a:cubicBezTo>
                    <a:pt x="1012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23" y="10031"/>
                    <a:pt x="9880" y="10031"/>
                  </a:cubicBezTo>
                  <a:lnTo>
                    <a:pt x="1581" y="10031"/>
                  </a:lnTo>
                  <a:cubicBezTo>
                    <a:pt x="1308" y="10031"/>
                    <a:pt x="1126" y="9819"/>
                    <a:pt x="1126" y="9576"/>
                  </a:cubicBezTo>
                  <a:lnTo>
                    <a:pt x="1126" y="1581"/>
                  </a:lnTo>
                  <a:cubicBezTo>
                    <a:pt x="1126" y="1308"/>
                    <a:pt x="1308" y="1126"/>
                    <a:pt x="1581" y="1126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80" y="11156"/>
                  </a:lnTo>
                  <a:cubicBezTo>
                    <a:pt x="10731" y="11156"/>
                    <a:pt x="11460" y="10487"/>
                    <a:pt x="11460" y="9576"/>
                  </a:cubicBezTo>
                  <a:lnTo>
                    <a:pt x="11460" y="1581"/>
                  </a:lnTo>
                  <a:cubicBezTo>
                    <a:pt x="11460" y="700"/>
                    <a:pt x="10731" y="1"/>
                    <a:pt x="9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3159150" y="429137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909" y="1095"/>
                  </a:moveTo>
                  <a:cubicBezTo>
                    <a:pt x="10183" y="1095"/>
                    <a:pt x="10365" y="1278"/>
                    <a:pt x="10365" y="1551"/>
                  </a:cubicBezTo>
                  <a:lnTo>
                    <a:pt x="10365" y="9515"/>
                  </a:lnTo>
                  <a:cubicBezTo>
                    <a:pt x="10365" y="9788"/>
                    <a:pt x="10183" y="9971"/>
                    <a:pt x="9909" y="9971"/>
                  </a:cubicBezTo>
                  <a:lnTo>
                    <a:pt x="1641" y="9971"/>
                  </a:lnTo>
                  <a:cubicBezTo>
                    <a:pt x="1368" y="9971"/>
                    <a:pt x="1186" y="9788"/>
                    <a:pt x="1186" y="9515"/>
                  </a:cubicBezTo>
                  <a:lnTo>
                    <a:pt x="1186" y="1551"/>
                  </a:lnTo>
                  <a:cubicBezTo>
                    <a:pt x="1186" y="1278"/>
                    <a:pt x="1368" y="1095"/>
                    <a:pt x="1641" y="1095"/>
                  </a:cubicBezTo>
                  <a:close/>
                  <a:moveTo>
                    <a:pt x="1581" y="1"/>
                  </a:moveTo>
                  <a:cubicBezTo>
                    <a:pt x="699" y="1"/>
                    <a:pt x="0" y="700"/>
                    <a:pt x="0" y="1582"/>
                  </a:cubicBezTo>
                  <a:lnTo>
                    <a:pt x="0" y="9576"/>
                  </a:lnTo>
                  <a:cubicBezTo>
                    <a:pt x="0" y="10427"/>
                    <a:pt x="699" y="11156"/>
                    <a:pt x="1581" y="11156"/>
                  </a:cubicBezTo>
                  <a:lnTo>
                    <a:pt x="9879" y="11156"/>
                  </a:lnTo>
                  <a:cubicBezTo>
                    <a:pt x="10791" y="11156"/>
                    <a:pt x="11459" y="10427"/>
                    <a:pt x="11459" y="9576"/>
                  </a:cubicBezTo>
                  <a:lnTo>
                    <a:pt x="11459" y="1582"/>
                  </a:lnTo>
                  <a:cubicBezTo>
                    <a:pt x="11459" y="700"/>
                    <a:pt x="1076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3500325" y="429137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879" y="1095"/>
                  </a:moveTo>
                  <a:cubicBezTo>
                    <a:pt x="1012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23" y="9971"/>
                    <a:pt x="9879" y="9971"/>
                  </a:cubicBezTo>
                  <a:lnTo>
                    <a:pt x="1581" y="9971"/>
                  </a:lnTo>
                  <a:cubicBezTo>
                    <a:pt x="1308" y="9971"/>
                    <a:pt x="1125" y="9788"/>
                    <a:pt x="1125" y="9515"/>
                  </a:cubicBezTo>
                  <a:lnTo>
                    <a:pt x="1125" y="1551"/>
                  </a:lnTo>
                  <a:cubicBezTo>
                    <a:pt x="1125" y="1278"/>
                    <a:pt x="1308" y="1095"/>
                    <a:pt x="1581" y="1095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79" y="11156"/>
                  </a:lnTo>
                  <a:cubicBezTo>
                    <a:pt x="10730" y="11156"/>
                    <a:pt x="11460" y="10427"/>
                    <a:pt x="11460" y="9576"/>
                  </a:cubicBezTo>
                  <a:lnTo>
                    <a:pt x="11460" y="1582"/>
                  </a:lnTo>
                  <a:cubicBezTo>
                    <a:pt x="11460" y="700"/>
                    <a:pt x="1073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3840000" y="4291375"/>
              <a:ext cx="287275" cy="278925"/>
            </a:xfrm>
            <a:custGeom>
              <a:avLst/>
              <a:gdLst/>
              <a:ahLst/>
              <a:cxnLst/>
              <a:rect l="l" t="t" r="r" b="b"/>
              <a:pathLst>
                <a:path w="11491" h="11157" extrusionOk="0">
                  <a:moveTo>
                    <a:pt x="9879" y="1095"/>
                  </a:moveTo>
                  <a:cubicBezTo>
                    <a:pt x="1015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53" y="9971"/>
                    <a:pt x="9879" y="9971"/>
                  </a:cubicBezTo>
                  <a:lnTo>
                    <a:pt x="1612" y="9971"/>
                  </a:lnTo>
                  <a:cubicBezTo>
                    <a:pt x="1338" y="9971"/>
                    <a:pt x="1156" y="9788"/>
                    <a:pt x="1156" y="9515"/>
                  </a:cubicBezTo>
                  <a:lnTo>
                    <a:pt x="1156" y="1551"/>
                  </a:lnTo>
                  <a:cubicBezTo>
                    <a:pt x="1156" y="1278"/>
                    <a:pt x="1338" y="1095"/>
                    <a:pt x="1612" y="1095"/>
                  </a:cubicBezTo>
                  <a:close/>
                  <a:moveTo>
                    <a:pt x="1612" y="1"/>
                  </a:moveTo>
                  <a:cubicBezTo>
                    <a:pt x="73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30" y="11156"/>
                    <a:pt x="1612" y="11156"/>
                  </a:cubicBezTo>
                  <a:lnTo>
                    <a:pt x="9879" y="11156"/>
                  </a:lnTo>
                  <a:cubicBezTo>
                    <a:pt x="10761" y="11156"/>
                    <a:pt x="11490" y="10427"/>
                    <a:pt x="11490" y="9576"/>
                  </a:cubicBezTo>
                  <a:lnTo>
                    <a:pt x="11490" y="1582"/>
                  </a:lnTo>
                  <a:cubicBezTo>
                    <a:pt x="11490" y="700"/>
                    <a:pt x="10761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4180425" y="4291375"/>
              <a:ext cx="286525" cy="278925"/>
            </a:xfrm>
            <a:custGeom>
              <a:avLst/>
              <a:gdLst/>
              <a:ahLst/>
              <a:cxnLst/>
              <a:rect l="l" t="t" r="r" b="b"/>
              <a:pathLst>
                <a:path w="11461" h="11157" extrusionOk="0">
                  <a:moveTo>
                    <a:pt x="9880" y="1095"/>
                  </a:moveTo>
                  <a:cubicBezTo>
                    <a:pt x="1012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23" y="9971"/>
                    <a:pt x="9880" y="9971"/>
                  </a:cubicBezTo>
                  <a:lnTo>
                    <a:pt x="1581" y="9971"/>
                  </a:lnTo>
                  <a:cubicBezTo>
                    <a:pt x="1308" y="9971"/>
                    <a:pt x="1126" y="9788"/>
                    <a:pt x="1126" y="9515"/>
                  </a:cubicBezTo>
                  <a:lnTo>
                    <a:pt x="1126" y="1551"/>
                  </a:lnTo>
                  <a:cubicBezTo>
                    <a:pt x="1126" y="1278"/>
                    <a:pt x="1308" y="1095"/>
                    <a:pt x="1581" y="1095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80" y="11156"/>
                  </a:lnTo>
                  <a:cubicBezTo>
                    <a:pt x="10731" y="11156"/>
                    <a:pt x="11460" y="10427"/>
                    <a:pt x="11460" y="9576"/>
                  </a:cubicBezTo>
                  <a:lnTo>
                    <a:pt x="11460" y="1582"/>
                  </a:lnTo>
                  <a:cubicBezTo>
                    <a:pt x="11460" y="700"/>
                    <a:pt x="10731" y="1"/>
                    <a:pt x="9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3159150" y="4628025"/>
              <a:ext cx="286500" cy="279650"/>
            </a:xfrm>
            <a:custGeom>
              <a:avLst/>
              <a:gdLst/>
              <a:ahLst/>
              <a:cxnLst/>
              <a:rect l="l" t="t" r="r" b="b"/>
              <a:pathLst>
                <a:path w="11460" h="11186" extrusionOk="0">
                  <a:moveTo>
                    <a:pt x="9909" y="1155"/>
                  </a:moveTo>
                  <a:cubicBezTo>
                    <a:pt x="10183" y="1155"/>
                    <a:pt x="10365" y="1338"/>
                    <a:pt x="10365" y="1611"/>
                  </a:cubicBezTo>
                  <a:lnTo>
                    <a:pt x="10365" y="9575"/>
                  </a:lnTo>
                  <a:cubicBezTo>
                    <a:pt x="10365" y="9848"/>
                    <a:pt x="10183" y="10031"/>
                    <a:pt x="9909" y="10031"/>
                  </a:cubicBezTo>
                  <a:lnTo>
                    <a:pt x="1641" y="10031"/>
                  </a:lnTo>
                  <a:cubicBezTo>
                    <a:pt x="1368" y="10031"/>
                    <a:pt x="1186" y="9848"/>
                    <a:pt x="1186" y="9575"/>
                  </a:cubicBezTo>
                  <a:lnTo>
                    <a:pt x="1186" y="1611"/>
                  </a:lnTo>
                  <a:cubicBezTo>
                    <a:pt x="1186" y="1338"/>
                    <a:pt x="1368" y="1155"/>
                    <a:pt x="1641" y="1155"/>
                  </a:cubicBezTo>
                  <a:close/>
                  <a:moveTo>
                    <a:pt x="1581" y="0"/>
                  </a:moveTo>
                  <a:cubicBezTo>
                    <a:pt x="699" y="0"/>
                    <a:pt x="0" y="730"/>
                    <a:pt x="0" y="1611"/>
                  </a:cubicBezTo>
                  <a:lnTo>
                    <a:pt x="0" y="9575"/>
                  </a:lnTo>
                  <a:cubicBezTo>
                    <a:pt x="0" y="10456"/>
                    <a:pt x="699" y="11186"/>
                    <a:pt x="1581" y="11186"/>
                  </a:cubicBezTo>
                  <a:lnTo>
                    <a:pt x="9879" y="11186"/>
                  </a:lnTo>
                  <a:cubicBezTo>
                    <a:pt x="10791" y="11186"/>
                    <a:pt x="11459" y="10456"/>
                    <a:pt x="11459" y="9575"/>
                  </a:cubicBezTo>
                  <a:lnTo>
                    <a:pt x="11459" y="1611"/>
                  </a:lnTo>
                  <a:cubicBezTo>
                    <a:pt x="11459" y="730"/>
                    <a:pt x="1076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3500325" y="4628025"/>
              <a:ext cx="286500" cy="279650"/>
            </a:xfrm>
            <a:custGeom>
              <a:avLst/>
              <a:gdLst/>
              <a:ahLst/>
              <a:cxnLst/>
              <a:rect l="l" t="t" r="r" b="b"/>
              <a:pathLst>
                <a:path w="11460" h="11186" extrusionOk="0">
                  <a:moveTo>
                    <a:pt x="9879" y="1155"/>
                  </a:moveTo>
                  <a:cubicBezTo>
                    <a:pt x="1012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23" y="10031"/>
                    <a:pt x="9879" y="10031"/>
                  </a:cubicBezTo>
                  <a:lnTo>
                    <a:pt x="1581" y="10031"/>
                  </a:lnTo>
                  <a:cubicBezTo>
                    <a:pt x="1308" y="10031"/>
                    <a:pt x="1125" y="9848"/>
                    <a:pt x="1125" y="9575"/>
                  </a:cubicBezTo>
                  <a:lnTo>
                    <a:pt x="1125" y="1611"/>
                  </a:lnTo>
                  <a:cubicBezTo>
                    <a:pt x="1125" y="1338"/>
                    <a:pt x="1308" y="1155"/>
                    <a:pt x="1581" y="115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00" y="11186"/>
                    <a:pt x="1581" y="11186"/>
                  </a:cubicBezTo>
                  <a:lnTo>
                    <a:pt x="9879" y="11186"/>
                  </a:lnTo>
                  <a:cubicBezTo>
                    <a:pt x="10730" y="11186"/>
                    <a:pt x="11460" y="10456"/>
                    <a:pt x="11460" y="9575"/>
                  </a:cubicBezTo>
                  <a:lnTo>
                    <a:pt x="11460" y="1611"/>
                  </a:lnTo>
                  <a:cubicBezTo>
                    <a:pt x="11460" y="730"/>
                    <a:pt x="1073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3840000" y="4628025"/>
              <a:ext cx="287275" cy="279650"/>
            </a:xfrm>
            <a:custGeom>
              <a:avLst/>
              <a:gdLst/>
              <a:ahLst/>
              <a:cxnLst/>
              <a:rect l="l" t="t" r="r" b="b"/>
              <a:pathLst>
                <a:path w="11491" h="11186" extrusionOk="0">
                  <a:moveTo>
                    <a:pt x="9879" y="1155"/>
                  </a:moveTo>
                  <a:cubicBezTo>
                    <a:pt x="1015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53" y="10031"/>
                    <a:pt x="9879" y="10031"/>
                  </a:cubicBezTo>
                  <a:lnTo>
                    <a:pt x="1612" y="10031"/>
                  </a:lnTo>
                  <a:cubicBezTo>
                    <a:pt x="1338" y="10031"/>
                    <a:pt x="1156" y="9848"/>
                    <a:pt x="1156" y="9575"/>
                  </a:cubicBezTo>
                  <a:lnTo>
                    <a:pt x="1156" y="1611"/>
                  </a:lnTo>
                  <a:cubicBezTo>
                    <a:pt x="1156" y="1338"/>
                    <a:pt x="1338" y="1155"/>
                    <a:pt x="1612" y="1155"/>
                  </a:cubicBezTo>
                  <a:close/>
                  <a:moveTo>
                    <a:pt x="1612" y="0"/>
                  </a:moveTo>
                  <a:cubicBezTo>
                    <a:pt x="73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30" y="11186"/>
                    <a:pt x="1612" y="11186"/>
                  </a:cubicBezTo>
                  <a:lnTo>
                    <a:pt x="9879" y="11186"/>
                  </a:lnTo>
                  <a:cubicBezTo>
                    <a:pt x="10761" y="11186"/>
                    <a:pt x="11490" y="10456"/>
                    <a:pt x="11490" y="9575"/>
                  </a:cubicBezTo>
                  <a:lnTo>
                    <a:pt x="11490" y="1611"/>
                  </a:lnTo>
                  <a:cubicBezTo>
                    <a:pt x="11490" y="730"/>
                    <a:pt x="10761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4180425" y="4628025"/>
              <a:ext cx="286525" cy="279650"/>
            </a:xfrm>
            <a:custGeom>
              <a:avLst/>
              <a:gdLst/>
              <a:ahLst/>
              <a:cxnLst/>
              <a:rect l="l" t="t" r="r" b="b"/>
              <a:pathLst>
                <a:path w="11461" h="11186" extrusionOk="0">
                  <a:moveTo>
                    <a:pt x="9880" y="1155"/>
                  </a:moveTo>
                  <a:cubicBezTo>
                    <a:pt x="1012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23" y="10031"/>
                    <a:pt x="9880" y="10031"/>
                  </a:cubicBezTo>
                  <a:lnTo>
                    <a:pt x="1581" y="10031"/>
                  </a:lnTo>
                  <a:cubicBezTo>
                    <a:pt x="1308" y="10031"/>
                    <a:pt x="1126" y="9848"/>
                    <a:pt x="1126" y="9575"/>
                  </a:cubicBezTo>
                  <a:lnTo>
                    <a:pt x="1126" y="1611"/>
                  </a:lnTo>
                  <a:cubicBezTo>
                    <a:pt x="1126" y="1338"/>
                    <a:pt x="1308" y="1155"/>
                    <a:pt x="1581" y="115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00" y="11186"/>
                    <a:pt x="1581" y="11186"/>
                  </a:cubicBezTo>
                  <a:lnTo>
                    <a:pt x="9880" y="11186"/>
                  </a:lnTo>
                  <a:cubicBezTo>
                    <a:pt x="10731" y="11186"/>
                    <a:pt x="11460" y="10456"/>
                    <a:pt x="11460" y="9575"/>
                  </a:cubicBezTo>
                  <a:lnTo>
                    <a:pt x="11460" y="1611"/>
                  </a:lnTo>
                  <a:cubicBezTo>
                    <a:pt x="11460" y="730"/>
                    <a:pt x="10731" y="0"/>
                    <a:pt x="9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3064150" y="3027700"/>
              <a:ext cx="1492450" cy="2054000"/>
            </a:xfrm>
            <a:custGeom>
              <a:avLst/>
              <a:gdLst/>
              <a:ahLst/>
              <a:cxnLst/>
              <a:rect l="l" t="t" r="r" b="b"/>
              <a:pathLst>
                <a:path w="59698" h="82160" extrusionOk="0">
                  <a:moveTo>
                    <a:pt x="54014" y="1155"/>
                  </a:moveTo>
                  <a:cubicBezTo>
                    <a:pt x="56537" y="1155"/>
                    <a:pt x="58543" y="3161"/>
                    <a:pt x="58543" y="5654"/>
                  </a:cubicBezTo>
                  <a:lnTo>
                    <a:pt x="58543" y="76475"/>
                  </a:lnTo>
                  <a:cubicBezTo>
                    <a:pt x="58543" y="78998"/>
                    <a:pt x="56537" y="81004"/>
                    <a:pt x="54014" y="81004"/>
                  </a:cubicBezTo>
                  <a:lnTo>
                    <a:pt x="5654" y="81004"/>
                  </a:lnTo>
                  <a:cubicBezTo>
                    <a:pt x="3162" y="81004"/>
                    <a:pt x="1125" y="78998"/>
                    <a:pt x="1125" y="76475"/>
                  </a:cubicBezTo>
                  <a:lnTo>
                    <a:pt x="1125" y="5654"/>
                  </a:lnTo>
                  <a:cubicBezTo>
                    <a:pt x="1125" y="3161"/>
                    <a:pt x="3131" y="1155"/>
                    <a:pt x="5654" y="1155"/>
                  </a:cubicBezTo>
                  <a:close/>
                  <a:moveTo>
                    <a:pt x="5654" y="0"/>
                  </a:moveTo>
                  <a:cubicBezTo>
                    <a:pt x="2554" y="0"/>
                    <a:pt x="1" y="2553"/>
                    <a:pt x="1" y="5654"/>
                  </a:cubicBezTo>
                  <a:lnTo>
                    <a:pt x="1" y="76475"/>
                  </a:lnTo>
                  <a:cubicBezTo>
                    <a:pt x="1" y="79606"/>
                    <a:pt x="2554" y="82159"/>
                    <a:pt x="5654" y="82159"/>
                  </a:cubicBezTo>
                  <a:lnTo>
                    <a:pt x="54014" y="82159"/>
                  </a:lnTo>
                  <a:cubicBezTo>
                    <a:pt x="57145" y="82159"/>
                    <a:pt x="59698" y="79606"/>
                    <a:pt x="59698" y="76475"/>
                  </a:cubicBezTo>
                  <a:lnTo>
                    <a:pt x="59698" y="5654"/>
                  </a:lnTo>
                  <a:cubicBezTo>
                    <a:pt x="59698" y="2553"/>
                    <a:pt x="57145" y="0"/>
                    <a:pt x="5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79" name="Google Shape;1379;p43"/>
          <p:cNvGrpSpPr/>
          <p:nvPr/>
        </p:nvGrpSpPr>
        <p:grpSpPr>
          <a:xfrm>
            <a:off x="7533293" y="1055972"/>
            <a:ext cx="242585" cy="475038"/>
            <a:chOff x="6833975" y="3957025"/>
            <a:chExt cx="346550" cy="678625"/>
          </a:xfrm>
        </p:grpSpPr>
        <p:sp>
          <p:nvSpPr>
            <p:cNvPr id="1380" name="Google Shape;1380;p43"/>
            <p:cNvSpPr/>
            <p:nvPr/>
          </p:nvSpPr>
          <p:spPr>
            <a:xfrm>
              <a:off x="6833975" y="4212350"/>
              <a:ext cx="303225" cy="376175"/>
            </a:xfrm>
            <a:custGeom>
              <a:avLst/>
              <a:gdLst/>
              <a:ahLst/>
              <a:cxnLst/>
              <a:rect l="l" t="t" r="r" b="b"/>
              <a:pathLst>
                <a:path w="12129" h="15047" extrusionOk="0">
                  <a:moveTo>
                    <a:pt x="1" y="1"/>
                  </a:moveTo>
                  <a:lnTo>
                    <a:pt x="1" y="15047"/>
                  </a:lnTo>
                  <a:lnTo>
                    <a:pt x="12129" y="15047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6833975" y="3957025"/>
              <a:ext cx="303225" cy="255350"/>
            </a:xfrm>
            <a:custGeom>
              <a:avLst/>
              <a:gdLst/>
              <a:ahLst/>
              <a:cxnLst/>
              <a:rect l="l" t="t" r="r" b="b"/>
              <a:pathLst>
                <a:path w="12129" h="10214" extrusionOk="0">
                  <a:moveTo>
                    <a:pt x="1" y="1"/>
                  </a:moveTo>
                  <a:lnTo>
                    <a:pt x="1" y="10214"/>
                  </a:lnTo>
                  <a:lnTo>
                    <a:pt x="12129" y="10214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6849175" y="3985150"/>
              <a:ext cx="331350" cy="650500"/>
            </a:xfrm>
            <a:custGeom>
              <a:avLst/>
              <a:gdLst/>
              <a:ahLst/>
              <a:cxnLst/>
              <a:rect l="l" t="t" r="r" b="b"/>
              <a:pathLst>
                <a:path w="13254" h="26020" extrusionOk="0">
                  <a:moveTo>
                    <a:pt x="12129" y="1156"/>
                  </a:moveTo>
                  <a:lnTo>
                    <a:pt x="12129" y="24895"/>
                  </a:lnTo>
                  <a:lnTo>
                    <a:pt x="1156" y="24895"/>
                  </a:lnTo>
                  <a:lnTo>
                    <a:pt x="1156" y="1156"/>
                  </a:lnTo>
                  <a:close/>
                  <a:moveTo>
                    <a:pt x="1" y="1"/>
                  </a:moveTo>
                  <a:lnTo>
                    <a:pt x="1" y="26019"/>
                  </a:lnTo>
                  <a:lnTo>
                    <a:pt x="13253" y="26019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83" name="Google Shape;1383;p43"/>
          <p:cNvGrpSpPr/>
          <p:nvPr/>
        </p:nvGrpSpPr>
        <p:grpSpPr>
          <a:xfrm>
            <a:off x="80082" y="3640135"/>
            <a:ext cx="1279828" cy="1427160"/>
            <a:chOff x="5321800" y="3042900"/>
            <a:chExt cx="1828325" cy="2038800"/>
          </a:xfrm>
        </p:grpSpPr>
        <p:sp>
          <p:nvSpPr>
            <p:cNvPr id="1384" name="Google Shape;1384;p43"/>
            <p:cNvSpPr/>
            <p:nvPr/>
          </p:nvSpPr>
          <p:spPr>
            <a:xfrm rot="10800000">
              <a:off x="5404625" y="3080875"/>
              <a:ext cx="1745500" cy="1986375"/>
            </a:xfrm>
            <a:custGeom>
              <a:avLst/>
              <a:gdLst/>
              <a:ahLst/>
              <a:cxnLst/>
              <a:rect l="l" t="t" r="r" b="b"/>
              <a:pathLst>
                <a:path w="69820" h="79455" extrusionOk="0">
                  <a:moveTo>
                    <a:pt x="9484" y="25199"/>
                  </a:moveTo>
                  <a:lnTo>
                    <a:pt x="48816" y="69941"/>
                  </a:lnTo>
                  <a:lnTo>
                    <a:pt x="9484" y="69941"/>
                  </a:lnTo>
                  <a:lnTo>
                    <a:pt x="9484" y="25199"/>
                  </a:lnTo>
                  <a:close/>
                  <a:moveTo>
                    <a:pt x="0" y="1"/>
                  </a:moveTo>
                  <a:lnTo>
                    <a:pt x="0" y="79455"/>
                  </a:lnTo>
                  <a:lnTo>
                    <a:pt x="69819" y="794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3"/>
            <p:cNvSpPr/>
            <p:nvPr/>
          </p:nvSpPr>
          <p:spPr>
            <a:xfrm rot="10800000">
              <a:off x="5321800" y="3042900"/>
              <a:ext cx="1791850" cy="2038800"/>
            </a:xfrm>
            <a:custGeom>
              <a:avLst/>
              <a:gdLst/>
              <a:ahLst/>
              <a:cxnLst/>
              <a:rect l="l" t="t" r="r" b="b"/>
              <a:pathLst>
                <a:path w="71674" h="81552" extrusionOk="0">
                  <a:moveTo>
                    <a:pt x="10639" y="28238"/>
                  </a:moveTo>
                  <a:lnTo>
                    <a:pt x="48147" y="70913"/>
                  </a:lnTo>
                  <a:lnTo>
                    <a:pt x="10639" y="70913"/>
                  </a:lnTo>
                  <a:lnTo>
                    <a:pt x="10639" y="28238"/>
                  </a:lnTo>
                  <a:close/>
                  <a:moveTo>
                    <a:pt x="9514" y="25198"/>
                  </a:moveTo>
                  <a:lnTo>
                    <a:pt x="9514" y="72038"/>
                  </a:lnTo>
                  <a:lnTo>
                    <a:pt x="50640" y="72038"/>
                  </a:lnTo>
                  <a:lnTo>
                    <a:pt x="9514" y="25198"/>
                  </a:lnTo>
                  <a:close/>
                  <a:moveTo>
                    <a:pt x="1155" y="3040"/>
                  </a:moveTo>
                  <a:lnTo>
                    <a:pt x="69150" y="80396"/>
                  </a:lnTo>
                  <a:lnTo>
                    <a:pt x="1155" y="80396"/>
                  </a:lnTo>
                  <a:lnTo>
                    <a:pt x="1155" y="3040"/>
                  </a:lnTo>
                  <a:close/>
                  <a:moveTo>
                    <a:pt x="0" y="0"/>
                  </a:moveTo>
                  <a:lnTo>
                    <a:pt x="0" y="81551"/>
                  </a:lnTo>
                  <a:lnTo>
                    <a:pt x="71673" y="81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86" name="Google Shape;1386;p43"/>
          <p:cNvGrpSpPr/>
          <p:nvPr/>
        </p:nvGrpSpPr>
        <p:grpSpPr>
          <a:xfrm>
            <a:off x="1651402" y="3660390"/>
            <a:ext cx="171833" cy="943110"/>
            <a:chOff x="6952525" y="2517050"/>
            <a:chExt cx="245475" cy="1347300"/>
          </a:xfrm>
        </p:grpSpPr>
        <p:sp>
          <p:nvSpPr>
            <p:cNvPr id="1387" name="Google Shape;1387;p43"/>
            <p:cNvSpPr/>
            <p:nvPr/>
          </p:nvSpPr>
          <p:spPr>
            <a:xfrm>
              <a:off x="7012550" y="2731325"/>
              <a:ext cx="185450" cy="1119350"/>
            </a:xfrm>
            <a:custGeom>
              <a:avLst/>
              <a:gdLst/>
              <a:ahLst/>
              <a:cxnLst/>
              <a:rect l="l" t="t" r="r" b="b"/>
              <a:pathLst>
                <a:path w="7418" h="44774" extrusionOk="0">
                  <a:moveTo>
                    <a:pt x="1" y="1"/>
                  </a:moveTo>
                  <a:lnTo>
                    <a:pt x="1" y="43649"/>
                  </a:lnTo>
                  <a:cubicBezTo>
                    <a:pt x="1" y="44257"/>
                    <a:pt x="487" y="44774"/>
                    <a:pt x="1095" y="44774"/>
                  </a:cubicBezTo>
                  <a:lnTo>
                    <a:pt x="6323" y="44774"/>
                  </a:lnTo>
                  <a:cubicBezTo>
                    <a:pt x="6931" y="44774"/>
                    <a:pt x="7417" y="44257"/>
                    <a:pt x="7356" y="43710"/>
                  </a:cubicBezTo>
                  <a:lnTo>
                    <a:pt x="73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6952525" y="2716900"/>
              <a:ext cx="214325" cy="1147450"/>
            </a:xfrm>
            <a:custGeom>
              <a:avLst/>
              <a:gdLst/>
              <a:ahLst/>
              <a:cxnLst/>
              <a:rect l="l" t="t" r="r" b="b"/>
              <a:pathLst>
                <a:path w="8573" h="45898" extrusionOk="0">
                  <a:moveTo>
                    <a:pt x="7417" y="1155"/>
                  </a:moveTo>
                  <a:lnTo>
                    <a:pt x="7417" y="44287"/>
                  </a:lnTo>
                  <a:cubicBezTo>
                    <a:pt x="7417" y="44560"/>
                    <a:pt x="7204" y="44803"/>
                    <a:pt x="6900" y="44803"/>
                  </a:cubicBezTo>
                  <a:lnTo>
                    <a:pt x="1672" y="44803"/>
                  </a:lnTo>
                  <a:cubicBezTo>
                    <a:pt x="1368" y="44803"/>
                    <a:pt x="1155" y="44591"/>
                    <a:pt x="1155" y="44287"/>
                  </a:cubicBezTo>
                  <a:lnTo>
                    <a:pt x="1155" y="1155"/>
                  </a:lnTo>
                  <a:close/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lnTo>
                    <a:pt x="0" y="44226"/>
                  </a:lnTo>
                  <a:cubicBezTo>
                    <a:pt x="0" y="45138"/>
                    <a:pt x="760" y="45898"/>
                    <a:pt x="1672" y="45898"/>
                  </a:cubicBezTo>
                  <a:lnTo>
                    <a:pt x="6900" y="45898"/>
                  </a:lnTo>
                  <a:cubicBezTo>
                    <a:pt x="7812" y="45898"/>
                    <a:pt x="8572" y="45199"/>
                    <a:pt x="8511" y="44287"/>
                  </a:cubicBezTo>
                  <a:lnTo>
                    <a:pt x="8511" y="578"/>
                  </a:lnTo>
                  <a:cubicBezTo>
                    <a:pt x="8511" y="274"/>
                    <a:pt x="8238" y="0"/>
                    <a:pt x="7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6966950" y="3655350"/>
              <a:ext cx="184700" cy="28900"/>
            </a:xfrm>
            <a:custGeom>
              <a:avLst/>
              <a:gdLst/>
              <a:ahLst/>
              <a:cxnLst/>
              <a:rect l="l" t="t" r="r" b="b"/>
              <a:pathLst>
                <a:path w="7388" h="1156" extrusionOk="0">
                  <a:moveTo>
                    <a:pt x="1" y="1"/>
                  </a:moveTo>
                  <a:lnTo>
                    <a:pt x="1" y="1156"/>
                  </a:lnTo>
                  <a:lnTo>
                    <a:pt x="7387" y="1156"/>
                  </a:lnTo>
                  <a:lnTo>
                    <a:pt x="7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6952525" y="2517050"/>
              <a:ext cx="215075" cy="228750"/>
            </a:xfrm>
            <a:custGeom>
              <a:avLst/>
              <a:gdLst/>
              <a:ahLst/>
              <a:cxnLst/>
              <a:rect l="l" t="t" r="r" b="b"/>
              <a:pathLst>
                <a:path w="8603" h="9150" extrusionOk="0">
                  <a:moveTo>
                    <a:pt x="4256" y="1915"/>
                  </a:moveTo>
                  <a:lnTo>
                    <a:pt x="7083" y="7994"/>
                  </a:lnTo>
                  <a:lnTo>
                    <a:pt x="1490" y="7994"/>
                  </a:lnTo>
                  <a:lnTo>
                    <a:pt x="4256" y="1915"/>
                  </a:lnTo>
                  <a:close/>
                  <a:moveTo>
                    <a:pt x="4317" y="0"/>
                  </a:moveTo>
                  <a:cubicBezTo>
                    <a:pt x="4073" y="0"/>
                    <a:pt x="3861" y="152"/>
                    <a:pt x="3770" y="335"/>
                  </a:cubicBezTo>
                  <a:lnTo>
                    <a:pt x="92" y="8359"/>
                  </a:lnTo>
                  <a:cubicBezTo>
                    <a:pt x="0" y="8511"/>
                    <a:pt x="0" y="8724"/>
                    <a:pt x="122" y="8876"/>
                  </a:cubicBezTo>
                  <a:cubicBezTo>
                    <a:pt x="244" y="9028"/>
                    <a:pt x="426" y="9149"/>
                    <a:pt x="608" y="9149"/>
                  </a:cubicBezTo>
                  <a:lnTo>
                    <a:pt x="7995" y="9149"/>
                  </a:lnTo>
                  <a:cubicBezTo>
                    <a:pt x="8177" y="9149"/>
                    <a:pt x="8329" y="9058"/>
                    <a:pt x="8481" y="8876"/>
                  </a:cubicBezTo>
                  <a:cubicBezTo>
                    <a:pt x="8602" y="8724"/>
                    <a:pt x="8602" y="8541"/>
                    <a:pt x="8511" y="8359"/>
                  </a:cubicBezTo>
                  <a:lnTo>
                    <a:pt x="4833" y="335"/>
                  </a:lnTo>
                  <a:cubicBezTo>
                    <a:pt x="4712" y="91"/>
                    <a:pt x="4529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91" name="Google Shape;1391;p43"/>
          <p:cNvGrpSpPr/>
          <p:nvPr/>
        </p:nvGrpSpPr>
        <p:grpSpPr>
          <a:xfrm>
            <a:off x="6100822" y="540003"/>
            <a:ext cx="1675047" cy="149573"/>
            <a:chOff x="4790625" y="1824675"/>
            <a:chExt cx="2392925" cy="213675"/>
          </a:xfrm>
        </p:grpSpPr>
        <p:sp>
          <p:nvSpPr>
            <p:cNvPr id="1392" name="Google Shape;1392;p43"/>
            <p:cNvSpPr/>
            <p:nvPr/>
          </p:nvSpPr>
          <p:spPr>
            <a:xfrm>
              <a:off x="5005675" y="1839225"/>
              <a:ext cx="2163450" cy="184675"/>
            </a:xfrm>
            <a:custGeom>
              <a:avLst/>
              <a:gdLst/>
              <a:ahLst/>
              <a:cxnLst/>
              <a:rect l="l" t="t" r="r" b="b"/>
              <a:pathLst>
                <a:path w="86538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82859" y="7387"/>
                  </a:lnTo>
                  <a:cubicBezTo>
                    <a:pt x="84926" y="7387"/>
                    <a:pt x="86537" y="5745"/>
                    <a:pt x="86537" y="3709"/>
                  </a:cubicBezTo>
                  <a:cubicBezTo>
                    <a:pt x="86537" y="1642"/>
                    <a:pt x="84865" y="0"/>
                    <a:pt x="82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4991250" y="1825550"/>
              <a:ext cx="2192300" cy="212800"/>
            </a:xfrm>
            <a:custGeom>
              <a:avLst/>
              <a:gdLst/>
              <a:ahLst/>
              <a:cxnLst/>
              <a:rect l="l" t="t" r="r" b="b"/>
              <a:pathLst>
                <a:path w="87692" h="8512" extrusionOk="0">
                  <a:moveTo>
                    <a:pt x="83436" y="1125"/>
                  </a:moveTo>
                  <a:cubicBezTo>
                    <a:pt x="85138" y="1125"/>
                    <a:pt x="86567" y="2523"/>
                    <a:pt x="86567" y="4256"/>
                  </a:cubicBezTo>
                  <a:cubicBezTo>
                    <a:pt x="86567" y="5958"/>
                    <a:pt x="85138" y="7356"/>
                    <a:pt x="83436" y="7356"/>
                  </a:cubicBezTo>
                  <a:lnTo>
                    <a:pt x="1155" y="7356"/>
                  </a:lnTo>
                  <a:lnTo>
                    <a:pt x="1155" y="1125"/>
                  </a:ln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lnTo>
                    <a:pt x="0" y="7934"/>
                  </a:lnTo>
                  <a:cubicBezTo>
                    <a:pt x="0" y="8238"/>
                    <a:pt x="274" y="8511"/>
                    <a:pt x="578" y="8511"/>
                  </a:cubicBezTo>
                  <a:lnTo>
                    <a:pt x="83436" y="8511"/>
                  </a:lnTo>
                  <a:cubicBezTo>
                    <a:pt x="85746" y="8511"/>
                    <a:pt x="87692" y="6566"/>
                    <a:pt x="87692" y="4225"/>
                  </a:cubicBezTo>
                  <a:cubicBezTo>
                    <a:pt x="87692" y="1885"/>
                    <a:pt x="85807" y="0"/>
                    <a:pt x="8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6973800" y="1839225"/>
              <a:ext cx="28150" cy="184675"/>
            </a:xfrm>
            <a:custGeom>
              <a:avLst/>
              <a:gdLst/>
              <a:ahLst/>
              <a:cxnLst/>
              <a:rect l="l" t="t" r="r" b="b"/>
              <a:pathLst>
                <a:path w="1126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1125" y="738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4790625" y="1824675"/>
              <a:ext cx="228750" cy="213675"/>
            </a:xfrm>
            <a:custGeom>
              <a:avLst/>
              <a:gdLst/>
              <a:ahLst/>
              <a:cxnLst/>
              <a:rect l="l" t="t" r="r" b="b"/>
              <a:pathLst>
                <a:path w="9150" h="8547" extrusionOk="0">
                  <a:moveTo>
                    <a:pt x="8025" y="1494"/>
                  </a:moveTo>
                  <a:lnTo>
                    <a:pt x="8025" y="7087"/>
                  </a:lnTo>
                  <a:lnTo>
                    <a:pt x="1946" y="4291"/>
                  </a:lnTo>
                  <a:lnTo>
                    <a:pt x="8025" y="1494"/>
                  </a:lnTo>
                  <a:close/>
                  <a:moveTo>
                    <a:pt x="8624" y="1"/>
                  </a:moveTo>
                  <a:cubicBezTo>
                    <a:pt x="8535" y="1"/>
                    <a:pt x="8444" y="23"/>
                    <a:pt x="8359" y="66"/>
                  </a:cubicBezTo>
                  <a:lnTo>
                    <a:pt x="335" y="3744"/>
                  </a:lnTo>
                  <a:cubicBezTo>
                    <a:pt x="122" y="3865"/>
                    <a:pt x="1" y="4048"/>
                    <a:pt x="1" y="4291"/>
                  </a:cubicBezTo>
                  <a:cubicBezTo>
                    <a:pt x="1" y="4503"/>
                    <a:pt x="153" y="4747"/>
                    <a:pt x="335" y="4807"/>
                  </a:cubicBezTo>
                  <a:lnTo>
                    <a:pt x="8359" y="8485"/>
                  </a:lnTo>
                  <a:cubicBezTo>
                    <a:pt x="8451" y="8546"/>
                    <a:pt x="8511" y="8546"/>
                    <a:pt x="8603" y="8546"/>
                  </a:cubicBezTo>
                  <a:cubicBezTo>
                    <a:pt x="8724" y="8546"/>
                    <a:pt x="8785" y="8485"/>
                    <a:pt x="8907" y="8455"/>
                  </a:cubicBezTo>
                  <a:cubicBezTo>
                    <a:pt x="9059" y="8333"/>
                    <a:pt x="9150" y="8151"/>
                    <a:pt x="9150" y="7969"/>
                  </a:cubicBezTo>
                  <a:lnTo>
                    <a:pt x="9150" y="582"/>
                  </a:lnTo>
                  <a:cubicBezTo>
                    <a:pt x="9150" y="400"/>
                    <a:pt x="9059" y="218"/>
                    <a:pt x="8907" y="96"/>
                  </a:cubicBezTo>
                  <a:cubicBezTo>
                    <a:pt x="8825" y="31"/>
                    <a:pt x="8726" y="1"/>
                    <a:pt x="8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4991250" y="1917500"/>
              <a:ext cx="2010700" cy="28125"/>
            </a:xfrm>
            <a:custGeom>
              <a:avLst/>
              <a:gdLst/>
              <a:ahLst/>
              <a:cxnLst/>
              <a:rect l="l" t="t" r="r" b="b"/>
              <a:pathLst>
                <a:path w="80428" h="1125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lnTo>
                    <a:pt x="79880" y="1125"/>
                  </a:lnTo>
                  <a:cubicBezTo>
                    <a:pt x="80214" y="1125"/>
                    <a:pt x="80427" y="882"/>
                    <a:pt x="80427" y="578"/>
                  </a:cubicBezTo>
                  <a:cubicBezTo>
                    <a:pt x="80427" y="274"/>
                    <a:pt x="80154" y="0"/>
                    <a:pt x="7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97" name="Google Shape;1397;p43"/>
          <p:cNvGrpSpPr/>
          <p:nvPr/>
        </p:nvGrpSpPr>
        <p:grpSpPr>
          <a:xfrm>
            <a:off x="719998" y="1315852"/>
            <a:ext cx="246837" cy="387257"/>
            <a:chOff x="404525" y="4002625"/>
            <a:chExt cx="352625" cy="553225"/>
          </a:xfrm>
        </p:grpSpPr>
        <p:sp>
          <p:nvSpPr>
            <p:cNvPr id="1398" name="Google Shape;1398;p43"/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43"/>
          <p:cNvGrpSpPr/>
          <p:nvPr/>
        </p:nvGrpSpPr>
        <p:grpSpPr>
          <a:xfrm>
            <a:off x="80077" y="3181190"/>
            <a:ext cx="214917" cy="230335"/>
            <a:chOff x="424275" y="4593075"/>
            <a:chExt cx="307025" cy="329050"/>
          </a:xfrm>
        </p:grpSpPr>
        <p:sp>
          <p:nvSpPr>
            <p:cNvPr id="1404" name="Google Shape;1404;p43"/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7" name="Google Shape;1407;p43"/>
          <p:cNvGrpSpPr/>
          <p:nvPr/>
        </p:nvGrpSpPr>
        <p:grpSpPr>
          <a:xfrm>
            <a:off x="8852895" y="1731985"/>
            <a:ext cx="214918" cy="250565"/>
            <a:chOff x="6571050" y="2495000"/>
            <a:chExt cx="307025" cy="357950"/>
          </a:xfrm>
        </p:grpSpPr>
        <p:sp>
          <p:nvSpPr>
            <p:cNvPr id="1408" name="Google Shape;1408;p43"/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43"/>
          <p:cNvGrpSpPr/>
          <p:nvPr/>
        </p:nvGrpSpPr>
        <p:grpSpPr>
          <a:xfrm>
            <a:off x="720000" y="1931690"/>
            <a:ext cx="1103235" cy="1479835"/>
            <a:chOff x="393738" y="1475915"/>
            <a:chExt cx="1103235" cy="1479835"/>
          </a:xfrm>
        </p:grpSpPr>
        <p:sp>
          <p:nvSpPr>
            <p:cNvPr id="1412" name="Google Shape;1412;p43"/>
            <p:cNvSpPr/>
            <p:nvPr/>
          </p:nvSpPr>
          <p:spPr>
            <a:xfrm>
              <a:off x="445345" y="1522202"/>
              <a:ext cx="1051627" cy="1433548"/>
            </a:xfrm>
            <a:custGeom>
              <a:avLst/>
              <a:gdLst/>
              <a:ahLst/>
              <a:cxnLst/>
              <a:rect l="l" t="t" r="r" b="b"/>
              <a:pathLst>
                <a:path w="60093" h="81917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lnTo>
                    <a:pt x="0" y="77752"/>
                  </a:lnTo>
                  <a:cubicBezTo>
                    <a:pt x="0" y="80062"/>
                    <a:pt x="1885" y="81916"/>
                    <a:pt x="4195" y="81916"/>
                  </a:cubicBezTo>
                  <a:lnTo>
                    <a:pt x="60092" y="81916"/>
                  </a:lnTo>
                  <a:lnTo>
                    <a:pt x="600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3"/>
            <p:cNvSpPr/>
            <p:nvPr/>
          </p:nvSpPr>
          <p:spPr>
            <a:xfrm>
              <a:off x="393738" y="1475915"/>
              <a:ext cx="1071315" cy="1453235"/>
            </a:xfrm>
            <a:custGeom>
              <a:avLst/>
              <a:gdLst/>
              <a:ahLst/>
              <a:cxnLst/>
              <a:rect l="l" t="t" r="r" b="b"/>
              <a:pathLst>
                <a:path w="61218" h="83042" extrusionOk="0">
                  <a:moveTo>
                    <a:pt x="60063" y="1125"/>
                  </a:moveTo>
                  <a:lnTo>
                    <a:pt x="60063" y="81947"/>
                  </a:lnTo>
                  <a:lnTo>
                    <a:pt x="4742" y="81947"/>
                  </a:lnTo>
                  <a:cubicBezTo>
                    <a:pt x="2736" y="81947"/>
                    <a:pt x="1125" y="80306"/>
                    <a:pt x="1125" y="78330"/>
                  </a:cubicBezTo>
                  <a:lnTo>
                    <a:pt x="1125" y="4742"/>
                  </a:lnTo>
                  <a:cubicBezTo>
                    <a:pt x="1125" y="2736"/>
                    <a:pt x="2767" y="1125"/>
                    <a:pt x="4742" y="1125"/>
                  </a:cubicBezTo>
                  <a:close/>
                  <a:moveTo>
                    <a:pt x="4742" y="1"/>
                  </a:moveTo>
                  <a:cubicBezTo>
                    <a:pt x="2128" y="1"/>
                    <a:pt x="1" y="2128"/>
                    <a:pt x="1" y="4742"/>
                  </a:cubicBezTo>
                  <a:lnTo>
                    <a:pt x="1" y="78300"/>
                  </a:lnTo>
                  <a:cubicBezTo>
                    <a:pt x="1" y="80914"/>
                    <a:pt x="2128" y="83041"/>
                    <a:pt x="4742" y="83041"/>
                  </a:cubicBezTo>
                  <a:lnTo>
                    <a:pt x="61218" y="83041"/>
                  </a:lnTo>
                  <a:lnTo>
                    <a:pt x="61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3"/>
            <p:cNvSpPr/>
            <p:nvPr/>
          </p:nvSpPr>
          <p:spPr>
            <a:xfrm>
              <a:off x="586290" y="1485488"/>
              <a:ext cx="20230" cy="1428770"/>
            </a:xfrm>
            <a:custGeom>
              <a:avLst/>
              <a:gdLst/>
              <a:ahLst/>
              <a:cxnLst/>
              <a:rect l="l" t="t" r="r" b="b"/>
              <a:pathLst>
                <a:path w="1156" h="81644" extrusionOk="0">
                  <a:moveTo>
                    <a:pt x="1" y="1"/>
                  </a:moveTo>
                  <a:lnTo>
                    <a:pt x="1" y="81643"/>
                  </a:lnTo>
                  <a:lnTo>
                    <a:pt x="1156" y="81643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783638" y="1853058"/>
              <a:ext cx="486203" cy="19688"/>
            </a:xfrm>
            <a:custGeom>
              <a:avLst/>
              <a:gdLst/>
              <a:ahLst/>
              <a:cxnLst/>
              <a:rect l="l" t="t" r="r" b="b"/>
              <a:pathLst>
                <a:path w="27783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51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82" y="851"/>
                    <a:pt x="27782" y="547"/>
                  </a:cubicBezTo>
                  <a:cubicBezTo>
                    <a:pt x="27782" y="243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783638" y="1933908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lnTo>
                    <a:pt x="27174" y="1155"/>
                  </a:lnTo>
                  <a:cubicBezTo>
                    <a:pt x="27539" y="1155"/>
                    <a:pt x="27782" y="882"/>
                    <a:pt x="27782" y="578"/>
                  </a:cubicBezTo>
                  <a:cubicBezTo>
                    <a:pt x="27782" y="274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783638" y="2015283"/>
              <a:ext cx="486203" cy="19705"/>
            </a:xfrm>
            <a:custGeom>
              <a:avLst/>
              <a:gdLst/>
              <a:ahLst/>
              <a:cxnLst/>
              <a:rect l="l" t="t" r="r" b="b"/>
              <a:pathLst>
                <a:path w="27783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52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52" y="852"/>
                    <a:pt x="27782" y="548"/>
                  </a:cubicBezTo>
                  <a:cubicBezTo>
                    <a:pt x="27782" y="244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783638" y="2096133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7174" y="1156"/>
                  </a:lnTo>
                  <a:cubicBezTo>
                    <a:pt x="27539" y="1156"/>
                    <a:pt x="27782" y="882"/>
                    <a:pt x="27782" y="578"/>
                  </a:cubicBezTo>
                  <a:cubicBezTo>
                    <a:pt x="27782" y="275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19" name="Google Shape;1419;p43"/>
          <p:cNvGrpSpPr/>
          <p:nvPr/>
        </p:nvGrpSpPr>
        <p:grpSpPr>
          <a:xfrm>
            <a:off x="8077160" y="1731985"/>
            <a:ext cx="346832" cy="1809080"/>
            <a:chOff x="4713875" y="2486650"/>
            <a:chExt cx="495475" cy="2584400"/>
          </a:xfrm>
        </p:grpSpPr>
        <p:sp>
          <p:nvSpPr>
            <p:cNvPr id="1420" name="Google Shape;1420;p43"/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3"/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3"/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3"/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3"/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35" name="Google Shape;1435;p43"/>
          <p:cNvSpPr/>
          <p:nvPr/>
        </p:nvSpPr>
        <p:spPr>
          <a:xfrm>
            <a:off x="3122384" y="4975589"/>
            <a:ext cx="36448" cy="36501"/>
          </a:xfrm>
          <a:custGeom>
            <a:avLst/>
            <a:gdLst/>
            <a:ahLst/>
            <a:cxnLst/>
            <a:rect l="l" t="t" r="r" b="b"/>
            <a:pathLst>
              <a:path w="1144" h="1148" extrusionOk="0">
                <a:moveTo>
                  <a:pt x="574" y="1"/>
                </a:moveTo>
                <a:cubicBezTo>
                  <a:pt x="257" y="1"/>
                  <a:pt x="0" y="258"/>
                  <a:pt x="0" y="575"/>
                </a:cubicBezTo>
                <a:cubicBezTo>
                  <a:pt x="0" y="891"/>
                  <a:pt x="257" y="1148"/>
                  <a:pt x="574" y="1148"/>
                </a:cubicBezTo>
                <a:cubicBezTo>
                  <a:pt x="891" y="1148"/>
                  <a:pt x="1144" y="891"/>
                  <a:pt x="1144" y="575"/>
                </a:cubicBezTo>
                <a:cubicBezTo>
                  <a:pt x="1144" y="258"/>
                  <a:pt x="891" y="1"/>
                  <a:pt x="574" y="1"/>
                </a:cubicBezTo>
                <a:close/>
              </a:path>
            </a:pathLst>
          </a:custGeom>
          <a:solidFill>
            <a:srgbClr val="000000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638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3"/>
          <p:cNvSpPr txBox="1">
            <a:spLocks noGrp="1"/>
          </p:cNvSpPr>
          <p:nvPr>
            <p:ph type="title"/>
          </p:nvPr>
        </p:nvSpPr>
        <p:spPr>
          <a:xfrm>
            <a:off x="2233650" y="1455900"/>
            <a:ext cx="4676700" cy="8157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Pengenalan</a:t>
            </a:r>
            <a:endParaRPr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0" name="Google Shape;1340;p43"/>
          <p:cNvSpPr txBox="1">
            <a:spLocks noGrp="1"/>
          </p:cNvSpPr>
          <p:nvPr>
            <p:ph type="subTitle" idx="1"/>
          </p:nvPr>
        </p:nvSpPr>
        <p:spPr>
          <a:xfrm>
            <a:off x="1988428" y="2271600"/>
            <a:ext cx="5167144" cy="1416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/>
            <a:r>
              <a:rPr lang="ms-MY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Anggaran adalah mencari nilai yang menghampiri nilai sebenar biarpun nilai tersebut tidak tepat.</a:t>
            </a:r>
            <a:endParaRPr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1" name="Google Shape;1341;p43"/>
          <p:cNvGrpSpPr/>
          <p:nvPr/>
        </p:nvGrpSpPr>
        <p:grpSpPr>
          <a:xfrm>
            <a:off x="8004465" y="76195"/>
            <a:ext cx="1063335" cy="1454810"/>
            <a:chOff x="3064150" y="3027700"/>
            <a:chExt cx="1519050" cy="2078300"/>
          </a:xfrm>
        </p:grpSpPr>
        <p:sp>
          <p:nvSpPr>
            <p:cNvPr id="1342" name="Google Shape;1342;p43"/>
            <p:cNvSpPr/>
            <p:nvPr/>
          </p:nvSpPr>
          <p:spPr>
            <a:xfrm>
              <a:off x="3118875" y="3080875"/>
              <a:ext cx="1464325" cy="2025125"/>
            </a:xfrm>
            <a:custGeom>
              <a:avLst/>
              <a:gdLst/>
              <a:ahLst/>
              <a:cxnLst/>
              <a:rect l="l" t="t" r="r" b="b"/>
              <a:pathLst>
                <a:path w="58573" h="81005" extrusionOk="0">
                  <a:moveTo>
                    <a:pt x="5107" y="1"/>
                  </a:moveTo>
                  <a:cubicBezTo>
                    <a:pt x="2280" y="1"/>
                    <a:pt x="0" y="2280"/>
                    <a:pt x="0" y="5107"/>
                  </a:cubicBezTo>
                  <a:lnTo>
                    <a:pt x="0" y="75929"/>
                  </a:lnTo>
                  <a:cubicBezTo>
                    <a:pt x="0" y="78725"/>
                    <a:pt x="2280" y="81005"/>
                    <a:pt x="5107" y="81005"/>
                  </a:cubicBezTo>
                  <a:lnTo>
                    <a:pt x="53466" y="81005"/>
                  </a:lnTo>
                  <a:cubicBezTo>
                    <a:pt x="56293" y="81005"/>
                    <a:pt x="58573" y="78725"/>
                    <a:pt x="58573" y="75929"/>
                  </a:cubicBezTo>
                  <a:lnTo>
                    <a:pt x="58573" y="5107"/>
                  </a:lnTo>
                  <a:cubicBezTo>
                    <a:pt x="58573" y="2280"/>
                    <a:pt x="56293" y="1"/>
                    <a:pt x="5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3202450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3542875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3882550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4223000" y="365840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8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3202450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3542875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3882550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4223000" y="399580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7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3202450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3542875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3882550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4223000" y="433395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7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3202450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3542875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80" y="1"/>
                    <a:pt x="9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3882550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3"/>
            <p:cNvSpPr/>
            <p:nvPr/>
          </p:nvSpPr>
          <p:spPr>
            <a:xfrm>
              <a:off x="4223000" y="4671325"/>
              <a:ext cx="258375" cy="250800"/>
            </a:xfrm>
            <a:custGeom>
              <a:avLst/>
              <a:gdLst/>
              <a:ahLst/>
              <a:cxnLst/>
              <a:rect l="l" t="t" r="r" b="b"/>
              <a:pathLst>
                <a:path w="10335" h="10032" extrusionOk="0">
                  <a:moveTo>
                    <a:pt x="1034" y="1"/>
                  </a:moveTo>
                  <a:cubicBezTo>
                    <a:pt x="456" y="1"/>
                    <a:pt x="0" y="457"/>
                    <a:pt x="0" y="1004"/>
                  </a:cubicBezTo>
                  <a:lnTo>
                    <a:pt x="0" y="8998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3"/>
            <p:cNvSpPr/>
            <p:nvPr/>
          </p:nvSpPr>
          <p:spPr>
            <a:xfrm>
              <a:off x="3064150" y="3027700"/>
              <a:ext cx="1492450" cy="2054000"/>
            </a:xfrm>
            <a:custGeom>
              <a:avLst/>
              <a:gdLst/>
              <a:ahLst/>
              <a:cxnLst/>
              <a:rect l="l" t="t" r="r" b="b"/>
              <a:pathLst>
                <a:path w="59698" h="82160" extrusionOk="0">
                  <a:moveTo>
                    <a:pt x="54014" y="1155"/>
                  </a:moveTo>
                  <a:cubicBezTo>
                    <a:pt x="56537" y="1155"/>
                    <a:pt x="58543" y="3161"/>
                    <a:pt x="58543" y="5654"/>
                  </a:cubicBezTo>
                  <a:lnTo>
                    <a:pt x="58543" y="76475"/>
                  </a:lnTo>
                  <a:cubicBezTo>
                    <a:pt x="58543" y="78998"/>
                    <a:pt x="56537" y="81004"/>
                    <a:pt x="54014" y="81004"/>
                  </a:cubicBezTo>
                  <a:lnTo>
                    <a:pt x="5654" y="81004"/>
                  </a:lnTo>
                  <a:cubicBezTo>
                    <a:pt x="3162" y="81004"/>
                    <a:pt x="1125" y="78998"/>
                    <a:pt x="1125" y="76475"/>
                  </a:cubicBezTo>
                  <a:lnTo>
                    <a:pt x="1125" y="5654"/>
                  </a:lnTo>
                  <a:cubicBezTo>
                    <a:pt x="1125" y="3161"/>
                    <a:pt x="3131" y="1155"/>
                    <a:pt x="5654" y="1155"/>
                  </a:cubicBezTo>
                  <a:close/>
                  <a:moveTo>
                    <a:pt x="5654" y="0"/>
                  </a:moveTo>
                  <a:cubicBezTo>
                    <a:pt x="2554" y="0"/>
                    <a:pt x="1" y="2553"/>
                    <a:pt x="1" y="5654"/>
                  </a:cubicBezTo>
                  <a:lnTo>
                    <a:pt x="1" y="76475"/>
                  </a:lnTo>
                  <a:cubicBezTo>
                    <a:pt x="1" y="79606"/>
                    <a:pt x="2554" y="82159"/>
                    <a:pt x="5654" y="82159"/>
                  </a:cubicBezTo>
                  <a:lnTo>
                    <a:pt x="54014" y="82159"/>
                  </a:lnTo>
                  <a:cubicBezTo>
                    <a:pt x="57145" y="82159"/>
                    <a:pt x="59698" y="79606"/>
                    <a:pt x="59698" y="76475"/>
                  </a:cubicBezTo>
                  <a:lnTo>
                    <a:pt x="59698" y="5654"/>
                  </a:lnTo>
                  <a:cubicBezTo>
                    <a:pt x="59698" y="2553"/>
                    <a:pt x="57145" y="0"/>
                    <a:pt x="5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3216900" y="3216900"/>
              <a:ext cx="1273600" cy="314625"/>
            </a:xfrm>
            <a:custGeom>
              <a:avLst/>
              <a:gdLst/>
              <a:ahLst/>
              <a:cxnLst/>
              <a:rect l="l" t="t" r="r" b="b"/>
              <a:pathLst>
                <a:path w="50944" h="12585" extrusionOk="0">
                  <a:moveTo>
                    <a:pt x="1338" y="1"/>
                  </a:moveTo>
                  <a:cubicBezTo>
                    <a:pt x="608" y="1"/>
                    <a:pt x="0" y="609"/>
                    <a:pt x="0" y="1308"/>
                  </a:cubicBezTo>
                  <a:lnTo>
                    <a:pt x="0" y="11247"/>
                  </a:lnTo>
                  <a:cubicBezTo>
                    <a:pt x="0" y="11946"/>
                    <a:pt x="608" y="12584"/>
                    <a:pt x="1338" y="12584"/>
                  </a:cubicBezTo>
                  <a:lnTo>
                    <a:pt x="49636" y="12584"/>
                  </a:lnTo>
                  <a:cubicBezTo>
                    <a:pt x="50335" y="12584"/>
                    <a:pt x="50943" y="11946"/>
                    <a:pt x="50943" y="11247"/>
                  </a:cubicBezTo>
                  <a:lnTo>
                    <a:pt x="50943" y="1308"/>
                  </a:lnTo>
                  <a:cubicBezTo>
                    <a:pt x="50943" y="609"/>
                    <a:pt x="50335" y="1"/>
                    <a:pt x="4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3159150" y="3160675"/>
              <a:ext cx="1302475" cy="343500"/>
            </a:xfrm>
            <a:custGeom>
              <a:avLst/>
              <a:gdLst/>
              <a:ahLst/>
              <a:cxnLst/>
              <a:rect l="l" t="t" r="r" b="b"/>
              <a:pathLst>
                <a:path w="52099" h="13740" extrusionOk="0">
                  <a:moveTo>
                    <a:pt x="50214" y="1155"/>
                  </a:moveTo>
                  <a:cubicBezTo>
                    <a:pt x="50609" y="1155"/>
                    <a:pt x="50943" y="1490"/>
                    <a:pt x="50943" y="1854"/>
                  </a:cubicBezTo>
                  <a:lnTo>
                    <a:pt x="50943" y="11885"/>
                  </a:lnTo>
                  <a:cubicBezTo>
                    <a:pt x="50943" y="12280"/>
                    <a:pt x="50609" y="12615"/>
                    <a:pt x="50214" y="12615"/>
                  </a:cubicBezTo>
                  <a:lnTo>
                    <a:pt x="1854" y="12615"/>
                  </a:lnTo>
                  <a:cubicBezTo>
                    <a:pt x="1459" y="12615"/>
                    <a:pt x="1125" y="12280"/>
                    <a:pt x="1125" y="11885"/>
                  </a:cubicBezTo>
                  <a:lnTo>
                    <a:pt x="1125" y="1854"/>
                  </a:lnTo>
                  <a:cubicBezTo>
                    <a:pt x="1125" y="1490"/>
                    <a:pt x="1459" y="1155"/>
                    <a:pt x="1854" y="1155"/>
                  </a:cubicBezTo>
                  <a:close/>
                  <a:moveTo>
                    <a:pt x="1854" y="0"/>
                  </a:moveTo>
                  <a:cubicBezTo>
                    <a:pt x="821" y="0"/>
                    <a:pt x="0" y="851"/>
                    <a:pt x="0" y="1854"/>
                  </a:cubicBezTo>
                  <a:lnTo>
                    <a:pt x="0" y="11885"/>
                  </a:lnTo>
                  <a:cubicBezTo>
                    <a:pt x="0" y="12918"/>
                    <a:pt x="821" y="13739"/>
                    <a:pt x="1854" y="13739"/>
                  </a:cubicBezTo>
                  <a:lnTo>
                    <a:pt x="50214" y="13739"/>
                  </a:lnTo>
                  <a:cubicBezTo>
                    <a:pt x="51247" y="13739"/>
                    <a:pt x="52098" y="12918"/>
                    <a:pt x="52098" y="11885"/>
                  </a:cubicBezTo>
                  <a:lnTo>
                    <a:pt x="52098" y="1854"/>
                  </a:lnTo>
                  <a:cubicBezTo>
                    <a:pt x="52098" y="851"/>
                    <a:pt x="51247" y="0"/>
                    <a:pt x="50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3159150" y="3615850"/>
              <a:ext cx="286500" cy="278900"/>
            </a:xfrm>
            <a:custGeom>
              <a:avLst/>
              <a:gdLst/>
              <a:ahLst/>
              <a:cxnLst/>
              <a:rect l="l" t="t" r="r" b="b"/>
              <a:pathLst>
                <a:path w="11460" h="11156" extrusionOk="0">
                  <a:moveTo>
                    <a:pt x="9909" y="1095"/>
                  </a:moveTo>
                  <a:cubicBezTo>
                    <a:pt x="10183" y="1095"/>
                    <a:pt x="10365" y="1277"/>
                    <a:pt x="10365" y="1550"/>
                  </a:cubicBezTo>
                  <a:lnTo>
                    <a:pt x="10365" y="9545"/>
                  </a:lnTo>
                  <a:cubicBezTo>
                    <a:pt x="10365" y="9788"/>
                    <a:pt x="10183" y="10000"/>
                    <a:pt x="9909" y="10000"/>
                  </a:cubicBezTo>
                  <a:lnTo>
                    <a:pt x="1641" y="10000"/>
                  </a:lnTo>
                  <a:cubicBezTo>
                    <a:pt x="1368" y="10000"/>
                    <a:pt x="1186" y="9788"/>
                    <a:pt x="1186" y="9545"/>
                  </a:cubicBezTo>
                  <a:lnTo>
                    <a:pt x="1186" y="1550"/>
                  </a:lnTo>
                  <a:cubicBezTo>
                    <a:pt x="1186" y="1277"/>
                    <a:pt x="1368" y="1095"/>
                    <a:pt x="1641" y="1095"/>
                  </a:cubicBezTo>
                  <a:close/>
                  <a:moveTo>
                    <a:pt x="1581" y="0"/>
                  </a:moveTo>
                  <a:cubicBezTo>
                    <a:pt x="699" y="0"/>
                    <a:pt x="0" y="730"/>
                    <a:pt x="0" y="1581"/>
                  </a:cubicBezTo>
                  <a:lnTo>
                    <a:pt x="0" y="9575"/>
                  </a:lnTo>
                  <a:cubicBezTo>
                    <a:pt x="0" y="10456"/>
                    <a:pt x="699" y="11155"/>
                    <a:pt x="1581" y="11155"/>
                  </a:cubicBezTo>
                  <a:lnTo>
                    <a:pt x="9879" y="11155"/>
                  </a:lnTo>
                  <a:cubicBezTo>
                    <a:pt x="10791" y="11155"/>
                    <a:pt x="11459" y="10456"/>
                    <a:pt x="11459" y="9575"/>
                  </a:cubicBezTo>
                  <a:lnTo>
                    <a:pt x="11459" y="1581"/>
                  </a:lnTo>
                  <a:cubicBezTo>
                    <a:pt x="11459" y="730"/>
                    <a:pt x="1076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3500325" y="3615850"/>
              <a:ext cx="286500" cy="278900"/>
            </a:xfrm>
            <a:custGeom>
              <a:avLst/>
              <a:gdLst/>
              <a:ahLst/>
              <a:cxnLst/>
              <a:rect l="l" t="t" r="r" b="b"/>
              <a:pathLst>
                <a:path w="11460" h="11156" extrusionOk="0">
                  <a:moveTo>
                    <a:pt x="9879" y="1095"/>
                  </a:moveTo>
                  <a:cubicBezTo>
                    <a:pt x="1012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23" y="10000"/>
                    <a:pt x="9879" y="10000"/>
                  </a:cubicBezTo>
                  <a:lnTo>
                    <a:pt x="1581" y="10000"/>
                  </a:lnTo>
                  <a:cubicBezTo>
                    <a:pt x="1308" y="10000"/>
                    <a:pt x="1125" y="9788"/>
                    <a:pt x="1125" y="9545"/>
                  </a:cubicBezTo>
                  <a:lnTo>
                    <a:pt x="1125" y="1550"/>
                  </a:lnTo>
                  <a:cubicBezTo>
                    <a:pt x="1125" y="1277"/>
                    <a:pt x="1308" y="1095"/>
                    <a:pt x="1581" y="109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00" y="11155"/>
                    <a:pt x="1581" y="11155"/>
                  </a:cubicBezTo>
                  <a:lnTo>
                    <a:pt x="9879" y="11155"/>
                  </a:lnTo>
                  <a:cubicBezTo>
                    <a:pt x="10730" y="11155"/>
                    <a:pt x="11460" y="10456"/>
                    <a:pt x="11460" y="9575"/>
                  </a:cubicBezTo>
                  <a:lnTo>
                    <a:pt x="11460" y="1581"/>
                  </a:lnTo>
                  <a:cubicBezTo>
                    <a:pt x="11460" y="730"/>
                    <a:pt x="1073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3840000" y="3615850"/>
              <a:ext cx="287275" cy="278900"/>
            </a:xfrm>
            <a:custGeom>
              <a:avLst/>
              <a:gdLst/>
              <a:ahLst/>
              <a:cxnLst/>
              <a:rect l="l" t="t" r="r" b="b"/>
              <a:pathLst>
                <a:path w="11491" h="11156" extrusionOk="0">
                  <a:moveTo>
                    <a:pt x="9879" y="1095"/>
                  </a:moveTo>
                  <a:cubicBezTo>
                    <a:pt x="1015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53" y="10000"/>
                    <a:pt x="9879" y="10000"/>
                  </a:cubicBezTo>
                  <a:lnTo>
                    <a:pt x="1612" y="10000"/>
                  </a:lnTo>
                  <a:cubicBezTo>
                    <a:pt x="1338" y="10000"/>
                    <a:pt x="1156" y="9788"/>
                    <a:pt x="1156" y="9545"/>
                  </a:cubicBezTo>
                  <a:lnTo>
                    <a:pt x="1156" y="1550"/>
                  </a:lnTo>
                  <a:cubicBezTo>
                    <a:pt x="1156" y="1277"/>
                    <a:pt x="1338" y="1095"/>
                    <a:pt x="1612" y="1095"/>
                  </a:cubicBezTo>
                  <a:close/>
                  <a:moveTo>
                    <a:pt x="1612" y="0"/>
                  </a:moveTo>
                  <a:cubicBezTo>
                    <a:pt x="73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30" y="11155"/>
                    <a:pt x="1612" y="11155"/>
                  </a:cubicBezTo>
                  <a:lnTo>
                    <a:pt x="9879" y="11155"/>
                  </a:lnTo>
                  <a:cubicBezTo>
                    <a:pt x="10761" y="11155"/>
                    <a:pt x="11490" y="10456"/>
                    <a:pt x="11490" y="9575"/>
                  </a:cubicBezTo>
                  <a:lnTo>
                    <a:pt x="11490" y="1581"/>
                  </a:lnTo>
                  <a:cubicBezTo>
                    <a:pt x="11490" y="730"/>
                    <a:pt x="10761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4180425" y="3615850"/>
              <a:ext cx="286525" cy="278900"/>
            </a:xfrm>
            <a:custGeom>
              <a:avLst/>
              <a:gdLst/>
              <a:ahLst/>
              <a:cxnLst/>
              <a:rect l="l" t="t" r="r" b="b"/>
              <a:pathLst>
                <a:path w="11461" h="11156" extrusionOk="0">
                  <a:moveTo>
                    <a:pt x="9880" y="1095"/>
                  </a:moveTo>
                  <a:cubicBezTo>
                    <a:pt x="1012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23" y="10000"/>
                    <a:pt x="9880" y="10000"/>
                  </a:cubicBezTo>
                  <a:lnTo>
                    <a:pt x="1581" y="10000"/>
                  </a:lnTo>
                  <a:cubicBezTo>
                    <a:pt x="1308" y="10000"/>
                    <a:pt x="1126" y="9788"/>
                    <a:pt x="1126" y="9545"/>
                  </a:cubicBezTo>
                  <a:lnTo>
                    <a:pt x="1126" y="1550"/>
                  </a:lnTo>
                  <a:cubicBezTo>
                    <a:pt x="1126" y="1277"/>
                    <a:pt x="1308" y="1095"/>
                    <a:pt x="1581" y="109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00" y="11155"/>
                    <a:pt x="1581" y="11155"/>
                  </a:cubicBezTo>
                  <a:lnTo>
                    <a:pt x="9880" y="11155"/>
                  </a:lnTo>
                  <a:cubicBezTo>
                    <a:pt x="10731" y="11155"/>
                    <a:pt x="11460" y="10456"/>
                    <a:pt x="11460" y="9575"/>
                  </a:cubicBezTo>
                  <a:lnTo>
                    <a:pt x="11460" y="1581"/>
                  </a:lnTo>
                  <a:cubicBezTo>
                    <a:pt x="11460" y="730"/>
                    <a:pt x="10731" y="0"/>
                    <a:pt x="9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3159150" y="395322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909" y="1126"/>
                  </a:moveTo>
                  <a:cubicBezTo>
                    <a:pt x="10183" y="1126"/>
                    <a:pt x="10365" y="1308"/>
                    <a:pt x="10365" y="1581"/>
                  </a:cubicBezTo>
                  <a:lnTo>
                    <a:pt x="10365" y="9576"/>
                  </a:lnTo>
                  <a:cubicBezTo>
                    <a:pt x="10365" y="9819"/>
                    <a:pt x="10183" y="10031"/>
                    <a:pt x="9909" y="10031"/>
                  </a:cubicBezTo>
                  <a:lnTo>
                    <a:pt x="1641" y="10031"/>
                  </a:lnTo>
                  <a:cubicBezTo>
                    <a:pt x="1368" y="10031"/>
                    <a:pt x="1186" y="9819"/>
                    <a:pt x="1186" y="9576"/>
                  </a:cubicBezTo>
                  <a:lnTo>
                    <a:pt x="1186" y="1581"/>
                  </a:lnTo>
                  <a:cubicBezTo>
                    <a:pt x="1186" y="1308"/>
                    <a:pt x="1368" y="1126"/>
                    <a:pt x="1641" y="1126"/>
                  </a:cubicBezTo>
                  <a:close/>
                  <a:moveTo>
                    <a:pt x="1581" y="1"/>
                  </a:moveTo>
                  <a:cubicBezTo>
                    <a:pt x="699" y="1"/>
                    <a:pt x="0" y="700"/>
                    <a:pt x="0" y="1581"/>
                  </a:cubicBezTo>
                  <a:lnTo>
                    <a:pt x="0" y="9576"/>
                  </a:lnTo>
                  <a:cubicBezTo>
                    <a:pt x="0" y="10427"/>
                    <a:pt x="699" y="11156"/>
                    <a:pt x="1581" y="11156"/>
                  </a:cubicBezTo>
                  <a:lnTo>
                    <a:pt x="9879" y="11156"/>
                  </a:lnTo>
                  <a:cubicBezTo>
                    <a:pt x="10791" y="11156"/>
                    <a:pt x="11459" y="10487"/>
                    <a:pt x="11459" y="9576"/>
                  </a:cubicBezTo>
                  <a:lnTo>
                    <a:pt x="11459" y="1581"/>
                  </a:lnTo>
                  <a:cubicBezTo>
                    <a:pt x="11459" y="700"/>
                    <a:pt x="1076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3500325" y="395322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879" y="1126"/>
                  </a:moveTo>
                  <a:cubicBezTo>
                    <a:pt x="1012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23" y="10031"/>
                    <a:pt x="9879" y="10031"/>
                  </a:cubicBezTo>
                  <a:lnTo>
                    <a:pt x="1581" y="10031"/>
                  </a:lnTo>
                  <a:cubicBezTo>
                    <a:pt x="1308" y="10031"/>
                    <a:pt x="1125" y="9819"/>
                    <a:pt x="1125" y="9576"/>
                  </a:cubicBezTo>
                  <a:lnTo>
                    <a:pt x="1125" y="1581"/>
                  </a:lnTo>
                  <a:cubicBezTo>
                    <a:pt x="1125" y="1308"/>
                    <a:pt x="1308" y="1126"/>
                    <a:pt x="1581" y="1126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79" y="11156"/>
                  </a:lnTo>
                  <a:cubicBezTo>
                    <a:pt x="10730" y="11156"/>
                    <a:pt x="11460" y="10487"/>
                    <a:pt x="11460" y="9576"/>
                  </a:cubicBezTo>
                  <a:lnTo>
                    <a:pt x="11460" y="1581"/>
                  </a:lnTo>
                  <a:cubicBezTo>
                    <a:pt x="11460" y="700"/>
                    <a:pt x="1073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3840000" y="3953225"/>
              <a:ext cx="287275" cy="278925"/>
            </a:xfrm>
            <a:custGeom>
              <a:avLst/>
              <a:gdLst/>
              <a:ahLst/>
              <a:cxnLst/>
              <a:rect l="l" t="t" r="r" b="b"/>
              <a:pathLst>
                <a:path w="11491" h="11157" extrusionOk="0">
                  <a:moveTo>
                    <a:pt x="9879" y="1126"/>
                  </a:moveTo>
                  <a:cubicBezTo>
                    <a:pt x="1015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53" y="10031"/>
                    <a:pt x="9879" y="10031"/>
                  </a:cubicBezTo>
                  <a:lnTo>
                    <a:pt x="1612" y="10031"/>
                  </a:lnTo>
                  <a:cubicBezTo>
                    <a:pt x="1338" y="10031"/>
                    <a:pt x="1156" y="9819"/>
                    <a:pt x="1156" y="9576"/>
                  </a:cubicBezTo>
                  <a:lnTo>
                    <a:pt x="1156" y="1581"/>
                  </a:lnTo>
                  <a:cubicBezTo>
                    <a:pt x="1156" y="1308"/>
                    <a:pt x="1338" y="1126"/>
                    <a:pt x="1612" y="1126"/>
                  </a:cubicBezTo>
                  <a:close/>
                  <a:moveTo>
                    <a:pt x="1612" y="1"/>
                  </a:moveTo>
                  <a:cubicBezTo>
                    <a:pt x="73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30" y="11156"/>
                    <a:pt x="1612" y="11156"/>
                  </a:cubicBezTo>
                  <a:lnTo>
                    <a:pt x="9879" y="11156"/>
                  </a:lnTo>
                  <a:cubicBezTo>
                    <a:pt x="10761" y="11156"/>
                    <a:pt x="11490" y="10487"/>
                    <a:pt x="11490" y="9576"/>
                  </a:cubicBezTo>
                  <a:lnTo>
                    <a:pt x="11490" y="1581"/>
                  </a:lnTo>
                  <a:cubicBezTo>
                    <a:pt x="11490" y="700"/>
                    <a:pt x="10761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4180425" y="3953225"/>
              <a:ext cx="286525" cy="278925"/>
            </a:xfrm>
            <a:custGeom>
              <a:avLst/>
              <a:gdLst/>
              <a:ahLst/>
              <a:cxnLst/>
              <a:rect l="l" t="t" r="r" b="b"/>
              <a:pathLst>
                <a:path w="11461" h="11157" extrusionOk="0">
                  <a:moveTo>
                    <a:pt x="9880" y="1126"/>
                  </a:moveTo>
                  <a:cubicBezTo>
                    <a:pt x="1012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23" y="10031"/>
                    <a:pt x="9880" y="10031"/>
                  </a:cubicBezTo>
                  <a:lnTo>
                    <a:pt x="1581" y="10031"/>
                  </a:lnTo>
                  <a:cubicBezTo>
                    <a:pt x="1308" y="10031"/>
                    <a:pt x="1126" y="9819"/>
                    <a:pt x="1126" y="9576"/>
                  </a:cubicBezTo>
                  <a:lnTo>
                    <a:pt x="1126" y="1581"/>
                  </a:lnTo>
                  <a:cubicBezTo>
                    <a:pt x="1126" y="1308"/>
                    <a:pt x="1308" y="1126"/>
                    <a:pt x="1581" y="1126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80" y="11156"/>
                  </a:lnTo>
                  <a:cubicBezTo>
                    <a:pt x="10731" y="11156"/>
                    <a:pt x="11460" y="10487"/>
                    <a:pt x="11460" y="9576"/>
                  </a:cubicBezTo>
                  <a:lnTo>
                    <a:pt x="11460" y="1581"/>
                  </a:lnTo>
                  <a:cubicBezTo>
                    <a:pt x="11460" y="700"/>
                    <a:pt x="10731" y="1"/>
                    <a:pt x="9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3159150" y="429137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909" y="1095"/>
                  </a:moveTo>
                  <a:cubicBezTo>
                    <a:pt x="10183" y="1095"/>
                    <a:pt x="10365" y="1278"/>
                    <a:pt x="10365" y="1551"/>
                  </a:cubicBezTo>
                  <a:lnTo>
                    <a:pt x="10365" y="9515"/>
                  </a:lnTo>
                  <a:cubicBezTo>
                    <a:pt x="10365" y="9788"/>
                    <a:pt x="10183" y="9971"/>
                    <a:pt x="9909" y="9971"/>
                  </a:cubicBezTo>
                  <a:lnTo>
                    <a:pt x="1641" y="9971"/>
                  </a:lnTo>
                  <a:cubicBezTo>
                    <a:pt x="1368" y="9971"/>
                    <a:pt x="1186" y="9788"/>
                    <a:pt x="1186" y="9515"/>
                  </a:cubicBezTo>
                  <a:lnTo>
                    <a:pt x="1186" y="1551"/>
                  </a:lnTo>
                  <a:cubicBezTo>
                    <a:pt x="1186" y="1278"/>
                    <a:pt x="1368" y="1095"/>
                    <a:pt x="1641" y="1095"/>
                  </a:cubicBezTo>
                  <a:close/>
                  <a:moveTo>
                    <a:pt x="1581" y="1"/>
                  </a:moveTo>
                  <a:cubicBezTo>
                    <a:pt x="699" y="1"/>
                    <a:pt x="0" y="700"/>
                    <a:pt x="0" y="1582"/>
                  </a:cubicBezTo>
                  <a:lnTo>
                    <a:pt x="0" y="9576"/>
                  </a:lnTo>
                  <a:cubicBezTo>
                    <a:pt x="0" y="10427"/>
                    <a:pt x="699" y="11156"/>
                    <a:pt x="1581" y="11156"/>
                  </a:cubicBezTo>
                  <a:lnTo>
                    <a:pt x="9879" y="11156"/>
                  </a:lnTo>
                  <a:cubicBezTo>
                    <a:pt x="10791" y="11156"/>
                    <a:pt x="11459" y="10427"/>
                    <a:pt x="11459" y="9576"/>
                  </a:cubicBezTo>
                  <a:lnTo>
                    <a:pt x="11459" y="1582"/>
                  </a:lnTo>
                  <a:cubicBezTo>
                    <a:pt x="11459" y="700"/>
                    <a:pt x="1076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3500325" y="429137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879" y="1095"/>
                  </a:moveTo>
                  <a:cubicBezTo>
                    <a:pt x="1012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23" y="9971"/>
                    <a:pt x="9879" y="9971"/>
                  </a:cubicBezTo>
                  <a:lnTo>
                    <a:pt x="1581" y="9971"/>
                  </a:lnTo>
                  <a:cubicBezTo>
                    <a:pt x="1308" y="9971"/>
                    <a:pt x="1125" y="9788"/>
                    <a:pt x="1125" y="9515"/>
                  </a:cubicBezTo>
                  <a:lnTo>
                    <a:pt x="1125" y="1551"/>
                  </a:lnTo>
                  <a:cubicBezTo>
                    <a:pt x="1125" y="1278"/>
                    <a:pt x="1308" y="1095"/>
                    <a:pt x="1581" y="1095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79" y="11156"/>
                  </a:lnTo>
                  <a:cubicBezTo>
                    <a:pt x="10730" y="11156"/>
                    <a:pt x="11460" y="10427"/>
                    <a:pt x="11460" y="9576"/>
                  </a:cubicBezTo>
                  <a:lnTo>
                    <a:pt x="11460" y="1582"/>
                  </a:lnTo>
                  <a:cubicBezTo>
                    <a:pt x="11460" y="700"/>
                    <a:pt x="1073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3840000" y="4291375"/>
              <a:ext cx="287275" cy="278925"/>
            </a:xfrm>
            <a:custGeom>
              <a:avLst/>
              <a:gdLst/>
              <a:ahLst/>
              <a:cxnLst/>
              <a:rect l="l" t="t" r="r" b="b"/>
              <a:pathLst>
                <a:path w="11491" h="11157" extrusionOk="0">
                  <a:moveTo>
                    <a:pt x="9879" y="1095"/>
                  </a:moveTo>
                  <a:cubicBezTo>
                    <a:pt x="1015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53" y="9971"/>
                    <a:pt x="9879" y="9971"/>
                  </a:cubicBezTo>
                  <a:lnTo>
                    <a:pt x="1612" y="9971"/>
                  </a:lnTo>
                  <a:cubicBezTo>
                    <a:pt x="1338" y="9971"/>
                    <a:pt x="1156" y="9788"/>
                    <a:pt x="1156" y="9515"/>
                  </a:cubicBezTo>
                  <a:lnTo>
                    <a:pt x="1156" y="1551"/>
                  </a:lnTo>
                  <a:cubicBezTo>
                    <a:pt x="1156" y="1278"/>
                    <a:pt x="1338" y="1095"/>
                    <a:pt x="1612" y="1095"/>
                  </a:cubicBezTo>
                  <a:close/>
                  <a:moveTo>
                    <a:pt x="1612" y="1"/>
                  </a:moveTo>
                  <a:cubicBezTo>
                    <a:pt x="73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30" y="11156"/>
                    <a:pt x="1612" y="11156"/>
                  </a:cubicBezTo>
                  <a:lnTo>
                    <a:pt x="9879" y="11156"/>
                  </a:lnTo>
                  <a:cubicBezTo>
                    <a:pt x="10761" y="11156"/>
                    <a:pt x="11490" y="10427"/>
                    <a:pt x="11490" y="9576"/>
                  </a:cubicBezTo>
                  <a:lnTo>
                    <a:pt x="11490" y="1582"/>
                  </a:lnTo>
                  <a:cubicBezTo>
                    <a:pt x="11490" y="700"/>
                    <a:pt x="10761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4180425" y="4291375"/>
              <a:ext cx="286525" cy="278925"/>
            </a:xfrm>
            <a:custGeom>
              <a:avLst/>
              <a:gdLst/>
              <a:ahLst/>
              <a:cxnLst/>
              <a:rect l="l" t="t" r="r" b="b"/>
              <a:pathLst>
                <a:path w="11461" h="11157" extrusionOk="0">
                  <a:moveTo>
                    <a:pt x="9880" y="1095"/>
                  </a:moveTo>
                  <a:cubicBezTo>
                    <a:pt x="1012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23" y="9971"/>
                    <a:pt x="9880" y="9971"/>
                  </a:cubicBezTo>
                  <a:lnTo>
                    <a:pt x="1581" y="9971"/>
                  </a:lnTo>
                  <a:cubicBezTo>
                    <a:pt x="1308" y="9971"/>
                    <a:pt x="1126" y="9788"/>
                    <a:pt x="1126" y="9515"/>
                  </a:cubicBezTo>
                  <a:lnTo>
                    <a:pt x="1126" y="1551"/>
                  </a:lnTo>
                  <a:cubicBezTo>
                    <a:pt x="1126" y="1278"/>
                    <a:pt x="1308" y="1095"/>
                    <a:pt x="1581" y="1095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80" y="11156"/>
                  </a:lnTo>
                  <a:cubicBezTo>
                    <a:pt x="10731" y="11156"/>
                    <a:pt x="11460" y="10427"/>
                    <a:pt x="11460" y="9576"/>
                  </a:cubicBezTo>
                  <a:lnTo>
                    <a:pt x="11460" y="1582"/>
                  </a:lnTo>
                  <a:cubicBezTo>
                    <a:pt x="11460" y="700"/>
                    <a:pt x="10731" y="1"/>
                    <a:pt x="9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3159150" y="4628025"/>
              <a:ext cx="286500" cy="279650"/>
            </a:xfrm>
            <a:custGeom>
              <a:avLst/>
              <a:gdLst/>
              <a:ahLst/>
              <a:cxnLst/>
              <a:rect l="l" t="t" r="r" b="b"/>
              <a:pathLst>
                <a:path w="11460" h="11186" extrusionOk="0">
                  <a:moveTo>
                    <a:pt x="9909" y="1155"/>
                  </a:moveTo>
                  <a:cubicBezTo>
                    <a:pt x="10183" y="1155"/>
                    <a:pt x="10365" y="1338"/>
                    <a:pt x="10365" y="1611"/>
                  </a:cubicBezTo>
                  <a:lnTo>
                    <a:pt x="10365" y="9575"/>
                  </a:lnTo>
                  <a:cubicBezTo>
                    <a:pt x="10365" y="9848"/>
                    <a:pt x="10183" y="10031"/>
                    <a:pt x="9909" y="10031"/>
                  </a:cubicBezTo>
                  <a:lnTo>
                    <a:pt x="1641" y="10031"/>
                  </a:lnTo>
                  <a:cubicBezTo>
                    <a:pt x="1368" y="10031"/>
                    <a:pt x="1186" y="9848"/>
                    <a:pt x="1186" y="9575"/>
                  </a:cubicBezTo>
                  <a:lnTo>
                    <a:pt x="1186" y="1611"/>
                  </a:lnTo>
                  <a:cubicBezTo>
                    <a:pt x="1186" y="1338"/>
                    <a:pt x="1368" y="1155"/>
                    <a:pt x="1641" y="1155"/>
                  </a:cubicBezTo>
                  <a:close/>
                  <a:moveTo>
                    <a:pt x="1581" y="0"/>
                  </a:moveTo>
                  <a:cubicBezTo>
                    <a:pt x="699" y="0"/>
                    <a:pt x="0" y="730"/>
                    <a:pt x="0" y="1611"/>
                  </a:cubicBezTo>
                  <a:lnTo>
                    <a:pt x="0" y="9575"/>
                  </a:lnTo>
                  <a:cubicBezTo>
                    <a:pt x="0" y="10456"/>
                    <a:pt x="699" y="11186"/>
                    <a:pt x="1581" y="11186"/>
                  </a:cubicBezTo>
                  <a:lnTo>
                    <a:pt x="9879" y="11186"/>
                  </a:lnTo>
                  <a:cubicBezTo>
                    <a:pt x="10791" y="11186"/>
                    <a:pt x="11459" y="10456"/>
                    <a:pt x="11459" y="9575"/>
                  </a:cubicBezTo>
                  <a:lnTo>
                    <a:pt x="11459" y="1611"/>
                  </a:lnTo>
                  <a:cubicBezTo>
                    <a:pt x="11459" y="730"/>
                    <a:pt x="1076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3500325" y="4628025"/>
              <a:ext cx="286500" cy="279650"/>
            </a:xfrm>
            <a:custGeom>
              <a:avLst/>
              <a:gdLst/>
              <a:ahLst/>
              <a:cxnLst/>
              <a:rect l="l" t="t" r="r" b="b"/>
              <a:pathLst>
                <a:path w="11460" h="11186" extrusionOk="0">
                  <a:moveTo>
                    <a:pt x="9879" y="1155"/>
                  </a:moveTo>
                  <a:cubicBezTo>
                    <a:pt x="1012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23" y="10031"/>
                    <a:pt x="9879" y="10031"/>
                  </a:cubicBezTo>
                  <a:lnTo>
                    <a:pt x="1581" y="10031"/>
                  </a:lnTo>
                  <a:cubicBezTo>
                    <a:pt x="1308" y="10031"/>
                    <a:pt x="1125" y="9848"/>
                    <a:pt x="1125" y="9575"/>
                  </a:cubicBezTo>
                  <a:lnTo>
                    <a:pt x="1125" y="1611"/>
                  </a:lnTo>
                  <a:cubicBezTo>
                    <a:pt x="1125" y="1338"/>
                    <a:pt x="1308" y="1155"/>
                    <a:pt x="1581" y="115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00" y="11186"/>
                    <a:pt x="1581" y="11186"/>
                  </a:cubicBezTo>
                  <a:lnTo>
                    <a:pt x="9879" y="11186"/>
                  </a:lnTo>
                  <a:cubicBezTo>
                    <a:pt x="10730" y="11186"/>
                    <a:pt x="11460" y="10456"/>
                    <a:pt x="11460" y="9575"/>
                  </a:cubicBezTo>
                  <a:lnTo>
                    <a:pt x="11460" y="1611"/>
                  </a:lnTo>
                  <a:cubicBezTo>
                    <a:pt x="11460" y="730"/>
                    <a:pt x="1073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3840000" y="4628025"/>
              <a:ext cx="287275" cy="279650"/>
            </a:xfrm>
            <a:custGeom>
              <a:avLst/>
              <a:gdLst/>
              <a:ahLst/>
              <a:cxnLst/>
              <a:rect l="l" t="t" r="r" b="b"/>
              <a:pathLst>
                <a:path w="11491" h="11186" extrusionOk="0">
                  <a:moveTo>
                    <a:pt x="9879" y="1155"/>
                  </a:moveTo>
                  <a:cubicBezTo>
                    <a:pt x="1015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53" y="10031"/>
                    <a:pt x="9879" y="10031"/>
                  </a:cubicBezTo>
                  <a:lnTo>
                    <a:pt x="1612" y="10031"/>
                  </a:lnTo>
                  <a:cubicBezTo>
                    <a:pt x="1338" y="10031"/>
                    <a:pt x="1156" y="9848"/>
                    <a:pt x="1156" y="9575"/>
                  </a:cubicBezTo>
                  <a:lnTo>
                    <a:pt x="1156" y="1611"/>
                  </a:lnTo>
                  <a:cubicBezTo>
                    <a:pt x="1156" y="1338"/>
                    <a:pt x="1338" y="1155"/>
                    <a:pt x="1612" y="1155"/>
                  </a:cubicBezTo>
                  <a:close/>
                  <a:moveTo>
                    <a:pt x="1612" y="0"/>
                  </a:moveTo>
                  <a:cubicBezTo>
                    <a:pt x="73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30" y="11186"/>
                    <a:pt x="1612" y="11186"/>
                  </a:cubicBezTo>
                  <a:lnTo>
                    <a:pt x="9879" y="11186"/>
                  </a:lnTo>
                  <a:cubicBezTo>
                    <a:pt x="10761" y="11186"/>
                    <a:pt x="11490" y="10456"/>
                    <a:pt x="11490" y="9575"/>
                  </a:cubicBezTo>
                  <a:lnTo>
                    <a:pt x="11490" y="1611"/>
                  </a:lnTo>
                  <a:cubicBezTo>
                    <a:pt x="11490" y="730"/>
                    <a:pt x="10761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4180425" y="4628025"/>
              <a:ext cx="286525" cy="279650"/>
            </a:xfrm>
            <a:custGeom>
              <a:avLst/>
              <a:gdLst/>
              <a:ahLst/>
              <a:cxnLst/>
              <a:rect l="l" t="t" r="r" b="b"/>
              <a:pathLst>
                <a:path w="11461" h="11186" extrusionOk="0">
                  <a:moveTo>
                    <a:pt x="9880" y="1155"/>
                  </a:moveTo>
                  <a:cubicBezTo>
                    <a:pt x="1012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23" y="10031"/>
                    <a:pt x="9880" y="10031"/>
                  </a:cubicBezTo>
                  <a:lnTo>
                    <a:pt x="1581" y="10031"/>
                  </a:lnTo>
                  <a:cubicBezTo>
                    <a:pt x="1308" y="10031"/>
                    <a:pt x="1126" y="9848"/>
                    <a:pt x="1126" y="9575"/>
                  </a:cubicBezTo>
                  <a:lnTo>
                    <a:pt x="1126" y="1611"/>
                  </a:lnTo>
                  <a:cubicBezTo>
                    <a:pt x="1126" y="1338"/>
                    <a:pt x="1308" y="1155"/>
                    <a:pt x="1581" y="115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00" y="11186"/>
                    <a:pt x="1581" y="11186"/>
                  </a:cubicBezTo>
                  <a:lnTo>
                    <a:pt x="9880" y="11186"/>
                  </a:lnTo>
                  <a:cubicBezTo>
                    <a:pt x="10731" y="11186"/>
                    <a:pt x="11460" y="10456"/>
                    <a:pt x="11460" y="9575"/>
                  </a:cubicBezTo>
                  <a:lnTo>
                    <a:pt x="11460" y="1611"/>
                  </a:lnTo>
                  <a:cubicBezTo>
                    <a:pt x="11460" y="730"/>
                    <a:pt x="10731" y="0"/>
                    <a:pt x="9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3064150" y="3027700"/>
              <a:ext cx="1492450" cy="2054000"/>
            </a:xfrm>
            <a:custGeom>
              <a:avLst/>
              <a:gdLst/>
              <a:ahLst/>
              <a:cxnLst/>
              <a:rect l="l" t="t" r="r" b="b"/>
              <a:pathLst>
                <a:path w="59698" h="82160" extrusionOk="0">
                  <a:moveTo>
                    <a:pt x="54014" y="1155"/>
                  </a:moveTo>
                  <a:cubicBezTo>
                    <a:pt x="56537" y="1155"/>
                    <a:pt x="58543" y="3161"/>
                    <a:pt x="58543" y="5654"/>
                  </a:cubicBezTo>
                  <a:lnTo>
                    <a:pt x="58543" y="76475"/>
                  </a:lnTo>
                  <a:cubicBezTo>
                    <a:pt x="58543" y="78998"/>
                    <a:pt x="56537" y="81004"/>
                    <a:pt x="54014" y="81004"/>
                  </a:cubicBezTo>
                  <a:lnTo>
                    <a:pt x="5654" y="81004"/>
                  </a:lnTo>
                  <a:cubicBezTo>
                    <a:pt x="3162" y="81004"/>
                    <a:pt x="1125" y="78998"/>
                    <a:pt x="1125" y="76475"/>
                  </a:cubicBezTo>
                  <a:lnTo>
                    <a:pt x="1125" y="5654"/>
                  </a:lnTo>
                  <a:cubicBezTo>
                    <a:pt x="1125" y="3161"/>
                    <a:pt x="3131" y="1155"/>
                    <a:pt x="5654" y="1155"/>
                  </a:cubicBezTo>
                  <a:close/>
                  <a:moveTo>
                    <a:pt x="5654" y="0"/>
                  </a:moveTo>
                  <a:cubicBezTo>
                    <a:pt x="2554" y="0"/>
                    <a:pt x="1" y="2553"/>
                    <a:pt x="1" y="5654"/>
                  </a:cubicBezTo>
                  <a:lnTo>
                    <a:pt x="1" y="76475"/>
                  </a:lnTo>
                  <a:cubicBezTo>
                    <a:pt x="1" y="79606"/>
                    <a:pt x="2554" y="82159"/>
                    <a:pt x="5654" y="82159"/>
                  </a:cubicBezTo>
                  <a:lnTo>
                    <a:pt x="54014" y="82159"/>
                  </a:lnTo>
                  <a:cubicBezTo>
                    <a:pt x="57145" y="82159"/>
                    <a:pt x="59698" y="79606"/>
                    <a:pt x="59698" y="76475"/>
                  </a:cubicBezTo>
                  <a:lnTo>
                    <a:pt x="59698" y="5654"/>
                  </a:lnTo>
                  <a:cubicBezTo>
                    <a:pt x="59698" y="2553"/>
                    <a:pt x="57145" y="0"/>
                    <a:pt x="5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79" name="Google Shape;1379;p43"/>
          <p:cNvGrpSpPr/>
          <p:nvPr/>
        </p:nvGrpSpPr>
        <p:grpSpPr>
          <a:xfrm>
            <a:off x="7533293" y="1055972"/>
            <a:ext cx="242585" cy="475038"/>
            <a:chOff x="6833975" y="3957025"/>
            <a:chExt cx="346550" cy="678625"/>
          </a:xfrm>
        </p:grpSpPr>
        <p:sp>
          <p:nvSpPr>
            <p:cNvPr id="1380" name="Google Shape;1380;p43"/>
            <p:cNvSpPr/>
            <p:nvPr/>
          </p:nvSpPr>
          <p:spPr>
            <a:xfrm>
              <a:off x="6833975" y="4212350"/>
              <a:ext cx="303225" cy="376175"/>
            </a:xfrm>
            <a:custGeom>
              <a:avLst/>
              <a:gdLst/>
              <a:ahLst/>
              <a:cxnLst/>
              <a:rect l="l" t="t" r="r" b="b"/>
              <a:pathLst>
                <a:path w="12129" h="15047" extrusionOk="0">
                  <a:moveTo>
                    <a:pt x="1" y="1"/>
                  </a:moveTo>
                  <a:lnTo>
                    <a:pt x="1" y="15047"/>
                  </a:lnTo>
                  <a:lnTo>
                    <a:pt x="12129" y="15047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6833975" y="3957025"/>
              <a:ext cx="303225" cy="255350"/>
            </a:xfrm>
            <a:custGeom>
              <a:avLst/>
              <a:gdLst/>
              <a:ahLst/>
              <a:cxnLst/>
              <a:rect l="l" t="t" r="r" b="b"/>
              <a:pathLst>
                <a:path w="12129" h="10214" extrusionOk="0">
                  <a:moveTo>
                    <a:pt x="1" y="1"/>
                  </a:moveTo>
                  <a:lnTo>
                    <a:pt x="1" y="10214"/>
                  </a:lnTo>
                  <a:lnTo>
                    <a:pt x="12129" y="10214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6849175" y="3985150"/>
              <a:ext cx="331350" cy="650500"/>
            </a:xfrm>
            <a:custGeom>
              <a:avLst/>
              <a:gdLst/>
              <a:ahLst/>
              <a:cxnLst/>
              <a:rect l="l" t="t" r="r" b="b"/>
              <a:pathLst>
                <a:path w="13254" h="26020" extrusionOk="0">
                  <a:moveTo>
                    <a:pt x="12129" y="1156"/>
                  </a:moveTo>
                  <a:lnTo>
                    <a:pt x="12129" y="24895"/>
                  </a:lnTo>
                  <a:lnTo>
                    <a:pt x="1156" y="24895"/>
                  </a:lnTo>
                  <a:lnTo>
                    <a:pt x="1156" y="1156"/>
                  </a:lnTo>
                  <a:close/>
                  <a:moveTo>
                    <a:pt x="1" y="1"/>
                  </a:moveTo>
                  <a:lnTo>
                    <a:pt x="1" y="26019"/>
                  </a:lnTo>
                  <a:lnTo>
                    <a:pt x="13253" y="26019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83" name="Google Shape;1383;p43"/>
          <p:cNvGrpSpPr/>
          <p:nvPr/>
        </p:nvGrpSpPr>
        <p:grpSpPr>
          <a:xfrm>
            <a:off x="80082" y="3640135"/>
            <a:ext cx="1279828" cy="1427160"/>
            <a:chOff x="5321800" y="3042900"/>
            <a:chExt cx="1828325" cy="2038800"/>
          </a:xfrm>
        </p:grpSpPr>
        <p:sp>
          <p:nvSpPr>
            <p:cNvPr id="1384" name="Google Shape;1384;p43"/>
            <p:cNvSpPr/>
            <p:nvPr/>
          </p:nvSpPr>
          <p:spPr>
            <a:xfrm rot="10800000">
              <a:off x="5404625" y="3080875"/>
              <a:ext cx="1745500" cy="1986375"/>
            </a:xfrm>
            <a:custGeom>
              <a:avLst/>
              <a:gdLst/>
              <a:ahLst/>
              <a:cxnLst/>
              <a:rect l="l" t="t" r="r" b="b"/>
              <a:pathLst>
                <a:path w="69820" h="79455" extrusionOk="0">
                  <a:moveTo>
                    <a:pt x="9484" y="25199"/>
                  </a:moveTo>
                  <a:lnTo>
                    <a:pt x="48816" y="69941"/>
                  </a:lnTo>
                  <a:lnTo>
                    <a:pt x="9484" y="69941"/>
                  </a:lnTo>
                  <a:lnTo>
                    <a:pt x="9484" y="25199"/>
                  </a:lnTo>
                  <a:close/>
                  <a:moveTo>
                    <a:pt x="0" y="1"/>
                  </a:moveTo>
                  <a:lnTo>
                    <a:pt x="0" y="79455"/>
                  </a:lnTo>
                  <a:lnTo>
                    <a:pt x="69819" y="794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3"/>
            <p:cNvSpPr/>
            <p:nvPr/>
          </p:nvSpPr>
          <p:spPr>
            <a:xfrm rot="10800000">
              <a:off x="5321800" y="3042900"/>
              <a:ext cx="1791850" cy="2038800"/>
            </a:xfrm>
            <a:custGeom>
              <a:avLst/>
              <a:gdLst/>
              <a:ahLst/>
              <a:cxnLst/>
              <a:rect l="l" t="t" r="r" b="b"/>
              <a:pathLst>
                <a:path w="71674" h="81552" extrusionOk="0">
                  <a:moveTo>
                    <a:pt x="10639" y="28238"/>
                  </a:moveTo>
                  <a:lnTo>
                    <a:pt x="48147" y="70913"/>
                  </a:lnTo>
                  <a:lnTo>
                    <a:pt x="10639" y="70913"/>
                  </a:lnTo>
                  <a:lnTo>
                    <a:pt x="10639" y="28238"/>
                  </a:lnTo>
                  <a:close/>
                  <a:moveTo>
                    <a:pt x="9514" y="25198"/>
                  </a:moveTo>
                  <a:lnTo>
                    <a:pt x="9514" y="72038"/>
                  </a:lnTo>
                  <a:lnTo>
                    <a:pt x="50640" y="72038"/>
                  </a:lnTo>
                  <a:lnTo>
                    <a:pt x="9514" y="25198"/>
                  </a:lnTo>
                  <a:close/>
                  <a:moveTo>
                    <a:pt x="1155" y="3040"/>
                  </a:moveTo>
                  <a:lnTo>
                    <a:pt x="69150" y="80396"/>
                  </a:lnTo>
                  <a:lnTo>
                    <a:pt x="1155" y="80396"/>
                  </a:lnTo>
                  <a:lnTo>
                    <a:pt x="1155" y="3040"/>
                  </a:lnTo>
                  <a:close/>
                  <a:moveTo>
                    <a:pt x="0" y="0"/>
                  </a:moveTo>
                  <a:lnTo>
                    <a:pt x="0" y="81551"/>
                  </a:lnTo>
                  <a:lnTo>
                    <a:pt x="71673" y="81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86" name="Google Shape;1386;p43"/>
          <p:cNvGrpSpPr/>
          <p:nvPr/>
        </p:nvGrpSpPr>
        <p:grpSpPr>
          <a:xfrm>
            <a:off x="1651402" y="3660390"/>
            <a:ext cx="171833" cy="943110"/>
            <a:chOff x="6952525" y="2517050"/>
            <a:chExt cx="245475" cy="1347300"/>
          </a:xfrm>
        </p:grpSpPr>
        <p:sp>
          <p:nvSpPr>
            <p:cNvPr id="1387" name="Google Shape;1387;p43"/>
            <p:cNvSpPr/>
            <p:nvPr/>
          </p:nvSpPr>
          <p:spPr>
            <a:xfrm>
              <a:off x="7012550" y="2731325"/>
              <a:ext cx="185450" cy="1119350"/>
            </a:xfrm>
            <a:custGeom>
              <a:avLst/>
              <a:gdLst/>
              <a:ahLst/>
              <a:cxnLst/>
              <a:rect l="l" t="t" r="r" b="b"/>
              <a:pathLst>
                <a:path w="7418" h="44774" extrusionOk="0">
                  <a:moveTo>
                    <a:pt x="1" y="1"/>
                  </a:moveTo>
                  <a:lnTo>
                    <a:pt x="1" y="43649"/>
                  </a:lnTo>
                  <a:cubicBezTo>
                    <a:pt x="1" y="44257"/>
                    <a:pt x="487" y="44774"/>
                    <a:pt x="1095" y="44774"/>
                  </a:cubicBezTo>
                  <a:lnTo>
                    <a:pt x="6323" y="44774"/>
                  </a:lnTo>
                  <a:cubicBezTo>
                    <a:pt x="6931" y="44774"/>
                    <a:pt x="7417" y="44257"/>
                    <a:pt x="7356" y="43710"/>
                  </a:cubicBezTo>
                  <a:lnTo>
                    <a:pt x="73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6952525" y="2716900"/>
              <a:ext cx="214325" cy="1147450"/>
            </a:xfrm>
            <a:custGeom>
              <a:avLst/>
              <a:gdLst/>
              <a:ahLst/>
              <a:cxnLst/>
              <a:rect l="l" t="t" r="r" b="b"/>
              <a:pathLst>
                <a:path w="8573" h="45898" extrusionOk="0">
                  <a:moveTo>
                    <a:pt x="7417" y="1155"/>
                  </a:moveTo>
                  <a:lnTo>
                    <a:pt x="7417" y="44287"/>
                  </a:lnTo>
                  <a:cubicBezTo>
                    <a:pt x="7417" y="44560"/>
                    <a:pt x="7204" y="44803"/>
                    <a:pt x="6900" y="44803"/>
                  </a:cubicBezTo>
                  <a:lnTo>
                    <a:pt x="1672" y="44803"/>
                  </a:lnTo>
                  <a:cubicBezTo>
                    <a:pt x="1368" y="44803"/>
                    <a:pt x="1155" y="44591"/>
                    <a:pt x="1155" y="44287"/>
                  </a:cubicBezTo>
                  <a:lnTo>
                    <a:pt x="1155" y="1155"/>
                  </a:lnTo>
                  <a:close/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lnTo>
                    <a:pt x="0" y="44226"/>
                  </a:lnTo>
                  <a:cubicBezTo>
                    <a:pt x="0" y="45138"/>
                    <a:pt x="760" y="45898"/>
                    <a:pt x="1672" y="45898"/>
                  </a:cubicBezTo>
                  <a:lnTo>
                    <a:pt x="6900" y="45898"/>
                  </a:lnTo>
                  <a:cubicBezTo>
                    <a:pt x="7812" y="45898"/>
                    <a:pt x="8572" y="45199"/>
                    <a:pt x="8511" y="44287"/>
                  </a:cubicBezTo>
                  <a:lnTo>
                    <a:pt x="8511" y="578"/>
                  </a:lnTo>
                  <a:cubicBezTo>
                    <a:pt x="8511" y="274"/>
                    <a:pt x="8238" y="0"/>
                    <a:pt x="7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6966950" y="3655350"/>
              <a:ext cx="184700" cy="28900"/>
            </a:xfrm>
            <a:custGeom>
              <a:avLst/>
              <a:gdLst/>
              <a:ahLst/>
              <a:cxnLst/>
              <a:rect l="l" t="t" r="r" b="b"/>
              <a:pathLst>
                <a:path w="7388" h="1156" extrusionOk="0">
                  <a:moveTo>
                    <a:pt x="1" y="1"/>
                  </a:moveTo>
                  <a:lnTo>
                    <a:pt x="1" y="1156"/>
                  </a:lnTo>
                  <a:lnTo>
                    <a:pt x="7387" y="1156"/>
                  </a:lnTo>
                  <a:lnTo>
                    <a:pt x="7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6952525" y="2517050"/>
              <a:ext cx="215075" cy="228750"/>
            </a:xfrm>
            <a:custGeom>
              <a:avLst/>
              <a:gdLst/>
              <a:ahLst/>
              <a:cxnLst/>
              <a:rect l="l" t="t" r="r" b="b"/>
              <a:pathLst>
                <a:path w="8603" h="9150" extrusionOk="0">
                  <a:moveTo>
                    <a:pt x="4256" y="1915"/>
                  </a:moveTo>
                  <a:lnTo>
                    <a:pt x="7083" y="7994"/>
                  </a:lnTo>
                  <a:lnTo>
                    <a:pt x="1490" y="7994"/>
                  </a:lnTo>
                  <a:lnTo>
                    <a:pt x="4256" y="1915"/>
                  </a:lnTo>
                  <a:close/>
                  <a:moveTo>
                    <a:pt x="4317" y="0"/>
                  </a:moveTo>
                  <a:cubicBezTo>
                    <a:pt x="4073" y="0"/>
                    <a:pt x="3861" y="152"/>
                    <a:pt x="3770" y="335"/>
                  </a:cubicBezTo>
                  <a:lnTo>
                    <a:pt x="92" y="8359"/>
                  </a:lnTo>
                  <a:cubicBezTo>
                    <a:pt x="0" y="8511"/>
                    <a:pt x="0" y="8724"/>
                    <a:pt x="122" y="8876"/>
                  </a:cubicBezTo>
                  <a:cubicBezTo>
                    <a:pt x="244" y="9028"/>
                    <a:pt x="426" y="9149"/>
                    <a:pt x="608" y="9149"/>
                  </a:cubicBezTo>
                  <a:lnTo>
                    <a:pt x="7995" y="9149"/>
                  </a:lnTo>
                  <a:cubicBezTo>
                    <a:pt x="8177" y="9149"/>
                    <a:pt x="8329" y="9058"/>
                    <a:pt x="8481" y="8876"/>
                  </a:cubicBezTo>
                  <a:cubicBezTo>
                    <a:pt x="8602" y="8724"/>
                    <a:pt x="8602" y="8541"/>
                    <a:pt x="8511" y="8359"/>
                  </a:cubicBezTo>
                  <a:lnTo>
                    <a:pt x="4833" y="335"/>
                  </a:lnTo>
                  <a:cubicBezTo>
                    <a:pt x="4712" y="91"/>
                    <a:pt x="4529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91" name="Google Shape;1391;p43"/>
          <p:cNvGrpSpPr/>
          <p:nvPr/>
        </p:nvGrpSpPr>
        <p:grpSpPr>
          <a:xfrm>
            <a:off x="6100822" y="540003"/>
            <a:ext cx="1675047" cy="149573"/>
            <a:chOff x="4790625" y="1824675"/>
            <a:chExt cx="2392925" cy="213675"/>
          </a:xfrm>
        </p:grpSpPr>
        <p:sp>
          <p:nvSpPr>
            <p:cNvPr id="1392" name="Google Shape;1392;p43"/>
            <p:cNvSpPr/>
            <p:nvPr/>
          </p:nvSpPr>
          <p:spPr>
            <a:xfrm>
              <a:off x="5005675" y="1839225"/>
              <a:ext cx="2163450" cy="184675"/>
            </a:xfrm>
            <a:custGeom>
              <a:avLst/>
              <a:gdLst/>
              <a:ahLst/>
              <a:cxnLst/>
              <a:rect l="l" t="t" r="r" b="b"/>
              <a:pathLst>
                <a:path w="86538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82859" y="7387"/>
                  </a:lnTo>
                  <a:cubicBezTo>
                    <a:pt x="84926" y="7387"/>
                    <a:pt x="86537" y="5745"/>
                    <a:pt x="86537" y="3709"/>
                  </a:cubicBezTo>
                  <a:cubicBezTo>
                    <a:pt x="86537" y="1642"/>
                    <a:pt x="84865" y="0"/>
                    <a:pt x="82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4991250" y="1825550"/>
              <a:ext cx="2192300" cy="212800"/>
            </a:xfrm>
            <a:custGeom>
              <a:avLst/>
              <a:gdLst/>
              <a:ahLst/>
              <a:cxnLst/>
              <a:rect l="l" t="t" r="r" b="b"/>
              <a:pathLst>
                <a:path w="87692" h="8512" extrusionOk="0">
                  <a:moveTo>
                    <a:pt x="83436" y="1125"/>
                  </a:moveTo>
                  <a:cubicBezTo>
                    <a:pt x="85138" y="1125"/>
                    <a:pt x="86567" y="2523"/>
                    <a:pt x="86567" y="4256"/>
                  </a:cubicBezTo>
                  <a:cubicBezTo>
                    <a:pt x="86567" y="5958"/>
                    <a:pt x="85138" y="7356"/>
                    <a:pt x="83436" y="7356"/>
                  </a:cubicBezTo>
                  <a:lnTo>
                    <a:pt x="1155" y="7356"/>
                  </a:lnTo>
                  <a:lnTo>
                    <a:pt x="1155" y="1125"/>
                  </a:ln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lnTo>
                    <a:pt x="0" y="7934"/>
                  </a:lnTo>
                  <a:cubicBezTo>
                    <a:pt x="0" y="8238"/>
                    <a:pt x="274" y="8511"/>
                    <a:pt x="578" y="8511"/>
                  </a:cubicBezTo>
                  <a:lnTo>
                    <a:pt x="83436" y="8511"/>
                  </a:lnTo>
                  <a:cubicBezTo>
                    <a:pt x="85746" y="8511"/>
                    <a:pt x="87692" y="6566"/>
                    <a:pt x="87692" y="4225"/>
                  </a:cubicBezTo>
                  <a:cubicBezTo>
                    <a:pt x="87692" y="1885"/>
                    <a:pt x="85807" y="0"/>
                    <a:pt x="8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6973800" y="1839225"/>
              <a:ext cx="28150" cy="184675"/>
            </a:xfrm>
            <a:custGeom>
              <a:avLst/>
              <a:gdLst/>
              <a:ahLst/>
              <a:cxnLst/>
              <a:rect l="l" t="t" r="r" b="b"/>
              <a:pathLst>
                <a:path w="1126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1125" y="738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4790625" y="1824675"/>
              <a:ext cx="228750" cy="213675"/>
            </a:xfrm>
            <a:custGeom>
              <a:avLst/>
              <a:gdLst/>
              <a:ahLst/>
              <a:cxnLst/>
              <a:rect l="l" t="t" r="r" b="b"/>
              <a:pathLst>
                <a:path w="9150" h="8547" extrusionOk="0">
                  <a:moveTo>
                    <a:pt x="8025" y="1494"/>
                  </a:moveTo>
                  <a:lnTo>
                    <a:pt x="8025" y="7087"/>
                  </a:lnTo>
                  <a:lnTo>
                    <a:pt x="1946" y="4291"/>
                  </a:lnTo>
                  <a:lnTo>
                    <a:pt x="8025" y="1494"/>
                  </a:lnTo>
                  <a:close/>
                  <a:moveTo>
                    <a:pt x="8624" y="1"/>
                  </a:moveTo>
                  <a:cubicBezTo>
                    <a:pt x="8535" y="1"/>
                    <a:pt x="8444" y="23"/>
                    <a:pt x="8359" y="66"/>
                  </a:cubicBezTo>
                  <a:lnTo>
                    <a:pt x="335" y="3744"/>
                  </a:lnTo>
                  <a:cubicBezTo>
                    <a:pt x="122" y="3865"/>
                    <a:pt x="1" y="4048"/>
                    <a:pt x="1" y="4291"/>
                  </a:cubicBezTo>
                  <a:cubicBezTo>
                    <a:pt x="1" y="4503"/>
                    <a:pt x="153" y="4747"/>
                    <a:pt x="335" y="4807"/>
                  </a:cubicBezTo>
                  <a:lnTo>
                    <a:pt x="8359" y="8485"/>
                  </a:lnTo>
                  <a:cubicBezTo>
                    <a:pt x="8451" y="8546"/>
                    <a:pt x="8511" y="8546"/>
                    <a:pt x="8603" y="8546"/>
                  </a:cubicBezTo>
                  <a:cubicBezTo>
                    <a:pt x="8724" y="8546"/>
                    <a:pt x="8785" y="8485"/>
                    <a:pt x="8907" y="8455"/>
                  </a:cubicBezTo>
                  <a:cubicBezTo>
                    <a:pt x="9059" y="8333"/>
                    <a:pt x="9150" y="8151"/>
                    <a:pt x="9150" y="7969"/>
                  </a:cubicBezTo>
                  <a:lnTo>
                    <a:pt x="9150" y="582"/>
                  </a:lnTo>
                  <a:cubicBezTo>
                    <a:pt x="9150" y="400"/>
                    <a:pt x="9059" y="218"/>
                    <a:pt x="8907" y="96"/>
                  </a:cubicBezTo>
                  <a:cubicBezTo>
                    <a:pt x="8825" y="31"/>
                    <a:pt x="8726" y="1"/>
                    <a:pt x="8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4991250" y="1917500"/>
              <a:ext cx="2010700" cy="28125"/>
            </a:xfrm>
            <a:custGeom>
              <a:avLst/>
              <a:gdLst/>
              <a:ahLst/>
              <a:cxnLst/>
              <a:rect l="l" t="t" r="r" b="b"/>
              <a:pathLst>
                <a:path w="80428" h="1125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lnTo>
                    <a:pt x="79880" y="1125"/>
                  </a:lnTo>
                  <a:cubicBezTo>
                    <a:pt x="80214" y="1125"/>
                    <a:pt x="80427" y="882"/>
                    <a:pt x="80427" y="578"/>
                  </a:cubicBezTo>
                  <a:cubicBezTo>
                    <a:pt x="80427" y="274"/>
                    <a:pt x="80154" y="0"/>
                    <a:pt x="7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97" name="Google Shape;1397;p43"/>
          <p:cNvGrpSpPr/>
          <p:nvPr/>
        </p:nvGrpSpPr>
        <p:grpSpPr>
          <a:xfrm>
            <a:off x="719998" y="1315852"/>
            <a:ext cx="246837" cy="387257"/>
            <a:chOff x="404525" y="4002625"/>
            <a:chExt cx="352625" cy="553225"/>
          </a:xfrm>
        </p:grpSpPr>
        <p:sp>
          <p:nvSpPr>
            <p:cNvPr id="1398" name="Google Shape;1398;p43"/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43"/>
          <p:cNvGrpSpPr/>
          <p:nvPr/>
        </p:nvGrpSpPr>
        <p:grpSpPr>
          <a:xfrm>
            <a:off x="80077" y="3181190"/>
            <a:ext cx="214917" cy="230335"/>
            <a:chOff x="424275" y="4593075"/>
            <a:chExt cx="307025" cy="329050"/>
          </a:xfrm>
        </p:grpSpPr>
        <p:sp>
          <p:nvSpPr>
            <p:cNvPr id="1404" name="Google Shape;1404;p43"/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7" name="Google Shape;1407;p43"/>
          <p:cNvGrpSpPr/>
          <p:nvPr/>
        </p:nvGrpSpPr>
        <p:grpSpPr>
          <a:xfrm>
            <a:off x="8852895" y="1731985"/>
            <a:ext cx="214918" cy="250565"/>
            <a:chOff x="6571050" y="2495000"/>
            <a:chExt cx="307025" cy="357950"/>
          </a:xfrm>
        </p:grpSpPr>
        <p:sp>
          <p:nvSpPr>
            <p:cNvPr id="1408" name="Google Shape;1408;p43"/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43"/>
          <p:cNvGrpSpPr/>
          <p:nvPr/>
        </p:nvGrpSpPr>
        <p:grpSpPr>
          <a:xfrm>
            <a:off x="720000" y="1931690"/>
            <a:ext cx="1103235" cy="1479835"/>
            <a:chOff x="393738" y="1475915"/>
            <a:chExt cx="1103235" cy="1479835"/>
          </a:xfrm>
        </p:grpSpPr>
        <p:sp>
          <p:nvSpPr>
            <p:cNvPr id="1412" name="Google Shape;1412;p43"/>
            <p:cNvSpPr/>
            <p:nvPr/>
          </p:nvSpPr>
          <p:spPr>
            <a:xfrm>
              <a:off x="445345" y="1522202"/>
              <a:ext cx="1051627" cy="1433548"/>
            </a:xfrm>
            <a:custGeom>
              <a:avLst/>
              <a:gdLst/>
              <a:ahLst/>
              <a:cxnLst/>
              <a:rect l="l" t="t" r="r" b="b"/>
              <a:pathLst>
                <a:path w="60093" h="81917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lnTo>
                    <a:pt x="0" y="77752"/>
                  </a:lnTo>
                  <a:cubicBezTo>
                    <a:pt x="0" y="80062"/>
                    <a:pt x="1885" y="81916"/>
                    <a:pt x="4195" y="81916"/>
                  </a:cubicBezTo>
                  <a:lnTo>
                    <a:pt x="60092" y="81916"/>
                  </a:lnTo>
                  <a:lnTo>
                    <a:pt x="600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3"/>
            <p:cNvSpPr/>
            <p:nvPr/>
          </p:nvSpPr>
          <p:spPr>
            <a:xfrm>
              <a:off x="393738" y="1475915"/>
              <a:ext cx="1071315" cy="1453235"/>
            </a:xfrm>
            <a:custGeom>
              <a:avLst/>
              <a:gdLst/>
              <a:ahLst/>
              <a:cxnLst/>
              <a:rect l="l" t="t" r="r" b="b"/>
              <a:pathLst>
                <a:path w="61218" h="83042" extrusionOk="0">
                  <a:moveTo>
                    <a:pt x="60063" y="1125"/>
                  </a:moveTo>
                  <a:lnTo>
                    <a:pt x="60063" y="81947"/>
                  </a:lnTo>
                  <a:lnTo>
                    <a:pt x="4742" y="81947"/>
                  </a:lnTo>
                  <a:cubicBezTo>
                    <a:pt x="2736" y="81947"/>
                    <a:pt x="1125" y="80306"/>
                    <a:pt x="1125" y="78330"/>
                  </a:cubicBezTo>
                  <a:lnTo>
                    <a:pt x="1125" y="4742"/>
                  </a:lnTo>
                  <a:cubicBezTo>
                    <a:pt x="1125" y="2736"/>
                    <a:pt x="2767" y="1125"/>
                    <a:pt x="4742" y="1125"/>
                  </a:cubicBezTo>
                  <a:close/>
                  <a:moveTo>
                    <a:pt x="4742" y="1"/>
                  </a:moveTo>
                  <a:cubicBezTo>
                    <a:pt x="2128" y="1"/>
                    <a:pt x="1" y="2128"/>
                    <a:pt x="1" y="4742"/>
                  </a:cubicBezTo>
                  <a:lnTo>
                    <a:pt x="1" y="78300"/>
                  </a:lnTo>
                  <a:cubicBezTo>
                    <a:pt x="1" y="80914"/>
                    <a:pt x="2128" y="83041"/>
                    <a:pt x="4742" y="83041"/>
                  </a:cubicBezTo>
                  <a:lnTo>
                    <a:pt x="61218" y="83041"/>
                  </a:lnTo>
                  <a:lnTo>
                    <a:pt x="61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3"/>
            <p:cNvSpPr/>
            <p:nvPr/>
          </p:nvSpPr>
          <p:spPr>
            <a:xfrm>
              <a:off x="586290" y="1485488"/>
              <a:ext cx="20230" cy="1428770"/>
            </a:xfrm>
            <a:custGeom>
              <a:avLst/>
              <a:gdLst/>
              <a:ahLst/>
              <a:cxnLst/>
              <a:rect l="l" t="t" r="r" b="b"/>
              <a:pathLst>
                <a:path w="1156" h="81644" extrusionOk="0">
                  <a:moveTo>
                    <a:pt x="1" y="1"/>
                  </a:moveTo>
                  <a:lnTo>
                    <a:pt x="1" y="81643"/>
                  </a:lnTo>
                  <a:lnTo>
                    <a:pt x="1156" y="81643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783638" y="1853058"/>
              <a:ext cx="486203" cy="19688"/>
            </a:xfrm>
            <a:custGeom>
              <a:avLst/>
              <a:gdLst/>
              <a:ahLst/>
              <a:cxnLst/>
              <a:rect l="l" t="t" r="r" b="b"/>
              <a:pathLst>
                <a:path w="27783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51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82" y="851"/>
                    <a:pt x="27782" y="547"/>
                  </a:cubicBezTo>
                  <a:cubicBezTo>
                    <a:pt x="27782" y="243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783638" y="1933908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lnTo>
                    <a:pt x="27174" y="1155"/>
                  </a:lnTo>
                  <a:cubicBezTo>
                    <a:pt x="27539" y="1155"/>
                    <a:pt x="27782" y="882"/>
                    <a:pt x="27782" y="578"/>
                  </a:cubicBezTo>
                  <a:cubicBezTo>
                    <a:pt x="27782" y="274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783638" y="2015283"/>
              <a:ext cx="486203" cy="19705"/>
            </a:xfrm>
            <a:custGeom>
              <a:avLst/>
              <a:gdLst/>
              <a:ahLst/>
              <a:cxnLst/>
              <a:rect l="l" t="t" r="r" b="b"/>
              <a:pathLst>
                <a:path w="27783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52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52" y="852"/>
                    <a:pt x="27782" y="548"/>
                  </a:cubicBezTo>
                  <a:cubicBezTo>
                    <a:pt x="27782" y="244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783638" y="2096133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7174" y="1156"/>
                  </a:lnTo>
                  <a:cubicBezTo>
                    <a:pt x="27539" y="1156"/>
                    <a:pt x="27782" y="882"/>
                    <a:pt x="27782" y="578"/>
                  </a:cubicBezTo>
                  <a:cubicBezTo>
                    <a:pt x="27782" y="275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19" name="Google Shape;1419;p43"/>
          <p:cNvGrpSpPr/>
          <p:nvPr/>
        </p:nvGrpSpPr>
        <p:grpSpPr>
          <a:xfrm>
            <a:off x="8077160" y="1731985"/>
            <a:ext cx="346832" cy="1809080"/>
            <a:chOff x="4713875" y="2486650"/>
            <a:chExt cx="495475" cy="2584400"/>
          </a:xfrm>
        </p:grpSpPr>
        <p:sp>
          <p:nvSpPr>
            <p:cNvPr id="1420" name="Google Shape;1420;p43"/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3"/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3"/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3"/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3"/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35" name="Google Shape;1435;p43"/>
          <p:cNvSpPr/>
          <p:nvPr/>
        </p:nvSpPr>
        <p:spPr>
          <a:xfrm>
            <a:off x="3122384" y="4975589"/>
            <a:ext cx="36448" cy="36501"/>
          </a:xfrm>
          <a:custGeom>
            <a:avLst/>
            <a:gdLst/>
            <a:ahLst/>
            <a:cxnLst/>
            <a:rect l="l" t="t" r="r" b="b"/>
            <a:pathLst>
              <a:path w="1144" h="1148" extrusionOk="0">
                <a:moveTo>
                  <a:pt x="574" y="1"/>
                </a:moveTo>
                <a:cubicBezTo>
                  <a:pt x="257" y="1"/>
                  <a:pt x="0" y="258"/>
                  <a:pt x="0" y="575"/>
                </a:cubicBezTo>
                <a:cubicBezTo>
                  <a:pt x="0" y="891"/>
                  <a:pt x="257" y="1148"/>
                  <a:pt x="574" y="1148"/>
                </a:cubicBezTo>
                <a:cubicBezTo>
                  <a:pt x="891" y="1148"/>
                  <a:pt x="1144" y="891"/>
                  <a:pt x="1144" y="575"/>
                </a:cubicBezTo>
                <a:cubicBezTo>
                  <a:pt x="1144" y="258"/>
                  <a:pt x="891" y="1"/>
                  <a:pt x="574" y="1"/>
                </a:cubicBezTo>
                <a:close/>
              </a:path>
            </a:pathLst>
          </a:custGeom>
          <a:solidFill>
            <a:srgbClr val="000000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003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448" y="3419607"/>
            <a:ext cx="2617500" cy="338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ms-MY" sz="1800" dirty="0"/>
              <a:t>Terdapat 10 </a:t>
            </a:r>
            <a:r>
              <a:rPr lang="ms-MY" sz="1800" dirty="0">
                <a:latin typeface="Calibri" panose="020F0502020204030204" pitchFamily="34" charset="0"/>
                <a:cs typeface="Calibri" panose="020F0502020204030204" pitchFamily="34" charset="0"/>
              </a:rPr>
              <a:t>buku.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06008" y="2196587"/>
            <a:ext cx="1731985" cy="6768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ms-MY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anggarkan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>
          <a:xfrm>
            <a:off x="5171669" y="3419608"/>
            <a:ext cx="3107955" cy="6767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ms-MY" sz="1800" dirty="0"/>
              <a:t>Buku ini lebih </a:t>
            </a:r>
            <a:r>
              <a:rPr lang="ms-MY" sz="1800" dirty="0">
                <a:latin typeface="Calibri" panose="020F0502020204030204" pitchFamily="34" charset="0"/>
                <a:cs typeface="Calibri" panose="020F0502020204030204" pitchFamily="34" charset="0"/>
              </a:rPr>
              <a:t>daripada</a:t>
            </a:r>
            <a:r>
              <a:rPr lang="ms-MY" sz="1800" dirty="0"/>
              <a:t> sepuluh.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idx="9"/>
          </p:nvPr>
        </p:nvSpPr>
        <p:spPr>
          <a:xfrm>
            <a:off x="720000" y="908999"/>
            <a:ext cx="7704000" cy="676800"/>
          </a:xfrm>
        </p:spPr>
        <p:txBody>
          <a:bodyPr/>
          <a:lstStyle/>
          <a:p>
            <a:r>
              <a:rPr lang="ms-MY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Anggarkan </a:t>
            </a:r>
            <a:r>
              <a:rPr lang="ms-MY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bilangan</a:t>
            </a:r>
            <a:r>
              <a:rPr lang="ms-MY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buku di bawah.</a:t>
            </a:r>
          </a:p>
        </p:txBody>
      </p:sp>
      <p:pic>
        <p:nvPicPr>
          <p:cNvPr id="1026" name="Picture 2" descr="138,500+ Stack Of Books Stock Photos, Pictures &amp; Royalty-Free Images -  iStock | Books, Stack of books isolated, Bookshelf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59" y="1575932"/>
            <a:ext cx="1960009" cy="196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138,500+ Stack Of Books Stock Photos, Pictures &amp; Royalty-Free Images -  iStock | Books, Stack of books isolated, Bookshelf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81" y="1485078"/>
            <a:ext cx="1960009" cy="196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138,500+ Stack Of Books Stock Photos, Pictures &amp; Royalty-Free Images -  iStock | Books, Stack of books isolated, Bookshelf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13" y="1560319"/>
            <a:ext cx="1960009" cy="196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341;p43">
            <a:extLst>
              <a:ext uri="{FF2B5EF4-FFF2-40B4-BE49-F238E27FC236}">
                <a16:creationId xmlns:a16="http://schemas.microsoft.com/office/drawing/2014/main" id="{95E891CB-8055-47F3-A0EF-C0CC69933B1C}"/>
              </a:ext>
            </a:extLst>
          </p:cNvPr>
          <p:cNvGrpSpPr/>
          <p:nvPr/>
        </p:nvGrpSpPr>
        <p:grpSpPr>
          <a:xfrm>
            <a:off x="8004465" y="76195"/>
            <a:ext cx="1063335" cy="1454810"/>
            <a:chOff x="3064150" y="3027700"/>
            <a:chExt cx="1519050" cy="2078300"/>
          </a:xfrm>
        </p:grpSpPr>
        <p:sp>
          <p:nvSpPr>
            <p:cNvPr id="10" name="Google Shape;1342;p43">
              <a:extLst>
                <a:ext uri="{FF2B5EF4-FFF2-40B4-BE49-F238E27FC236}">
                  <a16:creationId xmlns:a16="http://schemas.microsoft.com/office/drawing/2014/main" id="{39174128-D057-46F0-BCDD-7E9005F32CE5}"/>
                </a:ext>
              </a:extLst>
            </p:cNvPr>
            <p:cNvSpPr/>
            <p:nvPr/>
          </p:nvSpPr>
          <p:spPr>
            <a:xfrm>
              <a:off x="3118875" y="3080875"/>
              <a:ext cx="1464325" cy="2025125"/>
            </a:xfrm>
            <a:custGeom>
              <a:avLst/>
              <a:gdLst/>
              <a:ahLst/>
              <a:cxnLst/>
              <a:rect l="l" t="t" r="r" b="b"/>
              <a:pathLst>
                <a:path w="58573" h="81005" extrusionOk="0">
                  <a:moveTo>
                    <a:pt x="5107" y="1"/>
                  </a:moveTo>
                  <a:cubicBezTo>
                    <a:pt x="2280" y="1"/>
                    <a:pt x="0" y="2280"/>
                    <a:pt x="0" y="5107"/>
                  </a:cubicBezTo>
                  <a:lnTo>
                    <a:pt x="0" y="75929"/>
                  </a:lnTo>
                  <a:cubicBezTo>
                    <a:pt x="0" y="78725"/>
                    <a:pt x="2280" y="81005"/>
                    <a:pt x="5107" y="81005"/>
                  </a:cubicBezTo>
                  <a:lnTo>
                    <a:pt x="53466" y="81005"/>
                  </a:lnTo>
                  <a:cubicBezTo>
                    <a:pt x="56293" y="81005"/>
                    <a:pt x="58573" y="78725"/>
                    <a:pt x="58573" y="75929"/>
                  </a:cubicBezTo>
                  <a:lnTo>
                    <a:pt x="58573" y="5107"/>
                  </a:lnTo>
                  <a:cubicBezTo>
                    <a:pt x="58573" y="2280"/>
                    <a:pt x="56293" y="1"/>
                    <a:pt x="5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343;p43">
              <a:extLst>
                <a:ext uri="{FF2B5EF4-FFF2-40B4-BE49-F238E27FC236}">
                  <a16:creationId xmlns:a16="http://schemas.microsoft.com/office/drawing/2014/main" id="{5952E8B0-F7F6-4CD6-9ADD-23D8112C7D7D}"/>
                </a:ext>
              </a:extLst>
            </p:cNvPr>
            <p:cNvSpPr/>
            <p:nvPr/>
          </p:nvSpPr>
          <p:spPr>
            <a:xfrm>
              <a:off x="3202450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344;p43">
              <a:extLst>
                <a:ext uri="{FF2B5EF4-FFF2-40B4-BE49-F238E27FC236}">
                  <a16:creationId xmlns:a16="http://schemas.microsoft.com/office/drawing/2014/main" id="{956D1F33-AC4C-46D2-A6BC-D66ADB02C123}"/>
                </a:ext>
              </a:extLst>
            </p:cNvPr>
            <p:cNvSpPr/>
            <p:nvPr/>
          </p:nvSpPr>
          <p:spPr>
            <a:xfrm>
              <a:off x="3542875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345;p43">
              <a:extLst>
                <a:ext uri="{FF2B5EF4-FFF2-40B4-BE49-F238E27FC236}">
                  <a16:creationId xmlns:a16="http://schemas.microsoft.com/office/drawing/2014/main" id="{33D4D3CE-68F7-46B7-BFE8-5995E94669ED}"/>
                </a:ext>
              </a:extLst>
            </p:cNvPr>
            <p:cNvSpPr/>
            <p:nvPr/>
          </p:nvSpPr>
          <p:spPr>
            <a:xfrm>
              <a:off x="3882550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346;p43">
              <a:extLst>
                <a:ext uri="{FF2B5EF4-FFF2-40B4-BE49-F238E27FC236}">
                  <a16:creationId xmlns:a16="http://schemas.microsoft.com/office/drawing/2014/main" id="{EF14194E-29F3-4809-8123-4FE184840448}"/>
                </a:ext>
              </a:extLst>
            </p:cNvPr>
            <p:cNvSpPr/>
            <p:nvPr/>
          </p:nvSpPr>
          <p:spPr>
            <a:xfrm>
              <a:off x="4223000" y="365840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8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347;p43">
              <a:extLst>
                <a:ext uri="{FF2B5EF4-FFF2-40B4-BE49-F238E27FC236}">
                  <a16:creationId xmlns:a16="http://schemas.microsoft.com/office/drawing/2014/main" id="{C8BE7C83-802F-4D1B-A208-FDF332DED920}"/>
                </a:ext>
              </a:extLst>
            </p:cNvPr>
            <p:cNvSpPr/>
            <p:nvPr/>
          </p:nvSpPr>
          <p:spPr>
            <a:xfrm>
              <a:off x="3202450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348;p43">
              <a:extLst>
                <a:ext uri="{FF2B5EF4-FFF2-40B4-BE49-F238E27FC236}">
                  <a16:creationId xmlns:a16="http://schemas.microsoft.com/office/drawing/2014/main" id="{A3D8D1B9-EF5C-4181-82F6-826DFD42441F}"/>
                </a:ext>
              </a:extLst>
            </p:cNvPr>
            <p:cNvSpPr/>
            <p:nvPr/>
          </p:nvSpPr>
          <p:spPr>
            <a:xfrm>
              <a:off x="3542875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349;p43">
              <a:extLst>
                <a:ext uri="{FF2B5EF4-FFF2-40B4-BE49-F238E27FC236}">
                  <a16:creationId xmlns:a16="http://schemas.microsoft.com/office/drawing/2014/main" id="{96E729D6-6C84-42C4-9A9F-661505D13D5C}"/>
                </a:ext>
              </a:extLst>
            </p:cNvPr>
            <p:cNvSpPr/>
            <p:nvPr/>
          </p:nvSpPr>
          <p:spPr>
            <a:xfrm>
              <a:off x="3882550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350;p43">
              <a:extLst>
                <a:ext uri="{FF2B5EF4-FFF2-40B4-BE49-F238E27FC236}">
                  <a16:creationId xmlns:a16="http://schemas.microsoft.com/office/drawing/2014/main" id="{B91D12DC-6E48-4567-9472-2A00E52DB959}"/>
                </a:ext>
              </a:extLst>
            </p:cNvPr>
            <p:cNvSpPr/>
            <p:nvPr/>
          </p:nvSpPr>
          <p:spPr>
            <a:xfrm>
              <a:off x="4223000" y="399580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7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351;p43">
              <a:extLst>
                <a:ext uri="{FF2B5EF4-FFF2-40B4-BE49-F238E27FC236}">
                  <a16:creationId xmlns:a16="http://schemas.microsoft.com/office/drawing/2014/main" id="{216FD4FB-8BC7-41AF-A36B-FB98753EA20D}"/>
                </a:ext>
              </a:extLst>
            </p:cNvPr>
            <p:cNvSpPr/>
            <p:nvPr/>
          </p:nvSpPr>
          <p:spPr>
            <a:xfrm>
              <a:off x="3202450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352;p43">
              <a:extLst>
                <a:ext uri="{FF2B5EF4-FFF2-40B4-BE49-F238E27FC236}">
                  <a16:creationId xmlns:a16="http://schemas.microsoft.com/office/drawing/2014/main" id="{518ED1A8-E53F-4F49-A320-02CFEF24BCAD}"/>
                </a:ext>
              </a:extLst>
            </p:cNvPr>
            <p:cNvSpPr/>
            <p:nvPr/>
          </p:nvSpPr>
          <p:spPr>
            <a:xfrm>
              <a:off x="3542875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353;p43">
              <a:extLst>
                <a:ext uri="{FF2B5EF4-FFF2-40B4-BE49-F238E27FC236}">
                  <a16:creationId xmlns:a16="http://schemas.microsoft.com/office/drawing/2014/main" id="{483F8D6F-F9A5-4EC8-A1BA-CFCF01A4BEA1}"/>
                </a:ext>
              </a:extLst>
            </p:cNvPr>
            <p:cNvSpPr/>
            <p:nvPr/>
          </p:nvSpPr>
          <p:spPr>
            <a:xfrm>
              <a:off x="3882550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354;p43">
              <a:extLst>
                <a:ext uri="{FF2B5EF4-FFF2-40B4-BE49-F238E27FC236}">
                  <a16:creationId xmlns:a16="http://schemas.microsoft.com/office/drawing/2014/main" id="{CB6C5F27-FD8A-4215-A1A5-4C936CAF6E72}"/>
                </a:ext>
              </a:extLst>
            </p:cNvPr>
            <p:cNvSpPr/>
            <p:nvPr/>
          </p:nvSpPr>
          <p:spPr>
            <a:xfrm>
              <a:off x="4223000" y="433395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7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355;p43">
              <a:extLst>
                <a:ext uri="{FF2B5EF4-FFF2-40B4-BE49-F238E27FC236}">
                  <a16:creationId xmlns:a16="http://schemas.microsoft.com/office/drawing/2014/main" id="{354D94C9-3882-4FE5-80FF-866A26599CE3}"/>
                </a:ext>
              </a:extLst>
            </p:cNvPr>
            <p:cNvSpPr/>
            <p:nvPr/>
          </p:nvSpPr>
          <p:spPr>
            <a:xfrm>
              <a:off x="3202450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56;p43">
              <a:extLst>
                <a:ext uri="{FF2B5EF4-FFF2-40B4-BE49-F238E27FC236}">
                  <a16:creationId xmlns:a16="http://schemas.microsoft.com/office/drawing/2014/main" id="{C2FB4323-7FD3-45FE-8CA7-A84CF52B5CB1}"/>
                </a:ext>
              </a:extLst>
            </p:cNvPr>
            <p:cNvSpPr/>
            <p:nvPr/>
          </p:nvSpPr>
          <p:spPr>
            <a:xfrm>
              <a:off x="3542875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80" y="1"/>
                    <a:pt x="9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357;p43">
              <a:extLst>
                <a:ext uri="{FF2B5EF4-FFF2-40B4-BE49-F238E27FC236}">
                  <a16:creationId xmlns:a16="http://schemas.microsoft.com/office/drawing/2014/main" id="{E5C14B29-AA17-4F57-988D-8C4BC57D418F}"/>
                </a:ext>
              </a:extLst>
            </p:cNvPr>
            <p:cNvSpPr/>
            <p:nvPr/>
          </p:nvSpPr>
          <p:spPr>
            <a:xfrm>
              <a:off x="3882550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358;p43">
              <a:extLst>
                <a:ext uri="{FF2B5EF4-FFF2-40B4-BE49-F238E27FC236}">
                  <a16:creationId xmlns:a16="http://schemas.microsoft.com/office/drawing/2014/main" id="{9904667B-3BD1-47F5-ACBB-D5D548C2BEE7}"/>
                </a:ext>
              </a:extLst>
            </p:cNvPr>
            <p:cNvSpPr/>
            <p:nvPr/>
          </p:nvSpPr>
          <p:spPr>
            <a:xfrm>
              <a:off x="4223000" y="4671325"/>
              <a:ext cx="258375" cy="250800"/>
            </a:xfrm>
            <a:custGeom>
              <a:avLst/>
              <a:gdLst/>
              <a:ahLst/>
              <a:cxnLst/>
              <a:rect l="l" t="t" r="r" b="b"/>
              <a:pathLst>
                <a:path w="10335" h="10032" extrusionOk="0">
                  <a:moveTo>
                    <a:pt x="1034" y="1"/>
                  </a:moveTo>
                  <a:cubicBezTo>
                    <a:pt x="456" y="1"/>
                    <a:pt x="0" y="457"/>
                    <a:pt x="0" y="1004"/>
                  </a:cubicBezTo>
                  <a:lnTo>
                    <a:pt x="0" y="8998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359;p43">
              <a:extLst>
                <a:ext uri="{FF2B5EF4-FFF2-40B4-BE49-F238E27FC236}">
                  <a16:creationId xmlns:a16="http://schemas.microsoft.com/office/drawing/2014/main" id="{E89490E8-6453-489E-BAE3-898DEC6E6117}"/>
                </a:ext>
              </a:extLst>
            </p:cNvPr>
            <p:cNvSpPr/>
            <p:nvPr/>
          </p:nvSpPr>
          <p:spPr>
            <a:xfrm>
              <a:off x="3064150" y="3027700"/>
              <a:ext cx="1492450" cy="2054000"/>
            </a:xfrm>
            <a:custGeom>
              <a:avLst/>
              <a:gdLst/>
              <a:ahLst/>
              <a:cxnLst/>
              <a:rect l="l" t="t" r="r" b="b"/>
              <a:pathLst>
                <a:path w="59698" h="82160" extrusionOk="0">
                  <a:moveTo>
                    <a:pt x="54014" y="1155"/>
                  </a:moveTo>
                  <a:cubicBezTo>
                    <a:pt x="56537" y="1155"/>
                    <a:pt x="58543" y="3161"/>
                    <a:pt x="58543" y="5654"/>
                  </a:cubicBezTo>
                  <a:lnTo>
                    <a:pt x="58543" y="76475"/>
                  </a:lnTo>
                  <a:cubicBezTo>
                    <a:pt x="58543" y="78998"/>
                    <a:pt x="56537" y="81004"/>
                    <a:pt x="54014" y="81004"/>
                  </a:cubicBezTo>
                  <a:lnTo>
                    <a:pt x="5654" y="81004"/>
                  </a:lnTo>
                  <a:cubicBezTo>
                    <a:pt x="3162" y="81004"/>
                    <a:pt x="1125" y="78998"/>
                    <a:pt x="1125" y="76475"/>
                  </a:cubicBezTo>
                  <a:lnTo>
                    <a:pt x="1125" y="5654"/>
                  </a:lnTo>
                  <a:cubicBezTo>
                    <a:pt x="1125" y="3161"/>
                    <a:pt x="3131" y="1155"/>
                    <a:pt x="5654" y="1155"/>
                  </a:cubicBezTo>
                  <a:close/>
                  <a:moveTo>
                    <a:pt x="5654" y="0"/>
                  </a:moveTo>
                  <a:cubicBezTo>
                    <a:pt x="2554" y="0"/>
                    <a:pt x="1" y="2553"/>
                    <a:pt x="1" y="5654"/>
                  </a:cubicBezTo>
                  <a:lnTo>
                    <a:pt x="1" y="76475"/>
                  </a:lnTo>
                  <a:cubicBezTo>
                    <a:pt x="1" y="79606"/>
                    <a:pt x="2554" y="82159"/>
                    <a:pt x="5654" y="82159"/>
                  </a:cubicBezTo>
                  <a:lnTo>
                    <a:pt x="54014" y="82159"/>
                  </a:lnTo>
                  <a:cubicBezTo>
                    <a:pt x="57145" y="82159"/>
                    <a:pt x="59698" y="79606"/>
                    <a:pt x="59698" y="76475"/>
                  </a:cubicBezTo>
                  <a:lnTo>
                    <a:pt x="59698" y="5654"/>
                  </a:lnTo>
                  <a:cubicBezTo>
                    <a:pt x="59698" y="2553"/>
                    <a:pt x="57145" y="0"/>
                    <a:pt x="5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360;p43">
              <a:extLst>
                <a:ext uri="{FF2B5EF4-FFF2-40B4-BE49-F238E27FC236}">
                  <a16:creationId xmlns:a16="http://schemas.microsoft.com/office/drawing/2014/main" id="{3C9CD53A-6F6A-40BB-B6A7-2B333C8BF1EA}"/>
                </a:ext>
              </a:extLst>
            </p:cNvPr>
            <p:cNvSpPr/>
            <p:nvPr/>
          </p:nvSpPr>
          <p:spPr>
            <a:xfrm>
              <a:off x="3216900" y="3216900"/>
              <a:ext cx="1273600" cy="314625"/>
            </a:xfrm>
            <a:custGeom>
              <a:avLst/>
              <a:gdLst/>
              <a:ahLst/>
              <a:cxnLst/>
              <a:rect l="l" t="t" r="r" b="b"/>
              <a:pathLst>
                <a:path w="50944" h="12585" extrusionOk="0">
                  <a:moveTo>
                    <a:pt x="1338" y="1"/>
                  </a:moveTo>
                  <a:cubicBezTo>
                    <a:pt x="608" y="1"/>
                    <a:pt x="0" y="609"/>
                    <a:pt x="0" y="1308"/>
                  </a:cubicBezTo>
                  <a:lnTo>
                    <a:pt x="0" y="11247"/>
                  </a:lnTo>
                  <a:cubicBezTo>
                    <a:pt x="0" y="11946"/>
                    <a:pt x="608" y="12584"/>
                    <a:pt x="1338" y="12584"/>
                  </a:cubicBezTo>
                  <a:lnTo>
                    <a:pt x="49636" y="12584"/>
                  </a:lnTo>
                  <a:cubicBezTo>
                    <a:pt x="50335" y="12584"/>
                    <a:pt x="50943" y="11946"/>
                    <a:pt x="50943" y="11247"/>
                  </a:cubicBezTo>
                  <a:lnTo>
                    <a:pt x="50943" y="1308"/>
                  </a:lnTo>
                  <a:cubicBezTo>
                    <a:pt x="50943" y="609"/>
                    <a:pt x="50335" y="1"/>
                    <a:pt x="4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361;p43">
              <a:extLst>
                <a:ext uri="{FF2B5EF4-FFF2-40B4-BE49-F238E27FC236}">
                  <a16:creationId xmlns:a16="http://schemas.microsoft.com/office/drawing/2014/main" id="{7B4B6D98-6280-4530-9369-733419CFF820}"/>
                </a:ext>
              </a:extLst>
            </p:cNvPr>
            <p:cNvSpPr/>
            <p:nvPr/>
          </p:nvSpPr>
          <p:spPr>
            <a:xfrm>
              <a:off x="3159150" y="3160675"/>
              <a:ext cx="1302475" cy="343500"/>
            </a:xfrm>
            <a:custGeom>
              <a:avLst/>
              <a:gdLst/>
              <a:ahLst/>
              <a:cxnLst/>
              <a:rect l="l" t="t" r="r" b="b"/>
              <a:pathLst>
                <a:path w="52099" h="13740" extrusionOk="0">
                  <a:moveTo>
                    <a:pt x="50214" y="1155"/>
                  </a:moveTo>
                  <a:cubicBezTo>
                    <a:pt x="50609" y="1155"/>
                    <a:pt x="50943" y="1490"/>
                    <a:pt x="50943" y="1854"/>
                  </a:cubicBezTo>
                  <a:lnTo>
                    <a:pt x="50943" y="11885"/>
                  </a:lnTo>
                  <a:cubicBezTo>
                    <a:pt x="50943" y="12280"/>
                    <a:pt x="50609" y="12615"/>
                    <a:pt x="50214" y="12615"/>
                  </a:cubicBezTo>
                  <a:lnTo>
                    <a:pt x="1854" y="12615"/>
                  </a:lnTo>
                  <a:cubicBezTo>
                    <a:pt x="1459" y="12615"/>
                    <a:pt x="1125" y="12280"/>
                    <a:pt x="1125" y="11885"/>
                  </a:cubicBezTo>
                  <a:lnTo>
                    <a:pt x="1125" y="1854"/>
                  </a:lnTo>
                  <a:cubicBezTo>
                    <a:pt x="1125" y="1490"/>
                    <a:pt x="1459" y="1155"/>
                    <a:pt x="1854" y="1155"/>
                  </a:cubicBezTo>
                  <a:close/>
                  <a:moveTo>
                    <a:pt x="1854" y="0"/>
                  </a:moveTo>
                  <a:cubicBezTo>
                    <a:pt x="821" y="0"/>
                    <a:pt x="0" y="851"/>
                    <a:pt x="0" y="1854"/>
                  </a:cubicBezTo>
                  <a:lnTo>
                    <a:pt x="0" y="11885"/>
                  </a:lnTo>
                  <a:cubicBezTo>
                    <a:pt x="0" y="12918"/>
                    <a:pt x="821" y="13739"/>
                    <a:pt x="1854" y="13739"/>
                  </a:cubicBezTo>
                  <a:lnTo>
                    <a:pt x="50214" y="13739"/>
                  </a:lnTo>
                  <a:cubicBezTo>
                    <a:pt x="51247" y="13739"/>
                    <a:pt x="52098" y="12918"/>
                    <a:pt x="52098" y="11885"/>
                  </a:cubicBezTo>
                  <a:lnTo>
                    <a:pt x="52098" y="1854"/>
                  </a:lnTo>
                  <a:cubicBezTo>
                    <a:pt x="52098" y="851"/>
                    <a:pt x="51247" y="0"/>
                    <a:pt x="50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362;p43">
              <a:extLst>
                <a:ext uri="{FF2B5EF4-FFF2-40B4-BE49-F238E27FC236}">
                  <a16:creationId xmlns:a16="http://schemas.microsoft.com/office/drawing/2014/main" id="{0A410E4A-E031-44EF-82F2-C20EF39D0D3B}"/>
                </a:ext>
              </a:extLst>
            </p:cNvPr>
            <p:cNvSpPr/>
            <p:nvPr/>
          </p:nvSpPr>
          <p:spPr>
            <a:xfrm>
              <a:off x="3159150" y="3615850"/>
              <a:ext cx="286500" cy="278900"/>
            </a:xfrm>
            <a:custGeom>
              <a:avLst/>
              <a:gdLst/>
              <a:ahLst/>
              <a:cxnLst/>
              <a:rect l="l" t="t" r="r" b="b"/>
              <a:pathLst>
                <a:path w="11460" h="11156" extrusionOk="0">
                  <a:moveTo>
                    <a:pt x="9909" y="1095"/>
                  </a:moveTo>
                  <a:cubicBezTo>
                    <a:pt x="10183" y="1095"/>
                    <a:pt x="10365" y="1277"/>
                    <a:pt x="10365" y="1550"/>
                  </a:cubicBezTo>
                  <a:lnTo>
                    <a:pt x="10365" y="9545"/>
                  </a:lnTo>
                  <a:cubicBezTo>
                    <a:pt x="10365" y="9788"/>
                    <a:pt x="10183" y="10000"/>
                    <a:pt x="9909" y="10000"/>
                  </a:cubicBezTo>
                  <a:lnTo>
                    <a:pt x="1641" y="10000"/>
                  </a:lnTo>
                  <a:cubicBezTo>
                    <a:pt x="1368" y="10000"/>
                    <a:pt x="1186" y="9788"/>
                    <a:pt x="1186" y="9545"/>
                  </a:cubicBezTo>
                  <a:lnTo>
                    <a:pt x="1186" y="1550"/>
                  </a:lnTo>
                  <a:cubicBezTo>
                    <a:pt x="1186" y="1277"/>
                    <a:pt x="1368" y="1095"/>
                    <a:pt x="1641" y="1095"/>
                  </a:cubicBezTo>
                  <a:close/>
                  <a:moveTo>
                    <a:pt x="1581" y="0"/>
                  </a:moveTo>
                  <a:cubicBezTo>
                    <a:pt x="699" y="0"/>
                    <a:pt x="0" y="730"/>
                    <a:pt x="0" y="1581"/>
                  </a:cubicBezTo>
                  <a:lnTo>
                    <a:pt x="0" y="9575"/>
                  </a:lnTo>
                  <a:cubicBezTo>
                    <a:pt x="0" y="10456"/>
                    <a:pt x="699" y="11155"/>
                    <a:pt x="1581" y="11155"/>
                  </a:cubicBezTo>
                  <a:lnTo>
                    <a:pt x="9879" y="11155"/>
                  </a:lnTo>
                  <a:cubicBezTo>
                    <a:pt x="10791" y="11155"/>
                    <a:pt x="11459" y="10456"/>
                    <a:pt x="11459" y="9575"/>
                  </a:cubicBezTo>
                  <a:lnTo>
                    <a:pt x="11459" y="1581"/>
                  </a:lnTo>
                  <a:cubicBezTo>
                    <a:pt x="11459" y="730"/>
                    <a:pt x="1076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363;p43">
              <a:extLst>
                <a:ext uri="{FF2B5EF4-FFF2-40B4-BE49-F238E27FC236}">
                  <a16:creationId xmlns:a16="http://schemas.microsoft.com/office/drawing/2014/main" id="{EED7E4D3-E1FD-450C-A8CE-83BEAEBBB1F7}"/>
                </a:ext>
              </a:extLst>
            </p:cNvPr>
            <p:cNvSpPr/>
            <p:nvPr/>
          </p:nvSpPr>
          <p:spPr>
            <a:xfrm>
              <a:off x="3500325" y="3615850"/>
              <a:ext cx="286500" cy="278900"/>
            </a:xfrm>
            <a:custGeom>
              <a:avLst/>
              <a:gdLst/>
              <a:ahLst/>
              <a:cxnLst/>
              <a:rect l="l" t="t" r="r" b="b"/>
              <a:pathLst>
                <a:path w="11460" h="11156" extrusionOk="0">
                  <a:moveTo>
                    <a:pt x="9879" y="1095"/>
                  </a:moveTo>
                  <a:cubicBezTo>
                    <a:pt x="1012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23" y="10000"/>
                    <a:pt x="9879" y="10000"/>
                  </a:cubicBezTo>
                  <a:lnTo>
                    <a:pt x="1581" y="10000"/>
                  </a:lnTo>
                  <a:cubicBezTo>
                    <a:pt x="1308" y="10000"/>
                    <a:pt x="1125" y="9788"/>
                    <a:pt x="1125" y="9545"/>
                  </a:cubicBezTo>
                  <a:lnTo>
                    <a:pt x="1125" y="1550"/>
                  </a:lnTo>
                  <a:cubicBezTo>
                    <a:pt x="1125" y="1277"/>
                    <a:pt x="1308" y="1095"/>
                    <a:pt x="1581" y="109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00" y="11155"/>
                    <a:pt x="1581" y="11155"/>
                  </a:cubicBezTo>
                  <a:lnTo>
                    <a:pt x="9879" y="11155"/>
                  </a:lnTo>
                  <a:cubicBezTo>
                    <a:pt x="10730" y="11155"/>
                    <a:pt x="11460" y="10456"/>
                    <a:pt x="11460" y="9575"/>
                  </a:cubicBezTo>
                  <a:lnTo>
                    <a:pt x="11460" y="1581"/>
                  </a:lnTo>
                  <a:cubicBezTo>
                    <a:pt x="11460" y="730"/>
                    <a:pt x="1073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364;p43">
              <a:extLst>
                <a:ext uri="{FF2B5EF4-FFF2-40B4-BE49-F238E27FC236}">
                  <a16:creationId xmlns:a16="http://schemas.microsoft.com/office/drawing/2014/main" id="{20202C77-9514-4480-8ED1-EEA591A01B10}"/>
                </a:ext>
              </a:extLst>
            </p:cNvPr>
            <p:cNvSpPr/>
            <p:nvPr/>
          </p:nvSpPr>
          <p:spPr>
            <a:xfrm>
              <a:off x="3840000" y="3615850"/>
              <a:ext cx="287275" cy="278900"/>
            </a:xfrm>
            <a:custGeom>
              <a:avLst/>
              <a:gdLst/>
              <a:ahLst/>
              <a:cxnLst/>
              <a:rect l="l" t="t" r="r" b="b"/>
              <a:pathLst>
                <a:path w="11491" h="11156" extrusionOk="0">
                  <a:moveTo>
                    <a:pt x="9879" y="1095"/>
                  </a:moveTo>
                  <a:cubicBezTo>
                    <a:pt x="1015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53" y="10000"/>
                    <a:pt x="9879" y="10000"/>
                  </a:cubicBezTo>
                  <a:lnTo>
                    <a:pt x="1612" y="10000"/>
                  </a:lnTo>
                  <a:cubicBezTo>
                    <a:pt x="1338" y="10000"/>
                    <a:pt x="1156" y="9788"/>
                    <a:pt x="1156" y="9545"/>
                  </a:cubicBezTo>
                  <a:lnTo>
                    <a:pt x="1156" y="1550"/>
                  </a:lnTo>
                  <a:cubicBezTo>
                    <a:pt x="1156" y="1277"/>
                    <a:pt x="1338" y="1095"/>
                    <a:pt x="1612" y="1095"/>
                  </a:cubicBezTo>
                  <a:close/>
                  <a:moveTo>
                    <a:pt x="1612" y="0"/>
                  </a:moveTo>
                  <a:cubicBezTo>
                    <a:pt x="73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30" y="11155"/>
                    <a:pt x="1612" y="11155"/>
                  </a:cubicBezTo>
                  <a:lnTo>
                    <a:pt x="9879" y="11155"/>
                  </a:lnTo>
                  <a:cubicBezTo>
                    <a:pt x="10761" y="11155"/>
                    <a:pt x="11490" y="10456"/>
                    <a:pt x="11490" y="9575"/>
                  </a:cubicBezTo>
                  <a:lnTo>
                    <a:pt x="11490" y="1581"/>
                  </a:lnTo>
                  <a:cubicBezTo>
                    <a:pt x="11490" y="730"/>
                    <a:pt x="10761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365;p43">
              <a:extLst>
                <a:ext uri="{FF2B5EF4-FFF2-40B4-BE49-F238E27FC236}">
                  <a16:creationId xmlns:a16="http://schemas.microsoft.com/office/drawing/2014/main" id="{479DD8FE-3464-4C1A-BDD6-BEFDDDC17165}"/>
                </a:ext>
              </a:extLst>
            </p:cNvPr>
            <p:cNvSpPr/>
            <p:nvPr/>
          </p:nvSpPr>
          <p:spPr>
            <a:xfrm>
              <a:off x="4180425" y="3615850"/>
              <a:ext cx="286525" cy="278900"/>
            </a:xfrm>
            <a:custGeom>
              <a:avLst/>
              <a:gdLst/>
              <a:ahLst/>
              <a:cxnLst/>
              <a:rect l="l" t="t" r="r" b="b"/>
              <a:pathLst>
                <a:path w="11461" h="11156" extrusionOk="0">
                  <a:moveTo>
                    <a:pt x="9880" y="1095"/>
                  </a:moveTo>
                  <a:cubicBezTo>
                    <a:pt x="1012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23" y="10000"/>
                    <a:pt x="9880" y="10000"/>
                  </a:cubicBezTo>
                  <a:lnTo>
                    <a:pt x="1581" y="10000"/>
                  </a:lnTo>
                  <a:cubicBezTo>
                    <a:pt x="1308" y="10000"/>
                    <a:pt x="1126" y="9788"/>
                    <a:pt x="1126" y="9545"/>
                  </a:cubicBezTo>
                  <a:lnTo>
                    <a:pt x="1126" y="1550"/>
                  </a:lnTo>
                  <a:cubicBezTo>
                    <a:pt x="1126" y="1277"/>
                    <a:pt x="1308" y="1095"/>
                    <a:pt x="1581" y="109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00" y="11155"/>
                    <a:pt x="1581" y="11155"/>
                  </a:cubicBezTo>
                  <a:lnTo>
                    <a:pt x="9880" y="11155"/>
                  </a:lnTo>
                  <a:cubicBezTo>
                    <a:pt x="10731" y="11155"/>
                    <a:pt x="11460" y="10456"/>
                    <a:pt x="11460" y="9575"/>
                  </a:cubicBezTo>
                  <a:lnTo>
                    <a:pt x="11460" y="1581"/>
                  </a:lnTo>
                  <a:cubicBezTo>
                    <a:pt x="11460" y="730"/>
                    <a:pt x="10731" y="0"/>
                    <a:pt x="9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366;p43">
              <a:extLst>
                <a:ext uri="{FF2B5EF4-FFF2-40B4-BE49-F238E27FC236}">
                  <a16:creationId xmlns:a16="http://schemas.microsoft.com/office/drawing/2014/main" id="{1153BB06-083A-4F88-8D06-2D659A466497}"/>
                </a:ext>
              </a:extLst>
            </p:cNvPr>
            <p:cNvSpPr/>
            <p:nvPr/>
          </p:nvSpPr>
          <p:spPr>
            <a:xfrm>
              <a:off x="3159150" y="395322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909" y="1126"/>
                  </a:moveTo>
                  <a:cubicBezTo>
                    <a:pt x="10183" y="1126"/>
                    <a:pt x="10365" y="1308"/>
                    <a:pt x="10365" y="1581"/>
                  </a:cubicBezTo>
                  <a:lnTo>
                    <a:pt x="10365" y="9576"/>
                  </a:lnTo>
                  <a:cubicBezTo>
                    <a:pt x="10365" y="9819"/>
                    <a:pt x="10183" y="10031"/>
                    <a:pt x="9909" y="10031"/>
                  </a:cubicBezTo>
                  <a:lnTo>
                    <a:pt x="1641" y="10031"/>
                  </a:lnTo>
                  <a:cubicBezTo>
                    <a:pt x="1368" y="10031"/>
                    <a:pt x="1186" y="9819"/>
                    <a:pt x="1186" y="9576"/>
                  </a:cubicBezTo>
                  <a:lnTo>
                    <a:pt x="1186" y="1581"/>
                  </a:lnTo>
                  <a:cubicBezTo>
                    <a:pt x="1186" y="1308"/>
                    <a:pt x="1368" y="1126"/>
                    <a:pt x="1641" y="1126"/>
                  </a:cubicBezTo>
                  <a:close/>
                  <a:moveTo>
                    <a:pt x="1581" y="1"/>
                  </a:moveTo>
                  <a:cubicBezTo>
                    <a:pt x="699" y="1"/>
                    <a:pt x="0" y="700"/>
                    <a:pt x="0" y="1581"/>
                  </a:cubicBezTo>
                  <a:lnTo>
                    <a:pt x="0" y="9576"/>
                  </a:lnTo>
                  <a:cubicBezTo>
                    <a:pt x="0" y="10427"/>
                    <a:pt x="699" y="11156"/>
                    <a:pt x="1581" y="11156"/>
                  </a:cubicBezTo>
                  <a:lnTo>
                    <a:pt x="9879" y="11156"/>
                  </a:lnTo>
                  <a:cubicBezTo>
                    <a:pt x="10791" y="11156"/>
                    <a:pt x="11459" y="10487"/>
                    <a:pt x="11459" y="9576"/>
                  </a:cubicBezTo>
                  <a:lnTo>
                    <a:pt x="11459" y="1581"/>
                  </a:lnTo>
                  <a:cubicBezTo>
                    <a:pt x="11459" y="700"/>
                    <a:pt x="1076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367;p43">
              <a:extLst>
                <a:ext uri="{FF2B5EF4-FFF2-40B4-BE49-F238E27FC236}">
                  <a16:creationId xmlns:a16="http://schemas.microsoft.com/office/drawing/2014/main" id="{3FCF1C1E-C0BB-4646-90A4-B9D6B04B1D19}"/>
                </a:ext>
              </a:extLst>
            </p:cNvPr>
            <p:cNvSpPr/>
            <p:nvPr/>
          </p:nvSpPr>
          <p:spPr>
            <a:xfrm>
              <a:off x="3500325" y="395322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879" y="1126"/>
                  </a:moveTo>
                  <a:cubicBezTo>
                    <a:pt x="1012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23" y="10031"/>
                    <a:pt x="9879" y="10031"/>
                  </a:cubicBezTo>
                  <a:lnTo>
                    <a:pt x="1581" y="10031"/>
                  </a:lnTo>
                  <a:cubicBezTo>
                    <a:pt x="1308" y="10031"/>
                    <a:pt x="1125" y="9819"/>
                    <a:pt x="1125" y="9576"/>
                  </a:cubicBezTo>
                  <a:lnTo>
                    <a:pt x="1125" y="1581"/>
                  </a:lnTo>
                  <a:cubicBezTo>
                    <a:pt x="1125" y="1308"/>
                    <a:pt x="1308" y="1126"/>
                    <a:pt x="1581" y="1126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79" y="11156"/>
                  </a:lnTo>
                  <a:cubicBezTo>
                    <a:pt x="10730" y="11156"/>
                    <a:pt x="11460" y="10487"/>
                    <a:pt x="11460" y="9576"/>
                  </a:cubicBezTo>
                  <a:lnTo>
                    <a:pt x="11460" y="1581"/>
                  </a:lnTo>
                  <a:cubicBezTo>
                    <a:pt x="11460" y="700"/>
                    <a:pt x="1073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368;p43">
              <a:extLst>
                <a:ext uri="{FF2B5EF4-FFF2-40B4-BE49-F238E27FC236}">
                  <a16:creationId xmlns:a16="http://schemas.microsoft.com/office/drawing/2014/main" id="{C86A3456-D6C6-4EB7-A110-CF88468CD6C2}"/>
                </a:ext>
              </a:extLst>
            </p:cNvPr>
            <p:cNvSpPr/>
            <p:nvPr/>
          </p:nvSpPr>
          <p:spPr>
            <a:xfrm>
              <a:off x="3840000" y="3953225"/>
              <a:ext cx="287275" cy="278925"/>
            </a:xfrm>
            <a:custGeom>
              <a:avLst/>
              <a:gdLst/>
              <a:ahLst/>
              <a:cxnLst/>
              <a:rect l="l" t="t" r="r" b="b"/>
              <a:pathLst>
                <a:path w="11491" h="11157" extrusionOk="0">
                  <a:moveTo>
                    <a:pt x="9879" y="1126"/>
                  </a:moveTo>
                  <a:cubicBezTo>
                    <a:pt x="1015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53" y="10031"/>
                    <a:pt x="9879" y="10031"/>
                  </a:cubicBezTo>
                  <a:lnTo>
                    <a:pt x="1612" y="10031"/>
                  </a:lnTo>
                  <a:cubicBezTo>
                    <a:pt x="1338" y="10031"/>
                    <a:pt x="1156" y="9819"/>
                    <a:pt x="1156" y="9576"/>
                  </a:cubicBezTo>
                  <a:lnTo>
                    <a:pt x="1156" y="1581"/>
                  </a:lnTo>
                  <a:cubicBezTo>
                    <a:pt x="1156" y="1308"/>
                    <a:pt x="1338" y="1126"/>
                    <a:pt x="1612" y="1126"/>
                  </a:cubicBezTo>
                  <a:close/>
                  <a:moveTo>
                    <a:pt x="1612" y="1"/>
                  </a:moveTo>
                  <a:cubicBezTo>
                    <a:pt x="73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30" y="11156"/>
                    <a:pt x="1612" y="11156"/>
                  </a:cubicBezTo>
                  <a:lnTo>
                    <a:pt x="9879" y="11156"/>
                  </a:lnTo>
                  <a:cubicBezTo>
                    <a:pt x="10761" y="11156"/>
                    <a:pt x="11490" y="10487"/>
                    <a:pt x="11490" y="9576"/>
                  </a:cubicBezTo>
                  <a:lnTo>
                    <a:pt x="11490" y="1581"/>
                  </a:lnTo>
                  <a:cubicBezTo>
                    <a:pt x="11490" y="700"/>
                    <a:pt x="10761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369;p43">
              <a:extLst>
                <a:ext uri="{FF2B5EF4-FFF2-40B4-BE49-F238E27FC236}">
                  <a16:creationId xmlns:a16="http://schemas.microsoft.com/office/drawing/2014/main" id="{0235C872-2BE5-4EF7-BBB6-3E2EC27C3D98}"/>
                </a:ext>
              </a:extLst>
            </p:cNvPr>
            <p:cNvSpPr/>
            <p:nvPr/>
          </p:nvSpPr>
          <p:spPr>
            <a:xfrm>
              <a:off x="4180425" y="3953225"/>
              <a:ext cx="286525" cy="278925"/>
            </a:xfrm>
            <a:custGeom>
              <a:avLst/>
              <a:gdLst/>
              <a:ahLst/>
              <a:cxnLst/>
              <a:rect l="l" t="t" r="r" b="b"/>
              <a:pathLst>
                <a:path w="11461" h="11157" extrusionOk="0">
                  <a:moveTo>
                    <a:pt x="9880" y="1126"/>
                  </a:moveTo>
                  <a:cubicBezTo>
                    <a:pt x="1012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23" y="10031"/>
                    <a:pt x="9880" y="10031"/>
                  </a:cubicBezTo>
                  <a:lnTo>
                    <a:pt x="1581" y="10031"/>
                  </a:lnTo>
                  <a:cubicBezTo>
                    <a:pt x="1308" y="10031"/>
                    <a:pt x="1126" y="9819"/>
                    <a:pt x="1126" y="9576"/>
                  </a:cubicBezTo>
                  <a:lnTo>
                    <a:pt x="1126" y="1581"/>
                  </a:lnTo>
                  <a:cubicBezTo>
                    <a:pt x="1126" y="1308"/>
                    <a:pt x="1308" y="1126"/>
                    <a:pt x="1581" y="1126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80" y="11156"/>
                  </a:lnTo>
                  <a:cubicBezTo>
                    <a:pt x="10731" y="11156"/>
                    <a:pt x="11460" y="10487"/>
                    <a:pt x="11460" y="9576"/>
                  </a:cubicBezTo>
                  <a:lnTo>
                    <a:pt x="11460" y="1581"/>
                  </a:lnTo>
                  <a:cubicBezTo>
                    <a:pt x="11460" y="700"/>
                    <a:pt x="10731" y="1"/>
                    <a:pt x="9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370;p43">
              <a:extLst>
                <a:ext uri="{FF2B5EF4-FFF2-40B4-BE49-F238E27FC236}">
                  <a16:creationId xmlns:a16="http://schemas.microsoft.com/office/drawing/2014/main" id="{C9FC5DA4-EA60-43F1-957A-92268A2AE7D6}"/>
                </a:ext>
              </a:extLst>
            </p:cNvPr>
            <p:cNvSpPr/>
            <p:nvPr/>
          </p:nvSpPr>
          <p:spPr>
            <a:xfrm>
              <a:off x="3159150" y="429137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909" y="1095"/>
                  </a:moveTo>
                  <a:cubicBezTo>
                    <a:pt x="10183" y="1095"/>
                    <a:pt x="10365" y="1278"/>
                    <a:pt x="10365" y="1551"/>
                  </a:cubicBezTo>
                  <a:lnTo>
                    <a:pt x="10365" y="9515"/>
                  </a:lnTo>
                  <a:cubicBezTo>
                    <a:pt x="10365" y="9788"/>
                    <a:pt x="10183" y="9971"/>
                    <a:pt x="9909" y="9971"/>
                  </a:cubicBezTo>
                  <a:lnTo>
                    <a:pt x="1641" y="9971"/>
                  </a:lnTo>
                  <a:cubicBezTo>
                    <a:pt x="1368" y="9971"/>
                    <a:pt x="1186" y="9788"/>
                    <a:pt x="1186" y="9515"/>
                  </a:cubicBezTo>
                  <a:lnTo>
                    <a:pt x="1186" y="1551"/>
                  </a:lnTo>
                  <a:cubicBezTo>
                    <a:pt x="1186" y="1278"/>
                    <a:pt x="1368" y="1095"/>
                    <a:pt x="1641" y="1095"/>
                  </a:cubicBezTo>
                  <a:close/>
                  <a:moveTo>
                    <a:pt x="1581" y="1"/>
                  </a:moveTo>
                  <a:cubicBezTo>
                    <a:pt x="699" y="1"/>
                    <a:pt x="0" y="700"/>
                    <a:pt x="0" y="1582"/>
                  </a:cubicBezTo>
                  <a:lnTo>
                    <a:pt x="0" y="9576"/>
                  </a:lnTo>
                  <a:cubicBezTo>
                    <a:pt x="0" y="10427"/>
                    <a:pt x="699" y="11156"/>
                    <a:pt x="1581" y="11156"/>
                  </a:cubicBezTo>
                  <a:lnTo>
                    <a:pt x="9879" y="11156"/>
                  </a:lnTo>
                  <a:cubicBezTo>
                    <a:pt x="10791" y="11156"/>
                    <a:pt x="11459" y="10427"/>
                    <a:pt x="11459" y="9576"/>
                  </a:cubicBezTo>
                  <a:lnTo>
                    <a:pt x="11459" y="1582"/>
                  </a:lnTo>
                  <a:cubicBezTo>
                    <a:pt x="11459" y="700"/>
                    <a:pt x="1076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371;p43">
              <a:extLst>
                <a:ext uri="{FF2B5EF4-FFF2-40B4-BE49-F238E27FC236}">
                  <a16:creationId xmlns:a16="http://schemas.microsoft.com/office/drawing/2014/main" id="{504AAEC2-9FB4-434E-B2C9-8890A3431B94}"/>
                </a:ext>
              </a:extLst>
            </p:cNvPr>
            <p:cNvSpPr/>
            <p:nvPr/>
          </p:nvSpPr>
          <p:spPr>
            <a:xfrm>
              <a:off x="3500325" y="429137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879" y="1095"/>
                  </a:moveTo>
                  <a:cubicBezTo>
                    <a:pt x="1012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23" y="9971"/>
                    <a:pt x="9879" y="9971"/>
                  </a:cubicBezTo>
                  <a:lnTo>
                    <a:pt x="1581" y="9971"/>
                  </a:lnTo>
                  <a:cubicBezTo>
                    <a:pt x="1308" y="9971"/>
                    <a:pt x="1125" y="9788"/>
                    <a:pt x="1125" y="9515"/>
                  </a:cubicBezTo>
                  <a:lnTo>
                    <a:pt x="1125" y="1551"/>
                  </a:lnTo>
                  <a:cubicBezTo>
                    <a:pt x="1125" y="1278"/>
                    <a:pt x="1308" y="1095"/>
                    <a:pt x="1581" y="1095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79" y="11156"/>
                  </a:lnTo>
                  <a:cubicBezTo>
                    <a:pt x="10730" y="11156"/>
                    <a:pt x="11460" y="10427"/>
                    <a:pt x="11460" y="9576"/>
                  </a:cubicBezTo>
                  <a:lnTo>
                    <a:pt x="11460" y="1582"/>
                  </a:lnTo>
                  <a:cubicBezTo>
                    <a:pt x="11460" y="700"/>
                    <a:pt x="1073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372;p43">
              <a:extLst>
                <a:ext uri="{FF2B5EF4-FFF2-40B4-BE49-F238E27FC236}">
                  <a16:creationId xmlns:a16="http://schemas.microsoft.com/office/drawing/2014/main" id="{1C211D89-90EC-4BFC-887D-F456DA1A30EA}"/>
                </a:ext>
              </a:extLst>
            </p:cNvPr>
            <p:cNvSpPr/>
            <p:nvPr/>
          </p:nvSpPr>
          <p:spPr>
            <a:xfrm>
              <a:off x="3840000" y="4291375"/>
              <a:ext cx="287275" cy="278925"/>
            </a:xfrm>
            <a:custGeom>
              <a:avLst/>
              <a:gdLst/>
              <a:ahLst/>
              <a:cxnLst/>
              <a:rect l="l" t="t" r="r" b="b"/>
              <a:pathLst>
                <a:path w="11491" h="11157" extrusionOk="0">
                  <a:moveTo>
                    <a:pt x="9879" y="1095"/>
                  </a:moveTo>
                  <a:cubicBezTo>
                    <a:pt x="1015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53" y="9971"/>
                    <a:pt x="9879" y="9971"/>
                  </a:cubicBezTo>
                  <a:lnTo>
                    <a:pt x="1612" y="9971"/>
                  </a:lnTo>
                  <a:cubicBezTo>
                    <a:pt x="1338" y="9971"/>
                    <a:pt x="1156" y="9788"/>
                    <a:pt x="1156" y="9515"/>
                  </a:cubicBezTo>
                  <a:lnTo>
                    <a:pt x="1156" y="1551"/>
                  </a:lnTo>
                  <a:cubicBezTo>
                    <a:pt x="1156" y="1278"/>
                    <a:pt x="1338" y="1095"/>
                    <a:pt x="1612" y="1095"/>
                  </a:cubicBezTo>
                  <a:close/>
                  <a:moveTo>
                    <a:pt x="1612" y="1"/>
                  </a:moveTo>
                  <a:cubicBezTo>
                    <a:pt x="73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30" y="11156"/>
                    <a:pt x="1612" y="11156"/>
                  </a:cubicBezTo>
                  <a:lnTo>
                    <a:pt x="9879" y="11156"/>
                  </a:lnTo>
                  <a:cubicBezTo>
                    <a:pt x="10761" y="11156"/>
                    <a:pt x="11490" y="10427"/>
                    <a:pt x="11490" y="9576"/>
                  </a:cubicBezTo>
                  <a:lnTo>
                    <a:pt x="11490" y="1582"/>
                  </a:lnTo>
                  <a:cubicBezTo>
                    <a:pt x="11490" y="700"/>
                    <a:pt x="10761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373;p43">
              <a:extLst>
                <a:ext uri="{FF2B5EF4-FFF2-40B4-BE49-F238E27FC236}">
                  <a16:creationId xmlns:a16="http://schemas.microsoft.com/office/drawing/2014/main" id="{B46E8558-2A23-42A9-B156-C4849457D0BE}"/>
                </a:ext>
              </a:extLst>
            </p:cNvPr>
            <p:cNvSpPr/>
            <p:nvPr/>
          </p:nvSpPr>
          <p:spPr>
            <a:xfrm>
              <a:off x="4180425" y="4291375"/>
              <a:ext cx="286525" cy="278925"/>
            </a:xfrm>
            <a:custGeom>
              <a:avLst/>
              <a:gdLst/>
              <a:ahLst/>
              <a:cxnLst/>
              <a:rect l="l" t="t" r="r" b="b"/>
              <a:pathLst>
                <a:path w="11461" h="11157" extrusionOk="0">
                  <a:moveTo>
                    <a:pt x="9880" y="1095"/>
                  </a:moveTo>
                  <a:cubicBezTo>
                    <a:pt x="1012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23" y="9971"/>
                    <a:pt x="9880" y="9971"/>
                  </a:cubicBezTo>
                  <a:lnTo>
                    <a:pt x="1581" y="9971"/>
                  </a:lnTo>
                  <a:cubicBezTo>
                    <a:pt x="1308" y="9971"/>
                    <a:pt x="1126" y="9788"/>
                    <a:pt x="1126" y="9515"/>
                  </a:cubicBezTo>
                  <a:lnTo>
                    <a:pt x="1126" y="1551"/>
                  </a:lnTo>
                  <a:cubicBezTo>
                    <a:pt x="1126" y="1278"/>
                    <a:pt x="1308" y="1095"/>
                    <a:pt x="1581" y="1095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80" y="11156"/>
                  </a:lnTo>
                  <a:cubicBezTo>
                    <a:pt x="10731" y="11156"/>
                    <a:pt x="11460" y="10427"/>
                    <a:pt x="11460" y="9576"/>
                  </a:cubicBezTo>
                  <a:lnTo>
                    <a:pt x="11460" y="1582"/>
                  </a:lnTo>
                  <a:cubicBezTo>
                    <a:pt x="11460" y="700"/>
                    <a:pt x="10731" y="1"/>
                    <a:pt x="9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374;p43">
              <a:extLst>
                <a:ext uri="{FF2B5EF4-FFF2-40B4-BE49-F238E27FC236}">
                  <a16:creationId xmlns:a16="http://schemas.microsoft.com/office/drawing/2014/main" id="{B2C79B9C-076C-4264-9ACE-15419C0E7F9A}"/>
                </a:ext>
              </a:extLst>
            </p:cNvPr>
            <p:cNvSpPr/>
            <p:nvPr/>
          </p:nvSpPr>
          <p:spPr>
            <a:xfrm>
              <a:off x="3159150" y="4628025"/>
              <a:ext cx="286500" cy="279650"/>
            </a:xfrm>
            <a:custGeom>
              <a:avLst/>
              <a:gdLst/>
              <a:ahLst/>
              <a:cxnLst/>
              <a:rect l="l" t="t" r="r" b="b"/>
              <a:pathLst>
                <a:path w="11460" h="11186" extrusionOk="0">
                  <a:moveTo>
                    <a:pt x="9909" y="1155"/>
                  </a:moveTo>
                  <a:cubicBezTo>
                    <a:pt x="10183" y="1155"/>
                    <a:pt x="10365" y="1338"/>
                    <a:pt x="10365" y="1611"/>
                  </a:cubicBezTo>
                  <a:lnTo>
                    <a:pt x="10365" y="9575"/>
                  </a:lnTo>
                  <a:cubicBezTo>
                    <a:pt x="10365" y="9848"/>
                    <a:pt x="10183" y="10031"/>
                    <a:pt x="9909" y="10031"/>
                  </a:cubicBezTo>
                  <a:lnTo>
                    <a:pt x="1641" y="10031"/>
                  </a:lnTo>
                  <a:cubicBezTo>
                    <a:pt x="1368" y="10031"/>
                    <a:pt x="1186" y="9848"/>
                    <a:pt x="1186" y="9575"/>
                  </a:cubicBezTo>
                  <a:lnTo>
                    <a:pt x="1186" y="1611"/>
                  </a:lnTo>
                  <a:cubicBezTo>
                    <a:pt x="1186" y="1338"/>
                    <a:pt x="1368" y="1155"/>
                    <a:pt x="1641" y="1155"/>
                  </a:cubicBezTo>
                  <a:close/>
                  <a:moveTo>
                    <a:pt x="1581" y="0"/>
                  </a:moveTo>
                  <a:cubicBezTo>
                    <a:pt x="699" y="0"/>
                    <a:pt x="0" y="730"/>
                    <a:pt x="0" y="1611"/>
                  </a:cubicBezTo>
                  <a:lnTo>
                    <a:pt x="0" y="9575"/>
                  </a:lnTo>
                  <a:cubicBezTo>
                    <a:pt x="0" y="10456"/>
                    <a:pt x="699" y="11186"/>
                    <a:pt x="1581" y="11186"/>
                  </a:cubicBezTo>
                  <a:lnTo>
                    <a:pt x="9879" y="11186"/>
                  </a:lnTo>
                  <a:cubicBezTo>
                    <a:pt x="10791" y="11186"/>
                    <a:pt x="11459" y="10456"/>
                    <a:pt x="11459" y="9575"/>
                  </a:cubicBezTo>
                  <a:lnTo>
                    <a:pt x="11459" y="1611"/>
                  </a:lnTo>
                  <a:cubicBezTo>
                    <a:pt x="11459" y="730"/>
                    <a:pt x="1076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375;p43">
              <a:extLst>
                <a:ext uri="{FF2B5EF4-FFF2-40B4-BE49-F238E27FC236}">
                  <a16:creationId xmlns:a16="http://schemas.microsoft.com/office/drawing/2014/main" id="{E5C20E38-5179-4ACC-BDBE-7E049BD8ACF8}"/>
                </a:ext>
              </a:extLst>
            </p:cNvPr>
            <p:cNvSpPr/>
            <p:nvPr/>
          </p:nvSpPr>
          <p:spPr>
            <a:xfrm>
              <a:off x="3500325" y="4628025"/>
              <a:ext cx="286500" cy="279650"/>
            </a:xfrm>
            <a:custGeom>
              <a:avLst/>
              <a:gdLst/>
              <a:ahLst/>
              <a:cxnLst/>
              <a:rect l="l" t="t" r="r" b="b"/>
              <a:pathLst>
                <a:path w="11460" h="11186" extrusionOk="0">
                  <a:moveTo>
                    <a:pt x="9879" y="1155"/>
                  </a:moveTo>
                  <a:cubicBezTo>
                    <a:pt x="1012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23" y="10031"/>
                    <a:pt x="9879" y="10031"/>
                  </a:cubicBezTo>
                  <a:lnTo>
                    <a:pt x="1581" y="10031"/>
                  </a:lnTo>
                  <a:cubicBezTo>
                    <a:pt x="1308" y="10031"/>
                    <a:pt x="1125" y="9848"/>
                    <a:pt x="1125" y="9575"/>
                  </a:cubicBezTo>
                  <a:lnTo>
                    <a:pt x="1125" y="1611"/>
                  </a:lnTo>
                  <a:cubicBezTo>
                    <a:pt x="1125" y="1338"/>
                    <a:pt x="1308" y="1155"/>
                    <a:pt x="1581" y="115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00" y="11186"/>
                    <a:pt x="1581" y="11186"/>
                  </a:cubicBezTo>
                  <a:lnTo>
                    <a:pt x="9879" y="11186"/>
                  </a:lnTo>
                  <a:cubicBezTo>
                    <a:pt x="10730" y="11186"/>
                    <a:pt x="11460" y="10456"/>
                    <a:pt x="11460" y="9575"/>
                  </a:cubicBezTo>
                  <a:lnTo>
                    <a:pt x="11460" y="1611"/>
                  </a:lnTo>
                  <a:cubicBezTo>
                    <a:pt x="11460" y="730"/>
                    <a:pt x="1073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376;p43">
              <a:extLst>
                <a:ext uri="{FF2B5EF4-FFF2-40B4-BE49-F238E27FC236}">
                  <a16:creationId xmlns:a16="http://schemas.microsoft.com/office/drawing/2014/main" id="{862ED37E-BE7D-4FD8-8687-E400E75ABDBC}"/>
                </a:ext>
              </a:extLst>
            </p:cNvPr>
            <p:cNvSpPr/>
            <p:nvPr/>
          </p:nvSpPr>
          <p:spPr>
            <a:xfrm>
              <a:off x="3840000" y="4628025"/>
              <a:ext cx="287275" cy="279650"/>
            </a:xfrm>
            <a:custGeom>
              <a:avLst/>
              <a:gdLst/>
              <a:ahLst/>
              <a:cxnLst/>
              <a:rect l="l" t="t" r="r" b="b"/>
              <a:pathLst>
                <a:path w="11491" h="11186" extrusionOk="0">
                  <a:moveTo>
                    <a:pt x="9879" y="1155"/>
                  </a:moveTo>
                  <a:cubicBezTo>
                    <a:pt x="1015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53" y="10031"/>
                    <a:pt x="9879" y="10031"/>
                  </a:cubicBezTo>
                  <a:lnTo>
                    <a:pt x="1612" y="10031"/>
                  </a:lnTo>
                  <a:cubicBezTo>
                    <a:pt x="1338" y="10031"/>
                    <a:pt x="1156" y="9848"/>
                    <a:pt x="1156" y="9575"/>
                  </a:cubicBezTo>
                  <a:lnTo>
                    <a:pt x="1156" y="1611"/>
                  </a:lnTo>
                  <a:cubicBezTo>
                    <a:pt x="1156" y="1338"/>
                    <a:pt x="1338" y="1155"/>
                    <a:pt x="1612" y="1155"/>
                  </a:cubicBezTo>
                  <a:close/>
                  <a:moveTo>
                    <a:pt x="1612" y="0"/>
                  </a:moveTo>
                  <a:cubicBezTo>
                    <a:pt x="73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30" y="11186"/>
                    <a:pt x="1612" y="11186"/>
                  </a:cubicBezTo>
                  <a:lnTo>
                    <a:pt x="9879" y="11186"/>
                  </a:lnTo>
                  <a:cubicBezTo>
                    <a:pt x="10761" y="11186"/>
                    <a:pt x="11490" y="10456"/>
                    <a:pt x="11490" y="9575"/>
                  </a:cubicBezTo>
                  <a:lnTo>
                    <a:pt x="11490" y="1611"/>
                  </a:lnTo>
                  <a:cubicBezTo>
                    <a:pt x="11490" y="730"/>
                    <a:pt x="10761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377;p43">
              <a:extLst>
                <a:ext uri="{FF2B5EF4-FFF2-40B4-BE49-F238E27FC236}">
                  <a16:creationId xmlns:a16="http://schemas.microsoft.com/office/drawing/2014/main" id="{8E7D3BF3-FA2D-49D8-A915-7C59A3691D56}"/>
                </a:ext>
              </a:extLst>
            </p:cNvPr>
            <p:cNvSpPr/>
            <p:nvPr/>
          </p:nvSpPr>
          <p:spPr>
            <a:xfrm>
              <a:off x="4180425" y="4628025"/>
              <a:ext cx="286525" cy="279650"/>
            </a:xfrm>
            <a:custGeom>
              <a:avLst/>
              <a:gdLst/>
              <a:ahLst/>
              <a:cxnLst/>
              <a:rect l="l" t="t" r="r" b="b"/>
              <a:pathLst>
                <a:path w="11461" h="11186" extrusionOk="0">
                  <a:moveTo>
                    <a:pt x="9880" y="1155"/>
                  </a:moveTo>
                  <a:cubicBezTo>
                    <a:pt x="1012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23" y="10031"/>
                    <a:pt x="9880" y="10031"/>
                  </a:cubicBezTo>
                  <a:lnTo>
                    <a:pt x="1581" y="10031"/>
                  </a:lnTo>
                  <a:cubicBezTo>
                    <a:pt x="1308" y="10031"/>
                    <a:pt x="1126" y="9848"/>
                    <a:pt x="1126" y="9575"/>
                  </a:cubicBezTo>
                  <a:lnTo>
                    <a:pt x="1126" y="1611"/>
                  </a:lnTo>
                  <a:cubicBezTo>
                    <a:pt x="1126" y="1338"/>
                    <a:pt x="1308" y="1155"/>
                    <a:pt x="1581" y="115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00" y="11186"/>
                    <a:pt x="1581" y="11186"/>
                  </a:cubicBezTo>
                  <a:lnTo>
                    <a:pt x="9880" y="11186"/>
                  </a:lnTo>
                  <a:cubicBezTo>
                    <a:pt x="10731" y="11186"/>
                    <a:pt x="11460" y="10456"/>
                    <a:pt x="11460" y="9575"/>
                  </a:cubicBezTo>
                  <a:lnTo>
                    <a:pt x="11460" y="1611"/>
                  </a:lnTo>
                  <a:cubicBezTo>
                    <a:pt x="11460" y="730"/>
                    <a:pt x="10731" y="0"/>
                    <a:pt x="9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378;p43">
              <a:extLst>
                <a:ext uri="{FF2B5EF4-FFF2-40B4-BE49-F238E27FC236}">
                  <a16:creationId xmlns:a16="http://schemas.microsoft.com/office/drawing/2014/main" id="{80F161C5-D324-4094-8800-F13AD95B419E}"/>
                </a:ext>
              </a:extLst>
            </p:cNvPr>
            <p:cNvSpPr/>
            <p:nvPr/>
          </p:nvSpPr>
          <p:spPr>
            <a:xfrm>
              <a:off x="3064150" y="3027700"/>
              <a:ext cx="1492450" cy="2054000"/>
            </a:xfrm>
            <a:custGeom>
              <a:avLst/>
              <a:gdLst/>
              <a:ahLst/>
              <a:cxnLst/>
              <a:rect l="l" t="t" r="r" b="b"/>
              <a:pathLst>
                <a:path w="59698" h="82160" extrusionOk="0">
                  <a:moveTo>
                    <a:pt x="54014" y="1155"/>
                  </a:moveTo>
                  <a:cubicBezTo>
                    <a:pt x="56537" y="1155"/>
                    <a:pt x="58543" y="3161"/>
                    <a:pt x="58543" y="5654"/>
                  </a:cubicBezTo>
                  <a:lnTo>
                    <a:pt x="58543" y="76475"/>
                  </a:lnTo>
                  <a:cubicBezTo>
                    <a:pt x="58543" y="78998"/>
                    <a:pt x="56537" y="81004"/>
                    <a:pt x="54014" y="81004"/>
                  </a:cubicBezTo>
                  <a:lnTo>
                    <a:pt x="5654" y="81004"/>
                  </a:lnTo>
                  <a:cubicBezTo>
                    <a:pt x="3162" y="81004"/>
                    <a:pt x="1125" y="78998"/>
                    <a:pt x="1125" y="76475"/>
                  </a:cubicBezTo>
                  <a:lnTo>
                    <a:pt x="1125" y="5654"/>
                  </a:lnTo>
                  <a:cubicBezTo>
                    <a:pt x="1125" y="3161"/>
                    <a:pt x="3131" y="1155"/>
                    <a:pt x="5654" y="1155"/>
                  </a:cubicBezTo>
                  <a:close/>
                  <a:moveTo>
                    <a:pt x="5654" y="0"/>
                  </a:moveTo>
                  <a:cubicBezTo>
                    <a:pt x="2554" y="0"/>
                    <a:pt x="1" y="2553"/>
                    <a:pt x="1" y="5654"/>
                  </a:cubicBezTo>
                  <a:lnTo>
                    <a:pt x="1" y="76475"/>
                  </a:lnTo>
                  <a:cubicBezTo>
                    <a:pt x="1" y="79606"/>
                    <a:pt x="2554" y="82159"/>
                    <a:pt x="5654" y="82159"/>
                  </a:cubicBezTo>
                  <a:lnTo>
                    <a:pt x="54014" y="82159"/>
                  </a:lnTo>
                  <a:cubicBezTo>
                    <a:pt x="57145" y="82159"/>
                    <a:pt x="59698" y="79606"/>
                    <a:pt x="59698" y="76475"/>
                  </a:cubicBezTo>
                  <a:lnTo>
                    <a:pt x="59698" y="5654"/>
                  </a:lnTo>
                  <a:cubicBezTo>
                    <a:pt x="59698" y="2553"/>
                    <a:pt x="57145" y="0"/>
                    <a:pt x="5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1379;p43">
            <a:extLst>
              <a:ext uri="{FF2B5EF4-FFF2-40B4-BE49-F238E27FC236}">
                <a16:creationId xmlns:a16="http://schemas.microsoft.com/office/drawing/2014/main" id="{86D40992-EBCE-4ACC-9A2F-8EE6EE276DC6}"/>
              </a:ext>
            </a:extLst>
          </p:cNvPr>
          <p:cNvGrpSpPr/>
          <p:nvPr/>
        </p:nvGrpSpPr>
        <p:grpSpPr>
          <a:xfrm>
            <a:off x="8121319" y="1799010"/>
            <a:ext cx="242585" cy="475038"/>
            <a:chOff x="6833975" y="3957025"/>
            <a:chExt cx="346550" cy="678625"/>
          </a:xfrm>
        </p:grpSpPr>
        <p:sp>
          <p:nvSpPr>
            <p:cNvPr id="51" name="Google Shape;1380;p43">
              <a:extLst>
                <a:ext uri="{FF2B5EF4-FFF2-40B4-BE49-F238E27FC236}">
                  <a16:creationId xmlns:a16="http://schemas.microsoft.com/office/drawing/2014/main" id="{0D5AFFC0-0386-472A-8D97-81378B941AE9}"/>
                </a:ext>
              </a:extLst>
            </p:cNvPr>
            <p:cNvSpPr/>
            <p:nvPr/>
          </p:nvSpPr>
          <p:spPr>
            <a:xfrm>
              <a:off x="6833975" y="4212350"/>
              <a:ext cx="303225" cy="376175"/>
            </a:xfrm>
            <a:custGeom>
              <a:avLst/>
              <a:gdLst/>
              <a:ahLst/>
              <a:cxnLst/>
              <a:rect l="l" t="t" r="r" b="b"/>
              <a:pathLst>
                <a:path w="12129" h="15047" extrusionOk="0">
                  <a:moveTo>
                    <a:pt x="1" y="1"/>
                  </a:moveTo>
                  <a:lnTo>
                    <a:pt x="1" y="15047"/>
                  </a:lnTo>
                  <a:lnTo>
                    <a:pt x="12129" y="15047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381;p43">
              <a:extLst>
                <a:ext uri="{FF2B5EF4-FFF2-40B4-BE49-F238E27FC236}">
                  <a16:creationId xmlns:a16="http://schemas.microsoft.com/office/drawing/2014/main" id="{24C7A05E-15CF-48E2-9762-7B886DBCA287}"/>
                </a:ext>
              </a:extLst>
            </p:cNvPr>
            <p:cNvSpPr/>
            <p:nvPr/>
          </p:nvSpPr>
          <p:spPr>
            <a:xfrm>
              <a:off x="6833975" y="3957025"/>
              <a:ext cx="303225" cy="255350"/>
            </a:xfrm>
            <a:custGeom>
              <a:avLst/>
              <a:gdLst/>
              <a:ahLst/>
              <a:cxnLst/>
              <a:rect l="l" t="t" r="r" b="b"/>
              <a:pathLst>
                <a:path w="12129" h="10214" extrusionOk="0">
                  <a:moveTo>
                    <a:pt x="1" y="1"/>
                  </a:moveTo>
                  <a:lnTo>
                    <a:pt x="1" y="10214"/>
                  </a:lnTo>
                  <a:lnTo>
                    <a:pt x="12129" y="10214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382;p43">
              <a:extLst>
                <a:ext uri="{FF2B5EF4-FFF2-40B4-BE49-F238E27FC236}">
                  <a16:creationId xmlns:a16="http://schemas.microsoft.com/office/drawing/2014/main" id="{EF632DCF-423A-4036-9473-1B8655C4541D}"/>
                </a:ext>
              </a:extLst>
            </p:cNvPr>
            <p:cNvSpPr/>
            <p:nvPr/>
          </p:nvSpPr>
          <p:spPr>
            <a:xfrm>
              <a:off x="6849175" y="3985150"/>
              <a:ext cx="331350" cy="650500"/>
            </a:xfrm>
            <a:custGeom>
              <a:avLst/>
              <a:gdLst/>
              <a:ahLst/>
              <a:cxnLst/>
              <a:rect l="l" t="t" r="r" b="b"/>
              <a:pathLst>
                <a:path w="13254" h="26020" extrusionOk="0">
                  <a:moveTo>
                    <a:pt x="12129" y="1156"/>
                  </a:moveTo>
                  <a:lnTo>
                    <a:pt x="12129" y="24895"/>
                  </a:lnTo>
                  <a:lnTo>
                    <a:pt x="1156" y="24895"/>
                  </a:lnTo>
                  <a:lnTo>
                    <a:pt x="1156" y="1156"/>
                  </a:lnTo>
                  <a:close/>
                  <a:moveTo>
                    <a:pt x="1" y="1"/>
                  </a:moveTo>
                  <a:lnTo>
                    <a:pt x="1" y="26019"/>
                  </a:lnTo>
                  <a:lnTo>
                    <a:pt x="13253" y="26019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1383;p43">
            <a:extLst>
              <a:ext uri="{FF2B5EF4-FFF2-40B4-BE49-F238E27FC236}">
                <a16:creationId xmlns:a16="http://schemas.microsoft.com/office/drawing/2014/main" id="{AADA700C-4990-46D5-997B-C9DE8CAE5FAF}"/>
              </a:ext>
            </a:extLst>
          </p:cNvPr>
          <p:cNvGrpSpPr/>
          <p:nvPr/>
        </p:nvGrpSpPr>
        <p:grpSpPr>
          <a:xfrm>
            <a:off x="80082" y="3640135"/>
            <a:ext cx="1279828" cy="1427160"/>
            <a:chOff x="5321800" y="3042900"/>
            <a:chExt cx="1828325" cy="2038800"/>
          </a:xfrm>
        </p:grpSpPr>
        <p:sp>
          <p:nvSpPr>
            <p:cNvPr id="55" name="Google Shape;1384;p43">
              <a:extLst>
                <a:ext uri="{FF2B5EF4-FFF2-40B4-BE49-F238E27FC236}">
                  <a16:creationId xmlns:a16="http://schemas.microsoft.com/office/drawing/2014/main" id="{D790277C-9165-4910-9140-0CB953762790}"/>
                </a:ext>
              </a:extLst>
            </p:cNvPr>
            <p:cNvSpPr/>
            <p:nvPr/>
          </p:nvSpPr>
          <p:spPr>
            <a:xfrm rot="10800000">
              <a:off x="5404625" y="3080875"/>
              <a:ext cx="1745500" cy="1986375"/>
            </a:xfrm>
            <a:custGeom>
              <a:avLst/>
              <a:gdLst/>
              <a:ahLst/>
              <a:cxnLst/>
              <a:rect l="l" t="t" r="r" b="b"/>
              <a:pathLst>
                <a:path w="69820" h="79455" extrusionOk="0">
                  <a:moveTo>
                    <a:pt x="9484" y="25199"/>
                  </a:moveTo>
                  <a:lnTo>
                    <a:pt x="48816" y="69941"/>
                  </a:lnTo>
                  <a:lnTo>
                    <a:pt x="9484" y="69941"/>
                  </a:lnTo>
                  <a:lnTo>
                    <a:pt x="9484" y="25199"/>
                  </a:lnTo>
                  <a:close/>
                  <a:moveTo>
                    <a:pt x="0" y="1"/>
                  </a:moveTo>
                  <a:lnTo>
                    <a:pt x="0" y="79455"/>
                  </a:lnTo>
                  <a:lnTo>
                    <a:pt x="69819" y="794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385;p43">
              <a:extLst>
                <a:ext uri="{FF2B5EF4-FFF2-40B4-BE49-F238E27FC236}">
                  <a16:creationId xmlns:a16="http://schemas.microsoft.com/office/drawing/2014/main" id="{00013A16-C6AC-4DAB-8ED4-16EBCB6A66B6}"/>
                </a:ext>
              </a:extLst>
            </p:cNvPr>
            <p:cNvSpPr/>
            <p:nvPr/>
          </p:nvSpPr>
          <p:spPr>
            <a:xfrm rot="10800000">
              <a:off x="5321800" y="3042900"/>
              <a:ext cx="1791850" cy="2038800"/>
            </a:xfrm>
            <a:custGeom>
              <a:avLst/>
              <a:gdLst/>
              <a:ahLst/>
              <a:cxnLst/>
              <a:rect l="l" t="t" r="r" b="b"/>
              <a:pathLst>
                <a:path w="71674" h="81552" extrusionOk="0">
                  <a:moveTo>
                    <a:pt x="10639" y="28238"/>
                  </a:moveTo>
                  <a:lnTo>
                    <a:pt x="48147" y="70913"/>
                  </a:lnTo>
                  <a:lnTo>
                    <a:pt x="10639" y="70913"/>
                  </a:lnTo>
                  <a:lnTo>
                    <a:pt x="10639" y="28238"/>
                  </a:lnTo>
                  <a:close/>
                  <a:moveTo>
                    <a:pt x="9514" y="25198"/>
                  </a:moveTo>
                  <a:lnTo>
                    <a:pt x="9514" y="72038"/>
                  </a:lnTo>
                  <a:lnTo>
                    <a:pt x="50640" y="72038"/>
                  </a:lnTo>
                  <a:lnTo>
                    <a:pt x="9514" y="25198"/>
                  </a:lnTo>
                  <a:close/>
                  <a:moveTo>
                    <a:pt x="1155" y="3040"/>
                  </a:moveTo>
                  <a:lnTo>
                    <a:pt x="69150" y="80396"/>
                  </a:lnTo>
                  <a:lnTo>
                    <a:pt x="1155" y="80396"/>
                  </a:lnTo>
                  <a:lnTo>
                    <a:pt x="1155" y="3040"/>
                  </a:lnTo>
                  <a:close/>
                  <a:moveTo>
                    <a:pt x="0" y="0"/>
                  </a:moveTo>
                  <a:lnTo>
                    <a:pt x="0" y="81551"/>
                  </a:lnTo>
                  <a:lnTo>
                    <a:pt x="71673" y="81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1386;p43">
            <a:extLst>
              <a:ext uri="{FF2B5EF4-FFF2-40B4-BE49-F238E27FC236}">
                <a16:creationId xmlns:a16="http://schemas.microsoft.com/office/drawing/2014/main" id="{34BE34A8-2A17-43D2-B54F-EDDE33EDDD7A}"/>
              </a:ext>
            </a:extLst>
          </p:cNvPr>
          <p:cNvGrpSpPr/>
          <p:nvPr/>
        </p:nvGrpSpPr>
        <p:grpSpPr>
          <a:xfrm rot="5400000">
            <a:off x="1975352" y="4499710"/>
            <a:ext cx="171833" cy="943110"/>
            <a:chOff x="6952525" y="2517050"/>
            <a:chExt cx="245475" cy="1347300"/>
          </a:xfrm>
        </p:grpSpPr>
        <p:sp>
          <p:nvSpPr>
            <p:cNvPr id="58" name="Google Shape;1387;p43">
              <a:extLst>
                <a:ext uri="{FF2B5EF4-FFF2-40B4-BE49-F238E27FC236}">
                  <a16:creationId xmlns:a16="http://schemas.microsoft.com/office/drawing/2014/main" id="{A90EE4A5-012F-47B3-A005-AD30663741F0}"/>
                </a:ext>
              </a:extLst>
            </p:cNvPr>
            <p:cNvSpPr/>
            <p:nvPr/>
          </p:nvSpPr>
          <p:spPr>
            <a:xfrm>
              <a:off x="7012550" y="2731325"/>
              <a:ext cx="185450" cy="1119350"/>
            </a:xfrm>
            <a:custGeom>
              <a:avLst/>
              <a:gdLst/>
              <a:ahLst/>
              <a:cxnLst/>
              <a:rect l="l" t="t" r="r" b="b"/>
              <a:pathLst>
                <a:path w="7418" h="44774" extrusionOk="0">
                  <a:moveTo>
                    <a:pt x="1" y="1"/>
                  </a:moveTo>
                  <a:lnTo>
                    <a:pt x="1" y="43649"/>
                  </a:lnTo>
                  <a:cubicBezTo>
                    <a:pt x="1" y="44257"/>
                    <a:pt x="487" y="44774"/>
                    <a:pt x="1095" y="44774"/>
                  </a:cubicBezTo>
                  <a:lnTo>
                    <a:pt x="6323" y="44774"/>
                  </a:lnTo>
                  <a:cubicBezTo>
                    <a:pt x="6931" y="44774"/>
                    <a:pt x="7417" y="44257"/>
                    <a:pt x="7356" y="43710"/>
                  </a:cubicBezTo>
                  <a:lnTo>
                    <a:pt x="73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388;p43">
              <a:extLst>
                <a:ext uri="{FF2B5EF4-FFF2-40B4-BE49-F238E27FC236}">
                  <a16:creationId xmlns:a16="http://schemas.microsoft.com/office/drawing/2014/main" id="{F8F549B3-C8D0-477C-9AEA-4C6A2E34E914}"/>
                </a:ext>
              </a:extLst>
            </p:cNvPr>
            <p:cNvSpPr/>
            <p:nvPr/>
          </p:nvSpPr>
          <p:spPr>
            <a:xfrm>
              <a:off x="6952525" y="2716900"/>
              <a:ext cx="214325" cy="1147450"/>
            </a:xfrm>
            <a:custGeom>
              <a:avLst/>
              <a:gdLst/>
              <a:ahLst/>
              <a:cxnLst/>
              <a:rect l="l" t="t" r="r" b="b"/>
              <a:pathLst>
                <a:path w="8573" h="45898" extrusionOk="0">
                  <a:moveTo>
                    <a:pt x="7417" y="1155"/>
                  </a:moveTo>
                  <a:lnTo>
                    <a:pt x="7417" y="44287"/>
                  </a:lnTo>
                  <a:cubicBezTo>
                    <a:pt x="7417" y="44560"/>
                    <a:pt x="7204" y="44803"/>
                    <a:pt x="6900" y="44803"/>
                  </a:cubicBezTo>
                  <a:lnTo>
                    <a:pt x="1672" y="44803"/>
                  </a:lnTo>
                  <a:cubicBezTo>
                    <a:pt x="1368" y="44803"/>
                    <a:pt x="1155" y="44591"/>
                    <a:pt x="1155" y="44287"/>
                  </a:cubicBezTo>
                  <a:lnTo>
                    <a:pt x="1155" y="1155"/>
                  </a:lnTo>
                  <a:close/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lnTo>
                    <a:pt x="0" y="44226"/>
                  </a:lnTo>
                  <a:cubicBezTo>
                    <a:pt x="0" y="45138"/>
                    <a:pt x="760" y="45898"/>
                    <a:pt x="1672" y="45898"/>
                  </a:cubicBezTo>
                  <a:lnTo>
                    <a:pt x="6900" y="45898"/>
                  </a:lnTo>
                  <a:cubicBezTo>
                    <a:pt x="7812" y="45898"/>
                    <a:pt x="8572" y="45199"/>
                    <a:pt x="8511" y="44287"/>
                  </a:cubicBezTo>
                  <a:lnTo>
                    <a:pt x="8511" y="578"/>
                  </a:lnTo>
                  <a:cubicBezTo>
                    <a:pt x="8511" y="274"/>
                    <a:pt x="8238" y="0"/>
                    <a:pt x="7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389;p43">
              <a:extLst>
                <a:ext uri="{FF2B5EF4-FFF2-40B4-BE49-F238E27FC236}">
                  <a16:creationId xmlns:a16="http://schemas.microsoft.com/office/drawing/2014/main" id="{12E1A2BB-6EA4-4FB5-A301-58BE5C76D083}"/>
                </a:ext>
              </a:extLst>
            </p:cNvPr>
            <p:cNvSpPr/>
            <p:nvPr/>
          </p:nvSpPr>
          <p:spPr>
            <a:xfrm>
              <a:off x="6966950" y="3655350"/>
              <a:ext cx="184700" cy="28900"/>
            </a:xfrm>
            <a:custGeom>
              <a:avLst/>
              <a:gdLst/>
              <a:ahLst/>
              <a:cxnLst/>
              <a:rect l="l" t="t" r="r" b="b"/>
              <a:pathLst>
                <a:path w="7388" h="1156" extrusionOk="0">
                  <a:moveTo>
                    <a:pt x="1" y="1"/>
                  </a:moveTo>
                  <a:lnTo>
                    <a:pt x="1" y="1156"/>
                  </a:lnTo>
                  <a:lnTo>
                    <a:pt x="7387" y="1156"/>
                  </a:lnTo>
                  <a:lnTo>
                    <a:pt x="7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390;p43">
              <a:extLst>
                <a:ext uri="{FF2B5EF4-FFF2-40B4-BE49-F238E27FC236}">
                  <a16:creationId xmlns:a16="http://schemas.microsoft.com/office/drawing/2014/main" id="{A3092701-EDDB-4342-BF29-C682094E5A7F}"/>
                </a:ext>
              </a:extLst>
            </p:cNvPr>
            <p:cNvSpPr/>
            <p:nvPr/>
          </p:nvSpPr>
          <p:spPr>
            <a:xfrm>
              <a:off x="6952525" y="2517050"/>
              <a:ext cx="215075" cy="228750"/>
            </a:xfrm>
            <a:custGeom>
              <a:avLst/>
              <a:gdLst/>
              <a:ahLst/>
              <a:cxnLst/>
              <a:rect l="l" t="t" r="r" b="b"/>
              <a:pathLst>
                <a:path w="8603" h="9150" extrusionOk="0">
                  <a:moveTo>
                    <a:pt x="4256" y="1915"/>
                  </a:moveTo>
                  <a:lnTo>
                    <a:pt x="7083" y="7994"/>
                  </a:lnTo>
                  <a:lnTo>
                    <a:pt x="1490" y="7994"/>
                  </a:lnTo>
                  <a:lnTo>
                    <a:pt x="4256" y="1915"/>
                  </a:lnTo>
                  <a:close/>
                  <a:moveTo>
                    <a:pt x="4317" y="0"/>
                  </a:moveTo>
                  <a:cubicBezTo>
                    <a:pt x="4073" y="0"/>
                    <a:pt x="3861" y="152"/>
                    <a:pt x="3770" y="335"/>
                  </a:cubicBezTo>
                  <a:lnTo>
                    <a:pt x="92" y="8359"/>
                  </a:lnTo>
                  <a:cubicBezTo>
                    <a:pt x="0" y="8511"/>
                    <a:pt x="0" y="8724"/>
                    <a:pt x="122" y="8876"/>
                  </a:cubicBezTo>
                  <a:cubicBezTo>
                    <a:pt x="244" y="9028"/>
                    <a:pt x="426" y="9149"/>
                    <a:pt x="608" y="9149"/>
                  </a:cubicBezTo>
                  <a:lnTo>
                    <a:pt x="7995" y="9149"/>
                  </a:lnTo>
                  <a:cubicBezTo>
                    <a:pt x="8177" y="9149"/>
                    <a:pt x="8329" y="9058"/>
                    <a:pt x="8481" y="8876"/>
                  </a:cubicBezTo>
                  <a:cubicBezTo>
                    <a:pt x="8602" y="8724"/>
                    <a:pt x="8602" y="8541"/>
                    <a:pt x="8511" y="8359"/>
                  </a:cubicBezTo>
                  <a:lnTo>
                    <a:pt x="4833" y="335"/>
                  </a:lnTo>
                  <a:cubicBezTo>
                    <a:pt x="4712" y="91"/>
                    <a:pt x="4529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391;p43">
            <a:extLst>
              <a:ext uri="{FF2B5EF4-FFF2-40B4-BE49-F238E27FC236}">
                <a16:creationId xmlns:a16="http://schemas.microsoft.com/office/drawing/2014/main" id="{A810C08F-78A2-4BEA-8407-B6F7334B0682}"/>
              </a:ext>
            </a:extLst>
          </p:cNvPr>
          <p:cNvGrpSpPr/>
          <p:nvPr/>
        </p:nvGrpSpPr>
        <p:grpSpPr>
          <a:xfrm>
            <a:off x="6100822" y="540003"/>
            <a:ext cx="1675047" cy="149573"/>
            <a:chOff x="4790625" y="1824675"/>
            <a:chExt cx="2392925" cy="213675"/>
          </a:xfrm>
        </p:grpSpPr>
        <p:sp>
          <p:nvSpPr>
            <p:cNvPr id="63" name="Google Shape;1392;p43">
              <a:extLst>
                <a:ext uri="{FF2B5EF4-FFF2-40B4-BE49-F238E27FC236}">
                  <a16:creationId xmlns:a16="http://schemas.microsoft.com/office/drawing/2014/main" id="{EA08552D-780D-4110-99E4-C9D63768C53C}"/>
                </a:ext>
              </a:extLst>
            </p:cNvPr>
            <p:cNvSpPr/>
            <p:nvPr/>
          </p:nvSpPr>
          <p:spPr>
            <a:xfrm>
              <a:off x="5005675" y="1839225"/>
              <a:ext cx="2163450" cy="184675"/>
            </a:xfrm>
            <a:custGeom>
              <a:avLst/>
              <a:gdLst/>
              <a:ahLst/>
              <a:cxnLst/>
              <a:rect l="l" t="t" r="r" b="b"/>
              <a:pathLst>
                <a:path w="86538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82859" y="7387"/>
                  </a:lnTo>
                  <a:cubicBezTo>
                    <a:pt x="84926" y="7387"/>
                    <a:pt x="86537" y="5745"/>
                    <a:pt x="86537" y="3709"/>
                  </a:cubicBezTo>
                  <a:cubicBezTo>
                    <a:pt x="86537" y="1642"/>
                    <a:pt x="84865" y="0"/>
                    <a:pt x="82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1393;p43">
              <a:extLst>
                <a:ext uri="{FF2B5EF4-FFF2-40B4-BE49-F238E27FC236}">
                  <a16:creationId xmlns:a16="http://schemas.microsoft.com/office/drawing/2014/main" id="{D83BF111-D93C-4D9E-8D14-A7B4CDED3E03}"/>
                </a:ext>
              </a:extLst>
            </p:cNvPr>
            <p:cNvSpPr/>
            <p:nvPr/>
          </p:nvSpPr>
          <p:spPr>
            <a:xfrm>
              <a:off x="4991250" y="1825550"/>
              <a:ext cx="2192300" cy="212800"/>
            </a:xfrm>
            <a:custGeom>
              <a:avLst/>
              <a:gdLst/>
              <a:ahLst/>
              <a:cxnLst/>
              <a:rect l="l" t="t" r="r" b="b"/>
              <a:pathLst>
                <a:path w="87692" h="8512" extrusionOk="0">
                  <a:moveTo>
                    <a:pt x="83436" y="1125"/>
                  </a:moveTo>
                  <a:cubicBezTo>
                    <a:pt x="85138" y="1125"/>
                    <a:pt x="86567" y="2523"/>
                    <a:pt x="86567" y="4256"/>
                  </a:cubicBezTo>
                  <a:cubicBezTo>
                    <a:pt x="86567" y="5958"/>
                    <a:pt x="85138" y="7356"/>
                    <a:pt x="83436" y="7356"/>
                  </a:cubicBezTo>
                  <a:lnTo>
                    <a:pt x="1155" y="7356"/>
                  </a:lnTo>
                  <a:lnTo>
                    <a:pt x="1155" y="1125"/>
                  </a:ln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lnTo>
                    <a:pt x="0" y="7934"/>
                  </a:lnTo>
                  <a:cubicBezTo>
                    <a:pt x="0" y="8238"/>
                    <a:pt x="274" y="8511"/>
                    <a:pt x="578" y="8511"/>
                  </a:cubicBezTo>
                  <a:lnTo>
                    <a:pt x="83436" y="8511"/>
                  </a:lnTo>
                  <a:cubicBezTo>
                    <a:pt x="85746" y="8511"/>
                    <a:pt x="87692" y="6566"/>
                    <a:pt x="87692" y="4225"/>
                  </a:cubicBezTo>
                  <a:cubicBezTo>
                    <a:pt x="87692" y="1885"/>
                    <a:pt x="85807" y="0"/>
                    <a:pt x="8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394;p43">
              <a:extLst>
                <a:ext uri="{FF2B5EF4-FFF2-40B4-BE49-F238E27FC236}">
                  <a16:creationId xmlns:a16="http://schemas.microsoft.com/office/drawing/2014/main" id="{99261DD3-02CC-497E-9A4E-AC7C7013D48E}"/>
                </a:ext>
              </a:extLst>
            </p:cNvPr>
            <p:cNvSpPr/>
            <p:nvPr/>
          </p:nvSpPr>
          <p:spPr>
            <a:xfrm>
              <a:off x="6973800" y="1839225"/>
              <a:ext cx="28150" cy="184675"/>
            </a:xfrm>
            <a:custGeom>
              <a:avLst/>
              <a:gdLst/>
              <a:ahLst/>
              <a:cxnLst/>
              <a:rect l="l" t="t" r="r" b="b"/>
              <a:pathLst>
                <a:path w="1126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1125" y="738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395;p43">
              <a:extLst>
                <a:ext uri="{FF2B5EF4-FFF2-40B4-BE49-F238E27FC236}">
                  <a16:creationId xmlns:a16="http://schemas.microsoft.com/office/drawing/2014/main" id="{CA27E21B-0D62-4400-B805-2E679C20C635}"/>
                </a:ext>
              </a:extLst>
            </p:cNvPr>
            <p:cNvSpPr/>
            <p:nvPr/>
          </p:nvSpPr>
          <p:spPr>
            <a:xfrm>
              <a:off x="4790625" y="1824675"/>
              <a:ext cx="228750" cy="213675"/>
            </a:xfrm>
            <a:custGeom>
              <a:avLst/>
              <a:gdLst/>
              <a:ahLst/>
              <a:cxnLst/>
              <a:rect l="l" t="t" r="r" b="b"/>
              <a:pathLst>
                <a:path w="9150" h="8547" extrusionOk="0">
                  <a:moveTo>
                    <a:pt x="8025" y="1494"/>
                  </a:moveTo>
                  <a:lnTo>
                    <a:pt x="8025" y="7087"/>
                  </a:lnTo>
                  <a:lnTo>
                    <a:pt x="1946" y="4291"/>
                  </a:lnTo>
                  <a:lnTo>
                    <a:pt x="8025" y="1494"/>
                  </a:lnTo>
                  <a:close/>
                  <a:moveTo>
                    <a:pt x="8624" y="1"/>
                  </a:moveTo>
                  <a:cubicBezTo>
                    <a:pt x="8535" y="1"/>
                    <a:pt x="8444" y="23"/>
                    <a:pt x="8359" y="66"/>
                  </a:cubicBezTo>
                  <a:lnTo>
                    <a:pt x="335" y="3744"/>
                  </a:lnTo>
                  <a:cubicBezTo>
                    <a:pt x="122" y="3865"/>
                    <a:pt x="1" y="4048"/>
                    <a:pt x="1" y="4291"/>
                  </a:cubicBezTo>
                  <a:cubicBezTo>
                    <a:pt x="1" y="4503"/>
                    <a:pt x="153" y="4747"/>
                    <a:pt x="335" y="4807"/>
                  </a:cubicBezTo>
                  <a:lnTo>
                    <a:pt x="8359" y="8485"/>
                  </a:lnTo>
                  <a:cubicBezTo>
                    <a:pt x="8451" y="8546"/>
                    <a:pt x="8511" y="8546"/>
                    <a:pt x="8603" y="8546"/>
                  </a:cubicBezTo>
                  <a:cubicBezTo>
                    <a:pt x="8724" y="8546"/>
                    <a:pt x="8785" y="8485"/>
                    <a:pt x="8907" y="8455"/>
                  </a:cubicBezTo>
                  <a:cubicBezTo>
                    <a:pt x="9059" y="8333"/>
                    <a:pt x="9150" y="8151"/>
                    <a:pt x="9150" y="7969"/>
                  </a:cubicBezTo>
                  <a:lnTo>
                    <a:pt x="9150" y="582"/>
                  </a:lnTo>
                  <a:cubicBezTo>
                    <a:pt x="9150" y="400"/>
                    <a:pt x="9059" y="218"/>
                    <a:pt x="8907" y="96"/>
                  </a:cubicBezTo>
                  <a:cubicBezTo>
                    <a:pt x="8825" y="31"/>
                    <a:pt x="8726" y="1"/>
                    <a:pt x="8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396;p43">
              <a:extLst>
                <a:ext uri="{FF2B5EF4-FFF2-40B4-BE49-F238E27FC236}">
                  <a16:creationId xmlns:a16="http://schemas.microsoft.com/office/drawing/2014/main" id="{3101AC7E-957D-41E2-9089-96CC268DF4B5}"/>
                </a:ext>
              </a:extLst>
            </p:cNvPr>
            <p:cNvSpPr/>
            <p:nvPr/>
          </p:nvSpPr>
          <p:spPr>
            <a:xfrm>
              <a:off x="4991250" y="1917500"/>
              <a:ext cx="2010700" cy="28125"/>
            </a:xfrm>
            <a:custGeom>
              <a:avLst/>
              <a:gdLst/>
              <a:ahLst/>
              <a:cxnLst/>
              <a:rect l="l" t="t" r="r" b="b"/>
              <a:pathLst>
                <a:path w="80428" h="1125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lnTo>
                    <a:pt x="79880" y="1125"/>
                  </a:lnTo>
                  <a:cubicBezTo>
                    <a:pt x="80214" y="1125"/>
                    <a:pt x="80427" y="882"/>
                    <a:pt x="80427" y="578"/>
                  </a:cubicBezTo>
                  <a:cubicBezTo>
                    <a:pt x="80427" y="274"/>
                    <a:pt x="80154" y="0"/>
                    <a:pt x="7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1411;p43">
            <a:extLst>
              <a:ext uri="{FF2B5EF4-FFF2-40B4-BE49-F238E27FC236}">
                <a16:creationId xmlns:a16="http://schemas.microsoft.com/office/drawing/2014/main" id="{472DB95C-BBFF-4681-A28F-040148D96B27}"/>
              </a:ext>
            </a:extLst>
          </p:cNvPr>
          <p:cNvGrpSpPr/>
          <p:nvPr/>
        </p:nvGrpSpPr>
        <p:grpSpPr>
          <a:xfrm>
            <a:off x="80081" y="2004199"/>
            <a:ext cx="1103235" cy="1479835"/>
            <a:chOff x="393738" y="1475915"/>
            <a:chExt cx="1103235" cy="1479835"/>
          </a:xfrm>
        </p:grpSpPr>
        <p:sp>
          <p:nvSpPr>
            <p:cNvPr id="83" name="Google Shape;1412;p43">
              <a:extLst>
                <a:ext uri="{FF2B5EF4-FFF2-40B4-BE49-F238E27FC236}">
                  <a16:creationId xmlns:a16="http://schemas.microsoft.com/office/drawing/2014/main" id="{F442C289-2D8A-4A5E-87A4-AA53889AD822}"/>
                </a:ext>
              </a:extLst>
            </p:cNvPr>
            <p:cNvSpPr/>
            <p:nvPr/>
          </p:nvSpPr>
          <p:spPr>
            <a:xfrm>
              <a:off x="445345" y="1522202"/>
              <a:ext cx="1051627" cy="1433548"/>
            </a:xfrm>
            <a:custGeom>
              <a:avLst/>
              <a:gdLst/>
              <a:ahLst/>
              <a:cxnLst/>
              <a:rect l="l" t="t" r="r" b="b"/>
              <a:pathLst>
                <a:path w="60093" h="81917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lnTo>
                    <a:pt x="0" y="77752"/>
                  </a:lnTo>
                  <a:cubicBezTo>
                    <a:pt x="0" y="80062"/>
                    <a:pt x="1885" y="81916"/>
                    <a:pt x="4195" y="81916"/>
                  </a:cubicBezTo>
                  <a:lnTo>
                    <a:pt x="60092" y="81916"/>
                  </a:lnTo>
                  <a:lnTo>
                    <a:pt x="600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1413;p43">
              <a:extLst>
                <a:ext uri="{FF2B5EF4-FFF2-40B4-BE49-F238E27FC236}">
                  <a16:creationId xmlns:a16="http://schemas.microsoft.com/office/drawing/2014/main" id="{880ACCF6-59BA-4DE9-85E0-E5842663D821}"/>
                </a:ext>
              </a:extLst>
            </p:cNvPr>
            <p:cNvSpPr/>
            <p:nvPr/>
          </p:nvSpPr>
          <p:spPr>
            <a:xfrm>
              <a:off x="393738" y="1475915"/>
              <a:ext cx="1071315" cy="1453235"/>
            </a:xfrm>
            <a:custGeom>
              <a:avLst/>
              <a:gdLst/>
              <a:ahLst/>
              <a:cxnLst/>
              <a:rect l="l" t="t" r="r" b="b"/>
              <a:pathLst>
                <a:path w="61218" h="83042" extrusionOk="0">
                  <a:moveTo>
                    <a:pt x="60063" y="1125"/>
                  </a:moveTo>
                  <a:lnTo>
                    <a:pt x="60063" y="81947"/>
                  </a:lnTo>
                  <a:lnTo>
                    <a:pt x="4742" y="81947"/>
                  </a:lnTo>
                  <a:cubicBezTo>
                    <a:pt x="2736" y="81947"/>
                    <a:pt x="1125" y="80306"/>
                    <a:pt x="1125" y="78330"/>
                  </a:cubicBezTo>
                  <a:lnTo>
                    <a:pt x="1125" y="4742"/>
                  </a:lnTo>
                  <a:cubicBezTo>
                    <a:pt x="1125" y="2736"/>
                    <a:pt x="2767" y="1125"/>
                    <a:pt x="4742" y="1125"/>
                  </a:cubicBezTo>
                  <a:close/>
                  <a:moveTo>
                    <a:pt x="4742" y="1"/>
                  </a:moveTo>
                  <a:cubicBezTo>
                    <a:pt x="2128" y="1"/>
                    <a:pt x="1" y="2128"/>
                    <a:pt x="1" y="4742"/>
                  </a:cubicBezTo>
                  <a:lnTo>
                    <a:pt x="1" y="78300"/>
                  </a:lnTo>
                  <a:cubicBezTo>
                    <a:pt x="1" y="80914"/>
                    <a:pt x="2128" y="83041"/>
                    <a:pt x="4742" y="83041"/>
                  </a:cubicBezTo>
                  <a:lnTo>
                    <a:pt x="61218" y="83041"/>
                  </a:lnTo>
                  <a:lnTo>
                    <a:pt x="61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1414;p43">
              <a:extLst>
                <a:ext uri="{FF2B5EF4-FFF2-40B4-BE49-F238E27FC236}">
                  <a16:creationId xmlns:a16="http://schemas.microsoft.com/office/drawing/2014/main" id="{6831EE10-F4A4-4D15-8CDA-6233F92C9666}"/>
                </a:ext>
              </a:extLst>
            </p:cNvPr>
            <p:cNvSpPr/>
            <p:nvPr/>
          </p:nvSpPr>
          <p:spPr>
            <a:xfrm>
              <a:off x="586290" y="1485488"/>
              <a:ext cx="20230" cy="1428770"/>
            </a:xfrm>
            <a:custGeom>
              <a:avLst/>
              <a:gdLst/>
              <a:ahLst/>
              <a:cxnLst/>
              <a:rect l="l" t="t" r="r" b="b"/>
              <a:pathLst>
                <a:path w="1156" h="81644" extrusionOk="0">
                  <a:moveTo>
                    <a:pt x="1" y="1"/>
                  </a:moveTo>
                  <a:lnTo>
                    <a:pt x="1" y="81643"/>
                  </a:lnTo>
                  <a:lnTo>
                    <a:pt x="1156" y="81643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1415;p43">
              <a:extLst>
                <a:ext uri="{FF2B5EF4-FFF2-40B4-BE49-F238E27FC236}">
                  <a16:creationId xmlns:a16="http://schemas.microsoft.com/office/drawing/2014/main" id="{29E04C87-768D-4988-8673-F4B82FED4FF0}"/>
                </a:ext>
              </a:extLst>
            </p:cNvPr>
            <p:cNvSpPr/>
            <p:nvPr/>
          </p:nvSpPr>
          <p:spPr>
            <a:xfrm>
              <a:off x="783638" y="1853058"/>
              <a:ext cx="486203" cy="19688"/>
            </a:xfrm>
            <a:custGeom>
              <a:avLst/>
              <a:gdLst/>
              <a:ahLst/>
              <a:cxnLst/>
              <a:rect l="l" t="t" r="r" b="b"/>
              <a:pathLst>
                <a:path w="27783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51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82" y="851"/>
                    <a:pt x="27782" y="547"/>
                  </a:cubicBezTo>
                  <a:cubicBezTo>
                    <a:pt x="27782" y="243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1416;p43">
              <a:extLst>
                <a:ext uri="{FF2B5EF4-FFF2-40B4-BE49-F238E27FC236}">
                  <a16:creationId xmlns:a16="http://schemas.microsoft.com/office/drawing/2014/main" id="{AA462895-5938-4591-AA54-46A44C465BE5}"/>
                </a:ext>
              </a:extLst>
            </p:cNvPr>
            <p:cNvSpPr/>
            <p:nvPr/>
          </p:nvSpPr>
          <p:spPr>
            <a:xfrm>
              <a:off x="783638" y="1933908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lnTo>
                    <a:pt x="27174" y="1155"/>
                  </a:lnTo>
                  <a:cubicBezTo>
                    <a:pt x="27539" y="1155"/>
                    <a:pt x="27782" y="882"/>
                    <a:pt x="27782" y="578"/>
                  </a:cubicBezTo>
                  <a:cubicBezTo>
                    <a:pt x="27782" y="274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417;p43">
              <a:extLst>
                <a:ext uri="{FF2B5EF4-FFF2-40B4-BE49-F238E27FC236}">
                  <a16:creationId xmlns:a16="http://schemas.microsoft.com/office/drawing/2014/main" id="{0B9D6A75-C3E8-44C8-A8ED-3C615721E252}"/>
                </a:ext>
              </a:extLst>
            </p:cNvPr>
            <p:cNvSpPr/>
            <p:nvPr/>
          </p:nvSpPr>
          <p:spPr>
            <a:xfrm>
              <a:off x="783638" y="2015283"/>
              <a:ext cx="486203" cy="19705"/>
            </a:xfrm>
            <a:custGeom>
              <a:avLst/>
              <a:gdLst/>
              <a:ahLst/>
              <a:cxnLst/>
              <a:rect l="l" t="t" r="r" b="b"/>
              <a:pathLst>
                <a:path w="27783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52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52" y="852"/>
                    <a:pt x="27782" y="548"/>
                  </a:cubicBezTo>
                  <a:cubicBezTo>
                    <a:pt x="27782" y="244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418;p43">
              <a:extLst>
                <a:ext uri="{FF2B5EF4-FFF2-40B4-BE49-F238E27FC236}">
                  <a16:creationId xmlns:a16="http://schemas.microsoft.com/office/drawing/2014/main" id="{ED11E00F-3A2A-46AE-9ED5-226CABFA9724}"/>
                </a:ext>
              </a:extLst>
            </p:cNvPr>
            <p:cNvSpPr/>
            <p:nvPr/>
          </p:nvSpPr>
          <p:spPr>
            <a:xfrm>
              <a:off x="783638" y="2096133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7174" y="1156"/>
                  </a:lnTo>
                  <a:cubicBezTo>
                    <a:pt x="27539" y="1156"/>
                    <a:pt x="27782" y="882"/>
                    <a:pt x="27782" y="578"/>
                  </a:cubicBezTo>
                  <a:cubicBezTo>
                    <a:pt x="27782" y="275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1419;p43">
            <a:extLst>
              <a:ext uri="{FF2B5EF4-FFF2-40B4-BE49-F238E27FC236}">
                <a16:creationId xmlns:a16="http://schemas.microsoft.com/office/drawing/2014/main" id="{F62487B2-E84B-4829-8A7D-19AB79570A92}"/>
              </a:ext>
            </a:extLst>
          </p:cNvPr>
          <p:cNvGrpSpPr/>
          <p:nvPr/>
        </p:nvGrpSpPr>
        <p:grpSpPr>
          <a:xfrm>
            <a:off x="8697951" y="1731985"/>
            <a:ext cx="346832" cy="1809080"/>
            <a:chOff x="4713875" y="2486650"/>
            <a:chExt cx="495475" cy="2584400"/>
          </a:xfrm>
        </p:grpSpPr>
        <p:sp>
          <p:nvSpPr>
            <p:cNvPr id="91" name="Google Shape;1420;p43">
              <a:extLst>
                <a:ext uri="{FF2B5EF4-FFF2-40B4-BE49-F238E27FC236}">
                  <a16:creationId xmlns:a16="http://schemas.microsoft.com/office/drawing/2014/main" id="{D4695BB8-AC31-44F7-8A77-EEF0C53AB9CE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1421;p43">
              <a:extLst>
                <a:ext uri="{FF2B5EF4-FFF2-40B4-BE49-F238E27FC236}">
                  <a16:creationId xmlns:a16="http://schemas.microsoft.com/office/drawing/2014/main" id="{613BD506-CCC0-4258-B55D-C4312B82252B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1422;p43">
              <a:extLst>
                <a:ext uri="{FF2B5EF4-FFF2-40B4-BE49-F238E27FC236}">
                  <a16:creationId xmlns:a16="http://schemas.microsoft.com/office/drawing/2014/main" id="{CB4F27FF-26A9-402E-995D-B77E73967A64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1423;p43">
              <a:extLst>
                <a:ext uri="{FF2B5EF4-FFF2-40B4-BE49-F238E27FC236}">
                  <a16:creationId xmlns:a16="http://schemas.microsoft.com/office/drawing/2014/main" id="{A91E7A3B-7215-4A64-89DB-9E7549B70ED9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424;p43">
              <a:extLst>
                <a:ext uri="{FF2B5EF4-FFF2-40B4-BE49-F238E27FC236}">
                  <a16:creationId xmlns:a16="http://schemas.microsoft.com/office/drawing/2014/main" id="{A4D43ABA-1651-44EA-BA3F-DF1DD890BBE6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1425;p43">
              <a:extLst>
                <a:ext uri="{FF2B5EF4-FFF2-40B4-BE49-F238E27FC236}">
                  <a16:creationId xmlns:a16="http://schemas.microsoft.com/office/drawing/2014/main" id="{FAB73774-68A2-4BD8-B8BA-1728BE88741E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1426;p43">
              <a:extLst>
                <a:ext uri="{FF2B5EF4-FFF2-40B4-BE49-F238E27FC236}">
                  <a16:creationId xmlns:a16="http://schemas.microsoft.com/office/drawing/2014/main" id="{79D08509-244D-4B6D-B2A3-455D067ADFF0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427;p43">
              <a:extLst>
                <a:ext uri="{FF2B5EF4-FFF2-40B4-BE49-F238E27FC236}">
                  <a16:creationId xmlns:a16="http://schemas.microsoft.com/office/drawing/2014/main" id="{53CC8D4D-63D3-4A31-8F74-DA907B5D31B3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1428;p43">
              <a:extLst>
                <a:ext uri="{FF2B5EF4-FFF2-40B4-BE49-F238E27FC236}">
                  <a16:creationId xmlns:a16="http://schemas.microsoft.com/office/drawing/2014/main" id="{0CF57154-37A4-4CC5-AF07-8A03E54B1BAF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429;p43">
              <a:extLst>
                <a:ext uri="{FF2B5EF4-FFF2-40B4-BE49-F238E27FC236}">
                  <a16:creationId xmlns:a16="http://schemas.microsoft.com/office/drawing/2014/main" id="{7674E8F9-2A86-4AFB-8D24-5EBF559AE58B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430;p43">
              <a:extLst>
                <a:ext uri="{FF2B5EF4-FFF2-40B4-BE49-F238E27FC236}">
                  <a16:creationId xmlns:a16="http://schemas.microsoft.com/office/drawing/2014/main" id="{1FAC7922-B0A9-4ED6-A580-AC8BED488EFF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431;p43">
              <a:extLst>
                <a:ext uri="{FF2B5EF4-FFF2-40B4-BE49-F238E27FC236}">
                  <a16:creationId xmlns:a16="http://schemas.microsoft.com/office/drawing/2014/main" id="{3C4191C1-EFBF-411F-A587-BBBBD1445F3D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432;p43">
              <a:extLst>
                <a:ext uri="{FF2B5EF4-FFF2-40B4-BE49-F238E27FC236}">
                  <a16:creationId xmlns:a16="http://schemas.microsoft.com/office/drawing/2014/main" id="{97E9A41A-479B-4F0D-8D79-35CD0812AFE7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433;p43">
              <a:extLst>
                <a:ext uri="{FF2B5EF4-FFF2-40B4-BE49-F238E27FC236}">
                  <a16:creationId xmlns:a16="http://schemas.microsoft.com/office/drawing/2014/main" id="{4E6356C0-8DE3-4F6C-9F96-C59974D7FE96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434;p43">
              <a:extLst>
                <a:ext uri="{FF2B5EF4-FFF2-40B4-BE49-F238E27FC236}">
                  <a16:creationId xmlns:a16="http://schemas.microsoft.com/office/drawing/2014/main" id="{683A2957-7016-498F-A294-C1782B15CC77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63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738" y="671425"/>
            <a:ext cx="7364525" cy="909900"/>
          </a:xfrm>
        </p:spPr>
        <p:txBody>
          <a:bodyPr/>
          <a:lstStyle/>
          <a:p>
            <a:pPr algn="ctr"/>
            <a:r>
              <a:rPr lang="ms-MY" sz="4800" dirty="0"/>
              <a:t>Bandingkan ais krim dan coklat di bawah.</a:t>
            </a:r>
          </a:p>
        </p:txBody>
      </p:sp>
      <p:pic>
        <p:nvPicPr>
          <p:cNvPr id="2050" name="Picture 2" descr="Cooking with soul.....: ISTIMEWA AISKR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51" y="1979065"/>
            <a:ext cx="695225" cy="129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oking with soul.....: ISTIMEWA AISKR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61" y="1945264"/>
            <a:ext cx="692849" cy="128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oking with soul.....: ISTIMEWA AISKR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968" y="1950582"/>
            <a:ext cx="689993" cy="12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oking with soul.....: ISTIMEWA AISKR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86" y="1945264"/>
            <a:ext cx="713382" cy="132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4238171" y="1865086"/>
            <a:ext cx="0" cy="13700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52" name="Picture 4" descr="Cokelat, Coklat, Kartun gambar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7" y="1922524"/>
            <a:ext cx="909296" cy="13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okelat, Coklat, Kartun gambar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52" y="1906127"/>
            <a:ext cx="909296" cy="13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okelat, Coklat, Kartun gambar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50" y="1922523"/>
            <a:ext cx="909296" cy="13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okelat, Coklat, Kartun gambar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87" y="1922522"/>
            <a:ext cx="909296" cy="13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okelat, Coklat, Kartun gambar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485" y="1885606"/>
            <a:ext cx="909296" cy="13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57200" y="3518858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32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Ais krim </a:t>
            </a:r>
            <a:r>
              <a:rPr lang="ms-MY" sz="3200" u="sng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tidak sama banyak </a:t>
            </a:r>
            <a:r>
              <a:rPr lang="ms-MY" sz="32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dengan coklat.</a:t>
            </a:r>
          </a:p>
        </p:txBody>
      </p:sp>
    </p:spTree>
    <p:extLst>
      <p:ext uri="{BB962C8B-B14F-4D97-AF65-F5344CB8AC3E}">
        <p14:creationId xmlns:p14="http://schemas.microsoft.com/office/powerpoint/2010/main" val="17629779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1412256" y="3202041"/>
            <a:ext cx="212704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800" b="0" i="0" u="none" strike="noStrike" kern="0" cap="none" spc="0" normalizeH="0" baseline="0" noProof="0" dirty="0">
                <a:ln>
                  <a:noFill/>
                </a:ln>
                <a:solidFill>
                  <a:srgbClr val="D9724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Exo 2 Black"/>
              </a:rPr>
              <a:t>Terdapat 5 botol air.</a:t>
            </a:r>
            <a:endParaRPr kumimoji="0" lang="ms-MY" sz="1800" b="0" i="0" u="none" strike="noStrike" kern="0" cap="none" spc="0" normalizeH="0" baseline="0" noProof="0" dirty="0">
              <a:ln>
                <a:noFill/>
              </a:ln>
              <a:solidFill>
                <a:srgbClr val="D9724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4" name="Picture 6" descr="1,539 Water Bottle Half Full Images, Stock Photos &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3201" r="57894" b="20922"/>
          <a:stretch/>
        </p:blipFill>
        <p:spPr bwMode="auto">
          <a:xfrm>
            <a:off x="1412070" y="1858860"/>
            <a:ext cx="518471" cy="12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/>
          <p:cNvSpPr>
            <a:spLocks noGrp="1"/>
          </p:cNvSpPr>
          <p:nvPr>
            <p:ph type="title" idx="3"/>
          </p:nvPr>
        </p:nvSpPr>
        <p:spPr>
          <a:xfrm>
            <a:off x="5550750" y="3150098"/>
            <a:ext cx="2714167" cy="676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ms-MY" sz="1800" dirty="0">
                <a:latin typeface="Calibri" panose="020F0502020204030204" pitchFamily="34" charset="0"/>
                <a:cs typeface="Calibri" panose="020F0502020204030204" pitchFamily="34" charset="0"/>
              </a:rPr>
              <a:t>Botol ini adalah kurang daripada lima.</a:t>
            </a:r>
          </a:p>
        </p:txBody>
      </p:sp>
      <p:grpSp>
        <p:nvGrpSpPr>
          <p:cNvPr id="13" name="Google Shape;1341;p43">
            <a:extLst>
              <a:ext uri="{FF2B5EF4-FFF2-40B4-BE49-F238E27FC236}">
                <a16:creationId xmlns:a16="http://schemas.microsoft.com/office/drawing/2014/main" id="{24B084AE-836F-423A-86FD-BD300A3C2DCD}"/>
              </a:ext>
            </a:extLst>
          </p:cNvPr>
          <p:cNvGrpSpPr/>
          <p:nvPr/>
        </p:nvGrpSpPr>
        <p:grpSpPr>
          <a:xfrm>
            <a:off x="8004465" y="76195"/>
            <a:ext cx="1063335" cy="1454810"/>
            <a:chOff x="3064150" y="3027700"/>
            <a:chExt cx="1519050" cy="2078300"/>
          </a:xfrm>
        </p:grpSpPr>
        <p:sp>
          <p:nvSpPr>
            <p:cNvPr id="14" name="Google Shape;1342;p43">
              <a:extLst>
                <a:ext uri="{FF2B5EF4-FFF2-40B4-BE49-F238E27FC236}">
                  <a16:creationId xmlns:a16="http://schemas.microsoft.com/office/drawing/2014/main" id="{5C217D75-2329-4105-A767-38AB3791E550}"/>
                </a:ext>
              </a:extLst>
            </p:cNvPr>
            <p:cNvSpPr/>
            <p:nvPr/>
          </p:nvSpPr>
          <p:spPr>
            <a:xfrm>
              <a:off x="3118875" y="3080875"/>
              <a:ext cx="1464325" cy="2025125"/>
            </a:xfrm>
            <a:custGeom>
              <a:avLst/>
              <a:gdLst/>
              <a:ahLst/>
              <a:cxnLst/>
              <a:rect l="l" t="t" r="r" b="b"/>
              <a:pathLst>
                <a:path w="58573" h="81005" extrusionOk="0">
                  <a:moveTo>
                    <a:pt x="5107" y="1"/>
                  </a:moveTo>
                  <a:cubicBezTo>
                    <a:pt x="2280" y="1"/>
                    <a:pt x="0" y="2280"/>
                    <a:pt x="0" y="5107"/>
                  </a:cubicBezTo>
                  <a:lnTo>
                    <a:pt x="0" y="75929"/>
                  </a:lnTo>
                  <a:cubicBezTo>
                    <a:pt x="0" y="78725"/>
                    <a:pt x="2280" y="81005"/>
                    <a:pt x="5107" y="81005"/>
                  </a:cubicBezTo>
                  <a:lnTo>
                    <a:pt x="53466" y="81005"/>
                  </a:lnTo>
                  <a:cubicBezTo>
                    <a:pt x="56293" y="81005"/>
                    <a:pt x="58573" y="78725"/>
                    <a:pt x="58573" y="75929"/>
                  </a:cubicBezTo>
                  <a:lnTo>
                    <a:pt x="58573" y="5107"/>
                  </a:lnTo>
                  <a:cubicBezTo>
                    <a:pt x="58573" y="2280"/>
                    <a:pt x="56293" y="1"/>
                    <a:pt x="5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343;p43">
              <a:extLst>
                <a:ext uri="{FF2B5EF4-FFF2-40B4-BE49-F238E27FC236}">
                  <a16:creationId xmlns:a16="http://schemas.microsoft.com/office/drawing/2014/main" id="{B4E2F349-1A2E-4874-8EA6-BE2DEC8F0470}"/>
                </a:ext>
              </a:extLst>
            </p:cNvPr>
            <p:cNvSpPr/>
            <p:nvPr/>
          </p:nvSpPr>
          <p:spPr>
            <a:xfrm>
              <a:off x="3202450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344;p43">
              <a:extLst>
                <a:ext uri="{FF2B5EF4-FFF2-40B4-BE49-F238E27FC236}">
                  <a16:creationId xmlns:a16="http://schemas.microsoft.com/office/drawing/2014/main" id="{6DB259EF-EFAF-42DE-B1D4-658A2A517C81}"/>
                </a:ext>
              </a:extLst>
            </p:cNvPr>
            <p:cNvSpPr/>
            <p:nvPr/>
          </p:nvSpPr>
          <p:spPr>
            <a:xfrm>
              <a:off x="3542875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345;p43">
              <a:extLst>
                <a:ext uri="{FF2B5EF4-FFF2-40B4-BE49-F238E27FC236}">
                  <a16:creationId xmlns:a16="http://schemas.microsoft.com/office/drawing/2014/main" id="{654F9521-FD98-4210-9095-B6EFCA1513B6}"/>
                </a:ext>
              </a:extLst>
            </p:cNvPr>
            <p:cNvSpPr/>
            <p:nvPr/>
          </p:nvSpPr>
          <p:spPr>
            <a:xfrm>
              <a:off x="3882550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346;p43">
              <a:extLst>
                <a:ext uri="{FF2B5EF4-FFF2-40B4-BE49-F238E27FC236}">
                  <a16:creationId xmlns:a16="http://schemas.microsoft.com/office/drawing/2014/main" id="{2C20708E-8BC8-4DE5-81B3-0A7EB7095A4D}"/>
                </a:ext>
              </a:extLst>
            </p:cNvPr>
            <p:cNvSpPr/>
            <p:nvPr/>
          </p:nvSpPr>
          <p:spPr>
            <a:xfrm>
              <a:off x="4223000" y="365840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8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347;p43">
              <a:extLst>
                <a:ext uri="{FF2B5EF4-FFF2-40B4-BE49-F238E27FC236}">
                  <a16:creationId xmlns:a16="http://schemas.microsoft.com/office/drawing/2014/main" id="{7B01E87B-3B8B-4B60-9DDE-D09B47045B81}"/>
                </a:ext>
              </a:extLst>
            </p:cNvPr>
            <p:cNvSpPr/>
            <p:nvPr/>
          </p:nvSpPr>
          <p:spPr>
            <a:xfrm>
              <a:off x="3202450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348;p43">
              <a:extLst>
                <a:ext uri="{FF2B5EF4-FFF2-40B4-BE49-F238E27FC236}">
                  <a16:creationId xmlns:a16="http://schemas.microsoft.com/office/drawing/2014/main" id="{B8AE7D35-A427-47FD-946E-0F1AAD8961C1}"/>
                </a:ext>
              </a:extLst>
            </p:cNvPr>
            <p:cNvSpPr/>
            <p:nvPr/>
          </p:nvSpPr>
          <p:spPr>
            <a:xfrm>
              <a:off x="3542875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349;p43">
              <a:extLst>
                <a:ext uri="{FF2B5EF4-FFF2-40B4-BE49-F238E27FC236}">
                  <a16:creationId xmlns:a16="http://schemas.microsoft.com/office/drawing/2014/main" id="{AAFE52FE-6EA3-4822-AA8C-64668646784B}"/>
                </a:ext>
              </a:extLst>
            </p:cNvPr>
            <p:cNvSpPr/>
            <p:nvPr/>
          </p:nvSpPr>
          <p:spPr>
            <a:xfrm>
              <a:off x="3882550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350;p43">
              <a:extLst>
                <a:ext uri="{FF2B5EF4-FFF2-40B4-BE49-F238E27FC236}">
                  <a16:creationId xmlns:a16="http://schemas.microsoft.com/office/drawing/2014/main" id="{5EF7111F-DCF6-4A69-84F8-A3E9F471DE3D}"/>
                </a:ext>
              </a:extLst>
            </p:cNvPr>
            <p:cNvSpPr/>
            <p:nvPr/>
          </p:nvSpPr>
          <p:spPr>
            <a:xfrm>
              <a:off x="4223000" y="399580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7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351;p43">
              <a:extLst>
                <a:ext uri="{FF2B5EF4-FFF2-40B4-BE49-F238E27FC236}">
                  <a16:creationId xmlns:a16="http://schemas.microsoft.com/office/drawing/2014/main" id="{43D28F1F-5615-4F9B-A636-1B860B679EB6}"/>
                </a:ext>
              </a:extLst>
            </p:cNvPr>
            <p:cNvSpPr/>
            <p:nvPr/>
          </p:nvSpPr>
          <p:spPr>
            <a:xfrm>
              <a:off x="3202450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352;p43">
              <a:extLst>
                <a:ext uri="{FF2B5EF4-FFF2-40B4-BE49-F238E27FC236}">
                  <a16:creationId xmlns:a16="http://schemas.microsoft.com/office/drawing/2014/main" id="{B58AB0E8-637B-497A-B29F-064D2D23AE46}"/>
                </a:ext>
              </a:extLst>
            </p:cNvPr>
            <p:cNvSpPr/>
            <p:nvPr/>
          </p:nvSpPr>
          <p:spPr>
            <a:xfrm>
              <a:off x="3542875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353;p43">
              <a:extLst>
                <a:ext uri="{FF2B5EF4-FFF2-40B4-BE49-F238E27FC236}">
                  <a16:creationId xmlns:a16="http://schemas.microsoft.com/office/drawing/2014/main" id="{601F9FCC-1AAA-4B71-BDCD-8B56EB45ACA5}"/>
                </a:ext>
              </a:extLst>
            </p:cNvPr>
            <p:cNvSpPr/>
            <p:nvPr/>
          </p:nvSpPr>
          <p:spPr>
            <a:xfrm>
              <a:off x="3882550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354;p43">
              <a:extLst>
                <a:ext uri="{FF2B5EF4-FFF2-40B4-BE49-F238E27FC236}">
                  <a16:creationId xmlns:a16="http://schemas.microsoft.com/office/drawing/2014/main" id="{1F25F59F-CE07-4C3A-8228-1DAB7CC54FFB}"/>
                </a:ext>
              </a:extLst>
            </p:cNvPr>
            <p:cNvSpPr/>
            <p:nvPr/>
          </p:nvSpPr>
          <p:spPr>
            <a:xfrm>
              <a:off x="4223000" y="433395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7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355;p43">
              <a:extLst>
                <a:ext uri="{FF2B5EF4-FFF2-40B4-BE49-F238E27FC236}">
                  <a16:creationId xmlns:a16="http://schemas.microsoft.com/office/drawing/2014/main" id="{CEC376B7-6AAA-4CC4-9C63-A3F9947D9C9B}"/>
                </a:ext>
              </a:extLst>
            </p:cNvPr>
            <p:cNvSpPr/>
            <p:nvPr/>
          </p:nvSpPr>
          <p:spPr>
            <a:xfrm>
              <a:off x="3202450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356;p43">
              <a:extLst>
                <a:ext uri="{FF2B5EF4-FFF2-40B4-BE49-F238E27FC236}">
                  <a16:creationId xmlns:a16="http://schemas.microsoft.com/office/drawing/2014/main" id="{EC6475F9-3B13-4D02-9494-F6698A771A60}"/>
                </a:ext>
              </a:extLst>
            </p:cNvPr>
            <p:cNvSpPr/>
            <p:nvPr/>
          </p:nvSpPr>
          <p:spPr>
            <a:xfrm>
              <a:off x="3542875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80" y="1"/>
                    <a:pt x="9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357;p43">
              <a:extLst>
                <a:ext uri="{FF2B5EF4-FFF2-40B4-BE49-F238E27FC236}">
                  <a16:creationId xmlns:a16="http://schemas.microsoft.com/office/drawing/2014/main" id="{4FF57A42-B71D-4858-B55A-53A2DA1C0825}"/>
                </a:ext>
              </a:extLst>
            </p:cNvPr>
            <p:cNvSpPr/>
            <p:nvPr/>
          </p:nvSpPr>
          <p:spPr>
            <a:xfrm>
              <a:off x="3882550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358;p43">
              <a:extLst>
                <a:ext uri="{FF2B5EF4-FFF2-40B4-BE49-F238E27FC236}">
                  <a16:creationId xmlns:a16="http://schemas.microsoft.com/office/drawing/2014/main" id="{8E36DA6C-9B8D-4CA3-992B-5608373DF2E1}"/>
                </a:ext>
              </a:extLst>
            </p:cNvPr>
            <p:cNvSpPr/>
            <p:nvPr/>
          </p:nvSpPr>
          <p:spPr>
            <a:xfrm>
              <a:off x="4223000" y="4671325"/>
              <a:ext cx="258375" cy="250800"/>
            </a:xfrm>
            <a:custGeom>
              <a:avLst/>
              <a:gdLst/>
              <a:ahLst/>
              <a:cxnLst/>
              <a:rect l="l" t="t" r="r" b="b"/>
              <a:pathLst>
                <a:path w="10335" h="10032" extrusionOk="0">
                  <a:moveTo>
                    <a:pt x="1034" y="1"/>
                  </a:moveTo>
                  <a:cubicBezTo>
                    <a:pt x="456" y="1"/>
                    <a:pt x="0" y="457"/>
                    <a:pt x="0" y="1004"/>
                  </a:cubicBezTo>
                  <a:lnTo>
                    <a:pt x="0" y="8998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359;p43">
              <a:extLst>
                <a:ext uri="{FF2B5EF4-FFF2-40B4-BE49-F238E27FC236}">
                  <a16:creationId xmlns:a16="http://schemas.microsoft.com/office/drawing/2014/main" id="{480616F9-CA91-4443-8C0C-AD3FC6C51264}"/>
                </a:ext>
              </a:extLst>
            </p:cNvPr>
            <p:cNvSpPr/>
            <p:nvPr/>
          </p:nvSpPr>
          <p:spPr>
            <a:xfrm>
              <a:off x="3064150" y="3027700"/>
              <a:ext cx="1492450" cy="2054000"/>
            </a:xfrm>
            <a:custGeom>
              <a:avLst/>
              <a:gdLst/>
              <a:ahLst/>
              <a:cxnLst/>
              <a:rect l="l" t="t" r="r" b="b"/>
              <a:pathLst>
                <a:path w="59698" h="82160" extrusionOk="0">
                  <a:moveTo>
                    <a:pt x="54014" y="1155"/>
                  </a:moveTo>
                  <a:cubicBezTo>
                    <a:pt x="56537" y="1155"/>
                    <a:pt x="58543" y="3161"/>
                    <a:pt x="58543" y="5654"/>
                  </a:cubicBezTo>
                  <a:lnTo>
                    <a:pt x="58543" y="76475"/>
                  </a:lnTo>
                  <a:cubicBezTo>
                    <a:pt x="58543" y="78998"/>
                    <a:pt x="56537" y="81004"/>
                    <a:pt x="54014" y="81004"/>
                  </a:cubicBezTo>
                  <a:lnTo>
                    <a:pt x="5654" y="81004"/>
                  </a:lnTo>
                  <a:cubicBezTo>
                    <a:pt x="3162" y="81004"/>
                    <a:pt x="1125" y="78998"/>
                    <a:pt x="1125" y="76475"/>
                  </a:cubicBezTo>
                  <a:lnTo>
                    <a:pt x="1125" y="5654"/>
                  </a:lnTo>
                  <a:cubicBezTo>
                    <a:pt x="1125" y="3161"/>
                    <a:pt x="3131" y="1155"/>
                    <a:pt x="5654" y="1155"/>
                  </a:cubicBezTo>
                  <a:close/>
                  <a:moveTo>
                    <a:pt x="5654" y="0"/>
                  </a:moveTo>
                  <a:cubicBezTo>
                    <a:pt x="2554" y="0"/>
                    <a:pt x="1" y="2553"/>
                    <a:pt x="1" y="5654"/>
                  </a:cubicBezTo>
                  <a:lnTo>
                    <a:pt x="1" y="76475"/>
                  </a:lnTo>
                  <a:cubicBezTo>
                    <a:pt x="1" y="79606"/>
                    <a:pt x="2554" y="82159"/>
                    <a:pt x="5654" y="82159"/>
                  </a:cubicBezTo>
                  <a:lnTo>
                    <a:pt x="54014" y="82159"/>
                  </a:lnTo>
                  <a:cubicBezTo>
                    <a:pt x="57145" y="82159"/>
                    <a:pt x="59698" y="79606"/>
                    <a:pt x="59698" y="76475"/>
                  </a:cubicBezTo>
                  <a:lnTo>
                    <a:pt x="59698" y="5654"/>
                  </a:lnTo>
                  <a:cubicBezTo>
                    <a:pt x="59698" y="2553"/>
                    <a:pt x="57145" y="0"/>
                    <a:pt x="5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360;p43">
              <a:extLst>
                <a:ext uri="{FF2B5EF4-FFF2-40B4-BE49-F238E27FC236}">
                  <a16:creationId xmlns:a16="http://schemas.microsoft.com/office/drawing/2014/main" id="{7DF625D8-845E-4C74-9004-58EB67FD1B00}"/>
                </a:ext>
              </a:extLst>
            </p:cNvPr>
            <p:cNvSpPr/>
            <p:nvPr/>
          </p:nvSpPr>
          <p:spPr>
            <a:xfrm>
              <a:off x="3216900" y="3216900"/>
              <a:ext cx="1273600" cy="314625"/>
            </a:xfrm>
            <a:custGeom>
              <a:avLst/>
              <a:gdLst/>
              <a:ahLst/>
              <a:cxnLst/>
              <a:rect l="l" t="t" r="r" b="b"/>
              <a:pathLst>
                <a:path w="50944" h="12585" extrusionOk="0">
                  <a:moveTo>
                    <a:pt x="1338" y="1"/>
                  </a:moveTo>
                  <a:cubicBezTo>
                    <a:pt x="608" y="1"/>
                    <a:pt x="0" y="609"/>
                    <a:pt x="0" y="1308"/>
                  </a:cubicBezTo>
                  <a:lnTo>
                    <a:pt x="0" y="11247"/>
                  </a:lnTo>
                  <a:cubicBezTo>
                    <a:pt x="0" y="11946"/>
                    <a:pt x="608" y="12584"/>
                    <a:pt x="1338" y="12584"/>
                  </a:cubicBezTo>
                  <a:lnTo>
                    <a:pt x="49636" y="12584"/>
                  </a:lnTo>
                  <a:cubicBezTo>
                    <a:pt x="50335" y="12584"/>
                    <a:pt x="50943" y="11946"/>
                    <a:pt x="50943" y="11247"/>
                  </a:cubicBezTo>
                  <a:lnTo>
                    <a:pt x="50943" y="1308"/>
                  </a:lnTo>
                  <a:cubicBezTo>
                    <a:pt x="50943" y="609"/>
                    <a:pt x="50335" y="1"/>
                    <a:pt x="4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361;p43">
              <a:extLst>
                <a:ext uri="{FF2B5EF4-FFF2-40B4-BE49-F238E27FC236}">
                  <a16:creationId xmlns:a16="http://schemas.microsoft.com/office/drawing/2014/main" id="{B9E695AB-EF3A-422A-A299-9C455152945E}"/>
                </a:ext>
              </a:extLst>
            </p:cNvPr>
            <p:cNvSpPr/>
            <p:nvPr/>
          </p:nvSpPr>
          <p:spPr>
            <a:xfrm>
              <a:off x="3159150" y="3160675"/>
              <a:ext cx="1302475" cy="343500"/>
            </a:xfrm>
            <a:custGeom>
              <a:avLst/>
              <a:gdLst/>
              <a:ahLst/>
              <a:cxnLst/>
              <a:rect l="l" t="t" r="r" b="b"/>
              <a:pathLst>
                <a:path w="52099" h="13740" extrusionOk="0">
                  <a:moveTo>
                    <a:pt x="50214" y="1155"/>
                  </a:moveTo>
                  <a:cubicBezTo>
                    <a:pt x="50609" y="1155"/>
                    <a:pt x="50943" y="1490"/>
                    <a:pt x="50943" y="1854"/>
                  </a:cubicBezTo>
                  <a:lnTo>
                    <a:pt x="50943" y="11885"/>
                  </a:lnTo>
                  <a:cubicBezTo>
                    <a:pt x="50943" y="12280"/>
                    <a:pt x="50609" y="12615"/>
                    <a:pt x="50214" y="12615"/>
                  </a:cubicBezTo>
                  <a:lnTo>
                    <a:pt x="1854" y="12615"/>
                  </a:lnTo>
                  <a:cubicBezTo>
                    <a:pt x="1459" y="12615"/>
                    <a:pt x="1125" y="12280"/>
                    <a:pt x="1125" y="11885"/>
                  </a:cubicBezTo>
                  <a:lnTo>
                    <a:pt x="1125" y="1854"/>
                  </a:lnTo>
                  <a:cubicBezTo>
                    <a:pt x="1125" y="1490"/>
                    <a:pt x="1459" y="1155"/>
                    <a:pt x="1854" y="1155"/>
                  </a:cubicBezTo>
                  <a:close/>
                  <a:moveTo>
                    <a:pt x="1854" y="0"/>
                  </a:moveTo>
                  <a:cubicBezTo>
                    <a:pt x="821" y="0"/>
                    <a:pt x="0" y="851"/>
                    <a:pt x="0" y="1854"/>
                  </a:cubicBezTo>
                  <a:lnTo>
                    <a:pt x="0" y="11885"/>
                  </a:lnTo>
                  <a:cubicBezTo>
                    <a:pt x="0" y="12918"/>
                    <a:pt x="821" y="13739"/>
                    <a:pt x="1854" y="13739"/>
                  </a:cubicBezTo>
                  <a:lnTo>
                    <a:pt x="50214" y="13739"/>
                  </a:lnTo>
                  <a:cubicBezTo>
                    <a:pt x="51247" y="13739"/>
                    <a:pt x="52098" y="12918"/>
                    <a:pt x="52098" y="11885"/>
                  </a:cubicBezTo>
                  <a:lnTo>
                    <a:pt x="52098" y="1854"/>
                  </a:lnTo>
                  <a:cubicBezTo>
                    <a:pt x="52098" y="851"/>
                    <a:pt x="51247" y="0"/>
                    <a:pt x="50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362;p43">
              <a:extLst>
                <a:ext uri="{FF2B5EF4-FFF2-40B4-BE49-F238E27FC236}">
                  <a16:creationId xmlns:a16="http://schemas.microsoft.com/office/drawing/2014/main" id="{66FE47DA-3750-467E-8764-679FE058983A}"/>
                </a:ext>
              </a:extLst>
            </p:cNvPr>
            <p:cNvSpPr/>
            <p:nvPr/>
          </p:nvSpPr>
          <p:spPr>
            <a:xfrm>
              <a:off x="3159150" y="3615850"/>
              <a:ext cx="286500" cy="278900"/>
            </a:xfrm>
            <a:custGeom>
              <a:avLst/>
              <a:gdLst/>
              <a:ahLst/>
              <a:cxnLst/>
              <a:rect l="l" t="t" r="r" b="b"/>
              <a:pathLst>
                <a:path w="11460" h="11156" extrusionOk="0">
                  <a:moveTo>
                    <a:pt x="9909" y="1095"/>
                  </a:moveTo>
                  <a:cubicBezTo>
                    <a:pt x="10183" y="1095"/>
                    <a:pt x="10365" y="1277"/>
                    <a:pt x="10365" y="1550"/>
                  </a:cubicBezTo>
                  <a:lnTo>
                    <a:pt x="10365" y="9545"/>
                  </a:lnTo>
                  <a:cubicBezTo>
                    <a:pt x="10365" y="9788"/>
                    <a:pt x="10183" y="10000"/>
                    <a:pt x="9909" y="10000"/>
                  </a:cubicBezTo>
                  <a:lnTo>
                    <a:pt x="1641" y="10000"/>
                  </a:lnTo>
                  <a:cubicBezTo>
                    <a:pt x="1368" y="10000"/>
                    <a:pt x="1186" y="9788"/>
                    <a:pt x="1186" y="9545"/>
                  </a:cubicBezTo>
                  <a:lnTo>
                    <a:pt x="1186" y="1550"/>
                  </a:lnTo>
                  <a:cubicBezTo>
                    <a:pt x="1186" y="1277"/>
                    <a:pt x="1368" y="1095"/>
                    <a:pt x="1641" y="1095"/>
                  </a:cubicBezTo>
                  <a:close/>
                  <a:moveTo>
                    <a:pt x="1581" y="0"/>
                  </a:moveTo>
                  <a:cubicBezTo>
                    <a:pt x="699" y="0"/>
                    <a:pt x="0" y="730"/>
                    <a:pt x="0" y="1581"/>
                  </a:cubicBezTo>
                  <a:lnTo>
                    <a:pt x="0" y="9575"/>
                  </a:lnTo>
                  <a:cubicBezTo>
                    <a:pt x="0" y="10456"/>
                    <a:pt x="699" y="11155"/>
                    <a:pt x="1581" y="11155"/>
                  </a:cubicBezTo>
                  <a:lnTo>
                    <a:pt x="9879" y="11155"/>
                  </a:lnTo>
                  <a:cubicBezTo>
                    <a:pt x="10791" y="11155"/>
                    <a:pt x="11459" y="10456"/>
                    <a:pt x="11459" y="9575"/>
                  </a:cubicBezTo>
                  <a:lnTo>
                    <a:pt x="11459" y="1581"/>
                  </a:lnTo>
                  <a:cubicBezTo>
                    <a:pt x="11459" y="730"/>
                    <a:pt x="1076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363;p43">
              <a:extLst>
                <a:ext uri="{FF2B5EF4-FFF2-40B4-BE49-F238E27FC236}">
                  <a16:creationId xmlns:a16="http://schemas.microsoft.com/office/drawing/2014/main" id="{9F7A9E02-25E7-4114-AE11-4BC324949AA5}"/>
                </a:ext>
              </a:extLst>
            </p:cNvPr>
            <p:cNvSpPr/>
            <p:nvPr/>
          </p:nvSpPr>
          <p:spPr>
            <a:xfrm>
              <a:off x="3500325" y="3615850"/>
              <a:ext cx="286500" cy="278900"/>
            </a:xfrm>
            <a:custGeom>
              <a:avLst/>
              <a:gdLst/>
              <a:ahLst/>
              <a:cxnLst/>
              <a:rect l="l" t="t" r="r" b="b"/>
              <a:pathLst>
                <a:path w="11460" h="11156" extrusionOk="0">
                  <a:moveTo>
                    <a:pt x="9879" y="1095"/>
                  </a:moveTo>
                  <a:cubicBezTo>
                    <a:pt x="1012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23" y="10000"/>
                    <a:pt x="9879" y="10000"/>
                  </a:cubicBezTo>
                  <a:lnTo>
                    <a:pt x="1581" y="10000"/>
                  </a:lnTo>
                  <a:cubicBezTo>
                    <a:pt x="1308" y="10000"/>
                    <a:pt x="1125" y="9788"/>
                    <a:pt x="1125" y="9545"/>
                  </a:cubicBezTo>
                  <a:lnTo>
                    <a:pt x="1125" y="1550"/>
                  </a:lnTo>
                  <a:cubicBezTo>
                    <a:pt x="1125" y="1277"/>
                    <a:pt x="1308" y="1095"/>
                    <a:pt x="1581" y="109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00" y="11155"/>
                    <a:pt x="1581" y="11155"/>
                  </a:cubicBezTo>
                  <a:lnTo>
                    <a:pt x="9879" y="11155"/>
                  </a:lnTo>
                  <a:cubicBezTo>
                    <a:pt x="10730" y="11155"/>
                    <a:pt x="11460" y="10456"/>
                    <a:pt x="11460" y="9575"/>
                  </a:cubicBezTo>
                  <a:lnTo>
                    <a:pt x="11460" y="1581"/>
                  </a:lnTo>
                  <a:cubicBezTo>
                    <a:pt x="11460" y="730"/>
                    <a:pt x="1073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364;p43">
              <a:extLst>
                <a:ext uri="{FF2B5EF4-FFF2-40B4-BE49-F238E27FC236}">
                  <a16:creationId xmlns:a16="http://schemas.microsoft.com/office/drawing/2014/main" id="{29631F96-31E6-4F92-A01C-C308AA68416F}"/>
                </a:ext>
              </a:extLst>
            </p:cNvPr>
            <p:cNvSpPr/>
            <p:nvPr/>
          </p:nvSpPr>
          <p:spPr>
            <a:xfrm>
              <a:off x="3840000" y="3615850"/>
              <a:ext cx="287275" cy="278900"/>
            </a:xfrm>
            <a:custGeom>
              <a:avLst/>
              <a:gdLst/>
              <a:ahLst/>
              <a:cxnLst/>
              <a:rect l="l" t="t" r="r" b="b"/>
              <a:pathLst>
                <a:path w="11491" h="11156" extrusionOk="0">
                  <a:moveTo>
                    <a:pt x="9879" y="1095"/>
                  </a:moveTo>
                  <a:cubicBezTo>
                    <a:pt x="1015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53" y="10000"/>
                    <a:pt x="9879" y="10000"/>
                  </a:cubicBezTo>
                  <a:lnTo>
                    <a:pt x="1612" y="10000"/>
                  </a:lnTo>
                  <a:cubicBezTo>
                    <a:pt x="1338" y="10000"/>
                    <a:pt x="1156" y="9788"/>
                    <a:pt x="1156" y="9545"/>
                  </a:cubicBezTo>
                  <a:lnTo>
                    <a:pt x="1156" y="1550"/>
                  </a:lnTo>
                  <a:cubicBezTo>
                    <a:pt x="1156" y="1277"/>
                    <a:pt x="1338" y="1095"/>
                    <a:pt x="1612" y="1095"/>
                  </a:cubicBezTo>
                  <a:close/>
                  <a:moveTo>
                    <a:pt x="1612" y="0"/>
                  </a:moveTo>
                  <a:cubicBezTo>
                    <a:pt x="73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30" y="11155"/>
                    <a:pt x="1612" y="11155"/>
                  </a:cubicBezTo>
                  <a:lnTo>
                    <a:pt x="9879" y="11155"/>
                  </a:lnTo>
                  <a:cubicBezTo>
                    <a:pt x="10761" y="11155"/>
                    <a:pt x="11490" y="10456"/>
                    <a:pt x="11490" y="9575"/>
                  </a:cubicBezTo>
                  <a:lnTo>
                    <a:pt x="11490" y="1581"/>
                  </a:lnTo>
                  <a:cubicBezTo>
                    <a:pt x="11490" y="730"/>
                    <a:pt x="10761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365;p43">
              <a:extLst>
                <a:ext uri="{FF2B5EF4-FFF2-40B4-BE49-F238E27FC236}">
                  <a16:creationId xmlns:a16="http://schemas.microsoft.com/office/drawing/2014/main" id="{5F6157BF-01B5-4C05-9401-68B2D42201BF}"/>
                </a:ext>
              </a:extLst>
            </p:cNvPr>
            <p:cNvSpPr/>
            <p:nvPr/>
          </p:nvSpPr>
          <p:spPr>
            <a:xfrm>
              <a:off x="4180425" y="3615850"/>
              <a:ext cx="286525" cy="278900"/>
            </a:xfrm>
            <a:custGeom>
              <a:avLst/>
              <a:gdLst/>
              <a:ahLst/>
              <a:cxnLst/>
              <a:rect l="l" t="t" r="r" b="b"/>
              <a:pathLst>
                <a:path w="11461" h="11156" extrusionOk="0">
                  <a:moveTo>
                    <a:pt x="9880" y="1095"/>
                  </a:moveTo>
                  <a:cubicBezTo>
                    <a:pt x="1012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23" y="10000"/>
                    <a:pt x="9880" y="10000"/>
                  </a:cubicBezTo>
                  <a:lnTo>
                    <a:pt x="1581" y="10000"/>
                  </a:lnTo>
                  <a:cubicBezTo>
                    <a:pt x="1308" y="10000"/>
                    <a:pt x="1126" y="9788"/>
                    <a:pt x="1126" y="9545"/>
                  </a:cubicBezTo>
                  <a:lnTo>
                    <a:pt x="1126" y="1550"/>
                  </a:lnTo>
                  <a:cubicBezTo>
                    <a:pt x="1126" y="1277"/>
                    <a:pt x="1308" y="1095"/>
                    <a:pt x="1581" y="109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00" y="11155"/>
                    <a:pt x="1581" y="11155"/>
                  </a:cubicBezTo>
                  <a:lnTo>
                    <a:pt x="9880" y="11155"/>
                  </a:lnTo>
                  <a:cubicBezTo>
                    <a:pt x="10731" y="11155"/>
                    <a:pt x="11460" y="10456"/>
                    <a:pt x="11460" y="9575"/>
                  </a:cubicBezTo>
                  <a:lnTo>
                    <a:pt x="11460" y="1581"/>
                  </a:lnTo>
                  <a:cubicBezTo>
                    <a:pt x="11460" y="730"/>
                    <a:pt x="10731" y="0"/>
                    <a:pt x="9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366;p43">
              <a:extLst>
                <a:ext uri="{FF2B5EF4-FFF2-40B4-BE49-F238E27FC236}">
                  <a16:creationId xmlns:a16="http://schemas.microsoft.com/office/drawing/2014/main" id="{AC1F663E-7BCF-4947-A873-FFC0FA4A34D2}"/>
                </a:ext>
              </a:extLst>
            </p:cNvPr>
            <p:cNvSpPr/>
            <p:nvPr/>
          </p:nvSpPr>
          <p:spPr>
            <a:xfrm>
              <a:off x="3159150" y="395322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909" y="1126"/>
                  </a:moveTo>
                  <a:cubicBezTo>
                    <a:pt x="10183" y="1126"/>
                    <a:pt x="10365" y="1308"/>
                    <a:pt x="10365" y="1581"/>
                  </a:cubicBezTo>
                  <a:lnTo>
                    <a:pt x="10365" y="9576"/>
                  </a:lnTo>
                  <a:cubicBezTo>
                    <a:pt x="10365" y="9819"/>
                    <a:pt x="10183" y="10031"/>
                    <a:pt x="9909" y="10031"/>
                  </a:cubicBezTo>
                  <a:lnTo>
                    <a:pt x="1641" y="10031"/>
                  </a:lnTo>
                  <a:cubicBezTo>
                    <a:pt x="1368" y="10031"/>
                    <a:pt x="1186" y="9819"/>
                    <a:pt x="1186" y="9576"/>
                  </a:cubicBezTo>
                  <a:lnTo>
                    <a:pt x="1186" y="1581"/>
                  </a:lnTo>
                  <a:cubicBezTo>
                    <a:pt x="1186" y="1308"/>
                    <a:pt x="1368" y="1126"/>
                    <a:pt x="1641" y="1126"/>
                  </a:cubicBezTo>
                  <a:close/>
                  <a:moveTo>
                    <a:pt x="1581" y="1"/>
                  </a:moveTo>
                  <a:cubicBezTo>
                    <a:pt x="699" y="1"/>
                    <a:pt x="0" y="700"/>
                    <a:pt x="0" y="1581"/>
                  </a:cubicBezTo>
                  <a:lnTo>
                    <a:pt x="0" y="9576"/>
                  </a:lnTo>
                  <a:cubicBezTo>
                    <a:pt x="0" y="10427"/>
                    <a:pt x="699" y="11156"/>
                    <a:pt x="1581" y="11156"/>
                  </a:cubicBezTo>
                  <a:lnTo>
                    <a:pt x="9879" y="11156"/>
                  </a:lnTo>
                  <a:cubicBezTo>
                    <a:pt x="10791" y="11156"/>
                    <a:pt x="11459" y="10487"/>
                    <a:pt x="11459" y="9576"/>
                  </a:cubicBezTo>
                  <a:lnTo>
                    <a:pt x="11459" y="1581"/>
                  </a:lnTo>
                  <a:cubicBezTo>
                    <a:pt x="11459" y="700"/>
                    <a:pt x="1076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367;p43">
              <a:extLst>
                <a:ext uri="{FF2B5EF4-FFF2-40B4-BE49-F238E27FC236}">
                  <a16:creationId xmlns:a16="http://schemas.microsoft.com/office/drawing/2014/main" id="{EB28BDF4-0568-4CB0-9491-73228862A7CE}"/>
                </a:ext>
              </a:extLst>
            </p:cNvPr>
            <p:cNvSpPr/>
            <p:nvPr/>
          </p:nvSpPr>
          <p:spPr>
            <a:xfrm>
              <a:off x="3500325" y="395322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879" y="1126"/>
                  </a:moveTo>
                  <a:cubicBezTo>
                    <a:pt x="1012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23" y="10031"/>
                    <a:pt x="9879" y="10031"/>
                  </a:cubicBezTo>
                  <a:lnTo>
                    <a:pt x="1581" y="10031"/>
                  </a:lnTo>
                  <a:cubicBezTo>
                    <a:pt x="1308" y="10031"/>
                    <a:pt x="1125" y="9819"/>
                    <a:pt x="1125" y="9576"/>
                  </a:cubicBezTo>
                  <a:lnTo>
                    <a:pt x="1125" y="1581"/>
                  </a:lnTo>
                  <a:cubicBezTo>
                    <a:pt x="1125" y="1308"/>
                    <a:pt x="1308" y="1126"/>
                    <a:pt x="1581" y="1126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79" y="11156"/>
                  </a:lnTo>
                  <a:cubicBezTo>
                    <a:pt x="10730" y="11156"/>
                    <a:pt x="11460" y="10487"/>
                    <a:pt x="11460" y="9576"/>
                  </a:cubicBezTo>
                  <a:lnTo>
                    <a:pt x="11460" y="1581"/>
                  </a:lnTo>
                  <a:cubicBezTo>
                    <a:pt x="11460" y="700"/>
                    <a:pt x="1073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368;p43">
              <a:extLst>
                <a:ext uri="{FF2B5EF4-FFF2-40B4-BE49-F238E27FC236}">
                  <a16:creationId xmlns:a16="http://schemas.microsoft.com/office/drawing/2014/main" id="{57EA87EE-CC88-4229-89D2-6653201284A2}"/>
                </a:ext>
              </a:extLst>
            </p:cNvPr>
            <p:cNvSpPr/>
            <p:nvPr/>
          </p:nvSpPr>
          <p:spPr>
            <a:xfrm>
              <a:off x="3840000" y="3953225"/>
              <a:ext cx="287275" cy="278925"/>
            </a:xfrm>
            <a:custGeom>
              <a:avLst/>
              <a:gdLst/>
              <a:ahLst/>
              <a:cxnLst/>
              <a:rect l="l" t="t" r="r" b="b"/>
              <a:pathLst>
                <a:path w="11491" h="11157" extrusionOk="0">
                  <a:moveTo>
                    <a:pt x="9879" y="1126"/>
                  </a:moveTo>
                  <a:cubicBezTo>
                    <a:pt x="1015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53" y="10031"/>
                    <a:pt x="9879" y="10031"/>
                  </a:cubicBezTo>
                  <a:lnTo>
                    <a:pt x="1612" y="10031"/>
                  </a:lnTo>
                  <a:cubicBezTo>
                    <a:pt x="1338" y="10031"/>
                    <a:pt x="1156" y="9819"/>
                    <a:pt x="1156" y="9576"/>
                  </a:cubicBezTo>
                  <a:lnTo>
                    <a:pt x="1156" y="1581"/>
                  </a:lnTo>
                  <a:cubicBezTo>
                    <a:pt x="1156" y="1308"/>
                    <a:pt x="1338" y="1126"/>
                    <a:pt x="1612" y="1126"/>
                  </a:cubicBezTo>
                  <a:close/>
                  <a:moveTo>
                    <a:pt x="1612" y="1"/>
                  </a:moveTo>
                  <a:cubicBezTo>
                    <a:pt x="73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30" y="11156"/>
                    <a:pt x="1612" y="11156"/>
                  </a:cubicBezTo>
                  <a:lnTo>
                    <a:pt x="9879" y="11156"/>
                  </a:lnTo>
                  <a:cubicBezTo>
                    <a:pt x="10761" y="11156"/>
                    <a:pt x="11490" y="10487"/>
                    <a:pt x="11490" y="9576"/>
                  </a:cubicBezTo>
                  <a:lnTo>
                    <a:pt x="11490" y="1581"/>
                  </a:lnTo>
                  <a:cubicBezTo>
                    <a:pt x="11490" y="700"/>
                    <a:pt x="10761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369;p43">
              <a:extLst>
                <a:ext uri="{FF2B5EF4-FFF2-40B4-BE49-F238E27FC236}">
                  <a16:creationId xmlns:a16="http://schemas.microsoft.com/office/drawing/2014/main" id="{ADD73222-F0FE-466E-9048-86216DF650D5}"/>
                </a:ext>
              </a:extLst>
            </p:cNvPr>
            <p:cNvSpPr/>
            <p:nvPr/>
          </p:nvSpPr>
          <p:spPr>
            <a:xfrm>
              <a:off x="4180425" y="3953225"/>
              <a:ext cx="286525" cy="278925"/>
            </a:xfrm>
            <a:custGeom>
              <a:avLst/>
              <a:gdLst/>
              <a:ahLst/>
              <a:cxnLst/>
              <a:rect l="l" t="t" r="r" b="b"/>
              <a:pathLst>
                <a:path w="11461" h="11157" extrusionOk="0">
                  <a:moveTo>
                    <a:pt x="9880" y="1126"/>
                  </a:moveTo>
                  <a:cubicBezTo>
                    <a:pt x="1012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23" y="10031"/>
                    <a:pt x="9880" y="10031"/>
                  </a:cubicBezTo>
                  <a:lnTo>
                    <a:pt x="1581" y="10031"/>
                  </a:lnTo>
                  <a:cubicBezTo>
                    <a:pt x="1308" y="10031"/>
                    <a:pt x="1126" y="9819"/>
                    <a:pt x="1126" y="9576"/>
                  </a:cubicBezTo>
                  <a:lnTo>
                    <a:pt x="1126" y="1581"/>
                  </a:lnTo>
                  <a:cubicBezTo>
                    <a:pt x="1126" y="1308"/>
                    <a:pt x="1308" y="1126"/>
                    <a:pt x="1581" y="1126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80" y="11156"/>
                  </a:lnTo>
                  <a:cubicBezTo>
                    <a:pt x="10731" y="11156"/>
                    <a:pt x="11460" y="10487"/>
                    <a:pt x="11460" y="9576"/>
                  </a:cubicBezTo>
                  <a:lnTo>
                    <a:pt x="11460" y="1581"/>
                  </a:lnTo>
                  <a:cubicBezTo>
                    <a:pt x="11460" y="700"/>
                    <a:pt x="10731" y="1"/>
                    <a:pt x="9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370;p43">
              <a:extLst>
                <a:ext uri="{FF2B5EF4-FFF2-40B4-BE49-F238E27FC236}">
                  <a16:creationId xmlns:a16="http://schemas.microsoft.com/office/drawing/2014/main" id="{71843E38-B4B1-4AD0-88D8-9FED705A99C7}"/>
                </a:ext>
              </a:extLst>
            </p:cNvPr>
            <p:cNvSpPr/>
            <p:nvPr/>
          </p:nvSpPr>
          <p:spPr>
            <a:xfrm>
              <a:off x="3159150" y="429137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909" y="1095"/>
                  </a:moveTo>
                  <a:cubicBezTo>
                    <a:pt x="10183" y="1095"/>
                    <a:pt x="10365" y="1278"/>
                    <a:pt x="10365" y="1551"/>
                  </a:cubicBezTo>
                  <a:lnTo>
                    <a:pt x="10365" y="9515"/>
                  </a:lnTo>
                  <a:cubicBezTo>
                    <a:pt x="10365" y="9788"/>
                    <a:pt x="10183" y="9971"/>
                    <a:pt x="9909" y="9971"/>
                  </a:cubicBezTo>
                  <a:lnTo>
                    <a:pt x="1641" y="9971"/>
                  </a:lnTo>
                  <a:cubicBezTo>
                    <a:pt x="1368" y="9971"/>
                    <a:pt x="1186" y="9788"/>
                    <a:pt x="1186" y="9515"/>
                  </a:cubicBezTo>
                  <a:lnTo>
                    <a:pt x="1186" y="1551"/>
                  </a:lnTo>
                  <a:cubicBezTo>
                    <a:pt x="1186" y="1278"/>
                    <a:pt x="1368" y="1095"/>
                    <a:pt x="1641" y="1095"/>
                  </a:cubicBezTo>
                  <a:close/>
                  <a:moveTo>
                    <a:pt x="1581" y="1"/>
                  </a:moveTo>
                  <a:cubicBezTo>
                    <a:pt x="699" y="1"/>
                    <a:pt x="0" y="700"/>
                    <a:pt x="0" y="1582"/>
                  </a:cubicBezTo>
                  <a:lnTo>
                    <a:pt x="0" y="9576"/>
                  </a:lnTo>
                  <a:cubicBezTo>
                    <a:pt x="0" y="10427"/>
                    <a:pt x="699" y="11156"/>
                    <a:pt x="1581" y="11156"/>
                  </a:cubicBezTo>
                  <a:lnTo>
                    <a:pt x="9879" y="11156"/>
                  </a:lnTo>
                  <a:cubicBezTo>
                    <a:pt x="10791" y="11156"/>
                    <a:pt x="11459" y="10427"/>
                    <a:pt x="11459" y="9576"/>
                  </a:cubicBezTo>
                  <a:lnTo>
                    <a:pt x="11459" y="1582"/>
                  </a:lnTo>
                  <a:cubicBezTo>
                    <a:pt x="11459" y="700"/>
                    <a:pt x="1076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371;p43">
              <a:extLst>
                <a:ext uri="{FF2B5EF4-FFF2-40B4-BE49-F238E27FC236}">
                  <a16:creationId xmlns:a16="http://schemas.microsoft.com/office/drawing/2014/main" id="{0DBAB1CE-23F9-42E3-8C4F-24F836548FC5}"/>
                </a:ext>
              </a:extLst>
            </p:cNvPr>
            <p:cNvSpPr/>
            <p:nvPr/>
          </p:nvSpPr>
          <p:spPr>
            <a:xfrm>
              <a:off x="3500325" y="429137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879" y="1095"/>
                  </a:moveTo>
                  <a:cubicBezTo>
                    <a:pt x="1012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23" y="9971"/>
                    <a:pt x="9879" y="9971"/>
                  </a:cubicBezTo>
                  <a:lnTo>
                    <a:pt x="1581" y="9971"/>
                  </a:lnTo>
                  <a:cubicBezTo>
                    <a:pt x="1308" y="9971"/>
                    <a:pt x="1125" y="9788"/>
                    <a:pt x="1125" y="9515"/>
                  </a:cubicBezTo>
                  <a:lnTo>
                    <a:pt x="1125" y="1551"/>
                  </a:lnTo>
                  <a:cubicBezTo>
                    <a:pt x="1125" y="1278"/>
                    <a:pt x="1308" y="1095"/>
                    <a:pt x="1581" y="1095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79" y="11156"/>
                  </a:lnTo>
                  <a:cubicBezTo>
                    <a:pt x="10730" y="11156"/>
                    <a:pt x="11460" y="10427"/>
                    <a:pt x="11460" y="9576"/>
                  </a:cubicBezTo>
                  <a:lnTo>
                    <a:pt x="11460" y="1582"/>
                  </a:lnTo>
                  <a:cubicBezTo>
                    <a:pt x="11460" y="700"/>
                    <a:pt x="1073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372;p43">
              <a:extLst>
                <a:ext uri="{FF2B5EF4-FFF2-40B4-BE49-F238E27FC236}">
                  <a16:creationId xmlns:a16="http://schemas.microsoft.com/office/drawing/2014/main" id="{E678204A-E11F-4998-A9AB-68AEA53B8C0D}"/>
                </a:ext>
              </a:extLst>
            </p:cNvPr>
            <p:cNvSpPr/>
            <p:nvPr/>
          </p:nvSpPr>
          <p:spPr>
            <a:xfrm>
              <a:off x="3840000" y="4291375"/>
              <a:ext cx="287275" cy="278925"/>
            </a:xfrm>
            <a:custGeom>
              <a:avLst/>
              <a:gdLst/>
              <a:ahLst/>
              <a:cxnLst/>
              <a:rect l="l" t="t" r="r" b="b"/>
              <a:pathLst>
                <a:path w="11491" h="11157" extrusionOk="0">
                  <a:moveTo>
                    <a:pt x="9879" y="1095"/>
                  </a:moveTo>
                  <a:cubicBezTo>
                    <a:pt x="1015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53" y="9971"/>
                    <a:pt x="9879" y="9971"/>
                  </a:cubicBezTo>
                  <a:lnTo>
                    <a:pt x="1612" y="9971"/>
                  </a:lnTo>
                  <a:cubicBezTo>
                    <a:pt x="1338" y="9971"/>
                    <a:pt x="1156" y="9788"/>
                    <a:pt x="1156" y="9515"/>
                  </a:cubicBezTo>
                  <a:lnTo>
                    <a:pt x="1156" y="1551"/>
                  </a:lnTo>
                  <a:cubicBezTo>
                    <a:pt x="1156" y="1278"/>
                    <a:pt x="1338" y="1095"/>
                    <a:pt x="1612" y="1095"/>
                  </a:cubicBezTo>
                  <a:close/>
                  <a:moveTo>
                    <a:pt x="1612" y="1"/>
                  </a:moveTo>
                  <a:cubicBezTo>
                    <a:pt x="73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30" y="11156"/>
                    <a:pt x="1612" y="11156"/>
                  </a:cubicBezTo>
                  <a:lnTo>
                    <a:pt x="9879" y="11156"/>
                  </a:lnTo>
                  <a:cubicBezTo>
                    <a:pt x="10761" y="11156"/>
                    <a:pt x="11490" y="10427"/>
                    <a:pt x="11490" y="9576"/>
                  </a:cubicBezTo>
                  <a:lnTo>
                    <a:pt x="11490" y="1582"/>
                  </a:lnTo>
                  <a:cubicBezTo>
                    <a:pt x="11490" y="700"/>
                    <a:pt x="10761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373;p43">
              <a:extLst>
                <a:ext uri="{FF2B5EF4-FFF2-40B4-BE49-F238E27FC236}">
                  <a16:creationId xmlns:a16="http://schemas.microsoft.com/office/drawing/2014/main" id="{AF183566-6517-472A-A38C-C653E0578734}"/>
                </a:ext>
              </a:extLst>
            </p:cNvPr>
            <p:cNvSpPr/>
            <p:nvPr/>
          </p:nvSpPr>
          <p:spPr>
            <a:xfrm>
              <a:off x="4180425" y="4291375"/>
              <a:ext cx="286525" cy="278925"/>
            </a:xfrm>
            <a:custGeom>
              <a:avLst/>
              <a:gdLst/>
              <a:ahLst/>
              <a:cxnLst/>
              <a:rect l="l" t="t" r="r" b="b"/>
              <a:pathLst>
                <a:path w="11461" h="11157" extrusionOk="0">
                  <a:moveTo>
                    <a:pt x="9880" y="1095"/>
                  </a:moveTo>
                  <a:cubicBezTo>
                    <a:pt x="1012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23" y="9971"/>
                    <a:pt x="9880" y="9971"/>
                  </a:cubicBezTo>
                  <a:lnTo>
                    <a:pt x="1581" y="9971"/>
                  </a:lnTo>
                  <a:cubicBezTo>
                    <a:pt x="1308" y="9971"/>
                    <a:pt x="1126" y="9788"/>
                    <a:pt x="1126" y="9515"/>
                  </a:cubicBezTo>
                  <a:lnTo>
                    <a:pt x="1126" y="1551"/>
                  </a:lnTo>
                  <a:cubicBezTo>
                    <a:pt x="1126" y="1278"/>
                    <a:pt x="1308" y="1095"/>
                    <a:pt x="1581" y="1095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80" y="11156"/>
                  </a:lnTo>
                  <a:cubicBezTo>
                    <a:pt x="10731" y="11156"/>
                    <a:pt x="11460" y="10427"/>
                    <a:pt x="11460" y="9576"/>
                  </a:cubicBezTo>
                  <a:lnTo>
                    <a:pt x="11460" y="1582"/>
                  </a:lnTo>
                  <a:cubicBezTo>
                    <a:pt x="11460" y="700"/>
                    <a:pt x="10731" y="1"/>
                    <a:pt x="9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374;p43">
              <a:extLst>
                <a:ext uri="{FF2B5EF4-FFF2-40B4-BE49-F238E27FC236}">
                  <a16:creationId xmlns:a16="http://schemas.microsoft.com/office/drawing/2014/main" id="{E2B94415-B940-47E9-B7AE-20ED793EF20A}"/>
                </a:ext>
              </a:extLst>
            </p:cNvPr>
            <p:cNvSpPr/>
            <p:nvPr/>
          </p:nvSpPr>
          <p:spPr>
            <a:xfrm>
              <a:off x="3159150" y="4628025"/>
              <a:ext cx="286500" cy="279650"/>
            </a:xfrm>
            <a:custGeom>
              <a:avLst/>
              <a:gdLst/>
              <a:ahLst/>
              <a:cxnLst/>
              <a:rect l="l" t="t" r="r" b="b"/>
              <a:pathLst>
                <a:path w="11460" h="11186" extrusionOk="0">
                  <a:moveTo>
                    <a:pt x="9909" y="1155"/>
                  </a:moveTo>
                  <a:cubicBezTo>
                    <a:pt x="10183" y="1155"/>
                    <a:pt x="10365" y="1338"/>
                    <a:pt x="10365" y="1611"/>
                  </a:cubicBezTo>
                  <a:lnTo>
                    <a:pt x="10365" y="9575"/>
                  </a:lnTo>
                  <a:cubicBezTo>
                    <a:pt x="10365" y="9848"/>
                    <a:pt x="10183" y="10031"/>
                    <a:pt x="9909" y="10031"/>
                  </a:cubicBezTo>
                  <a:lnTo>
                    <a:pt x="1641" y="10031"/>
                  </a:lnTo>
                  <a:cubicBezTo>
                    <a:pt x="1368" y="10031"/>
                    <a:pt x="1186" y="9848"/>
                    <a:pt x="1186" y="9575"/>
                  </a:cubicBezTo>
                  <a:lnTo>
                    <a:pt x="1186" y="1611"/>
                  </a:lnTo>
                  <a:cubicBezTo>
                    <a:pt x="1186" y="1338"/>
                    <a:pt x="1368" y="1155"/>
                    <a:pt x="1641" y="1155"/>
                  </a:cubicBezTo>
                  <a:close/>
                  <a:moveTo>
                    <a:pt x="1581" y="0"/>
                  </a:moveTo>
                  <a:cubicBezTo>
                    <a:pt x="699" y="0"/>
                    <a:pt x="0" y="730"/>
                    <a:pt x="0" y="1611"/>
                  </a:cubicBezTo>
                  <a:lnTo>
                    <a:pt x="0" y="9575"/>
                  </a:lnTo>
                  <a:cubicBezTo>
                    <a:pt x="0" y="10456"/>
                    <a:pt x="699" y="11186"/>
                    <a:pt x="1581" y="11186"/>
                  </a:cubicBezTo>
                  <a:lnTo>
                    <a:pt x="9879" y="11186"/>
                  </a:lnTo>
                  <a:cubicBezTo>
                    <a:pt x="10791" y="11186"/>
                    <a:pt x="11459" y="10456"/>
                    <a:pt x="11459" y="9575"/>
                  </a:cubicBezTo>
                  <a:lnTo>
                    <a:pt x="11459" y="1611"/>
                  </a:lnTo>
                  <a:cubicBezTo>
                    <a:pt x="11459" y="730"/>
                    <a:pt x="1076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375;p43">
              <a:extLst>
                <a:ext uri="{FF2B5EF4-FFF2-40B4-BE49-F238E27FC236}">
                  <a16:creationId xmlns:a16="http://schemas.microsoft.com/office/drawing/2014/main" id="{E7596153-BD65-49F7-ACA4-992BCDCE5BED}"/>
                </a:ext>
              </a:extLst>
            </p:cNvPr>
            <p:cNvSpPr/>
            <p:nvPr/>
          </p:nvSpPr>
          <p:spPr>
            <a:xfrm>
              <a:off x="3500325" y="4628025"/>
              <a:ext cx="286500" cy="279650"/>
            </a:xfrm>
            <a:custGeom>
              <a:avLst/>
              <a:gdLst/>
              <a:ahLst/>
              <a:cxnLst/>
              <a:rect l="l" t="t" r="r" b="b"/>
              <a:pathLst>
                <a:path w="11460" h="11186" extrusionOk="0">
                  <a:moveTo>
                    <a:pt x="9879" y="1155"/>
                  </a:moveTo>
                  <a:cubicBezTo>
                    <a:pt x="1012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23" y="10031"/>
                    <a:pt x="9879" y="10031"/>
                  </a:cubicBezTo>
                  <a:lnTo>
                    <a:pt x="1581" y="10031"/>
                  </a:lnTo>
                  <a:cubicBezTo>
                    <a:pt x="1308" y="10031"/>
                    <a:pt x="1125" y="9848"/>
                    <a:pt x="1125" y="9575"/>
                  </a:cubicBezTo>
                  <a:lnTo>
                    <a:pt x="1125" y="1611"/>
                  </a:lnTo>
                  <a:cubicBezTo>
                    <a:pt x="1125" y="1338"/>
                    <a:pt x="1308" y="1155"/>
                    <a:pt x="1581" y="115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00" y="11186"/>
                    <a:pt x="1581" y="11186"/>
                  </a:cubicBezTo>
                  <a:lnTo>
                    <a:pt x="9879" y="11186"/>
                  </a:lnTo>
                  <a:cubicBezTo>
                    <a:pt x="10730" y="11186"/>
                    <a:pt x="11460" y="10456"/>
                    <a:pt x="11460" y="9575"/>
                  </a:cubicBezTo>
                  <a:lnTo>
                    <a:pt x="11460" y="1611"/>
                  </a:lnTo>
                  <a:cubicBezTo>
                    <a:pt x="11460" y="730"/>
                    <a:pt x="1073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376;p43">
              <a:extLst>
                <a:ext uri="{FF2B5EF4-FFF2-40B4-BE49-F238E27FC236}">
                  <a16:creationId xmlns:a16="http://schemas.microsoft.com/office/drawing/2014/main" id="{7116D850-D1F0-4A70-88C5-A421501DF2AA}"/>
                </a:ext>
              </a:extLst>
            </p:cNvPr>
            <p:cNvSpPr/>
            <p:nvPr/>
          </p:nvSpPr>
          <p:spPr>
            <a:xfrm>
              <a:off x="3840000" y="4628025"/>
              <a:ext cx="287275" cy="279650"/>
            </a:xfrm>
            <a:custGeom>
              <a:avLst/>
              <a:gdLst/>
              <a:ahLst/>
              <a:cxnLst/>
              <a:rect l="l" t="t" r="r" b="b"/>
              <a:pathLst>
                <a:path w="11491" h="11186" extrusionOk="0">
                  <a:moveTo>
                    <a:pt x="9879" y="1155"/>
                  </a:moveTo>
                  <a:cubicBezTo>
                    <a:pt x="1015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53" y="10031"/>
                    <a:pt x="9879" y="10031"/>
                  </a:cubicBezTo>
                  <a:lnTo>
                    <a:pt x="1612" y="10031"/>
                  </a:lnTo>
                  <a:cubicBezTo>
                    <a:pt x="1338" y="10031"/>
                    <a:pt x="1156" y="9848"/>
                    <a:pt x="1156" y="9575"/>
                  </a:cubicBezTo>
                  <a:lnTo>
                    <a:pt x="1156" y="1611"/>
                  </a:lnTo>
                  <a:cubicBezTo>
                    <a:pt x="1156" y="1338"/>
                    <a:pt x="1338" y="1155"/>
                    <a:pt x="1612" y="1155"/>
                  </a:cubicBezTo>
                  <a:close/>
                  <a:moveTo>
                    <a:pt x="1612" y="0"/>
                  </a:moveTo>
                  <a:cubicBezTo>
                    <a:pt x="73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30" y="11186"/>
                    <a:pt x="1612" y="11186"/>
                  </a:cubicBezTo>
                  <a:lnTo>
                    <a:pt x="9879" y="11186"/>
                  </a:lnTo>
                  <a:cubicBezTo>
                    <a:pt x="10761" y="11186"/>
                    <a:pt x="11490" y="10456"/>
                    <a:pt x="11490" y="9575"/>
                  </a:cubicBezTo>
                  <a:lnTo>
                    <a:pt x="11490" y="1611"/>
                  </a:lnTo>
                  <a:cubicBezTo>
                    <a:pt x="11490" y="730"/>
                    <a:pt x="10761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377;p43">
              <a:extLst>
                <a:ext uri="{FF2B5EF4-FFF2-40B4-BE49-F238E27FC236}">
                  <a16:creationId xmlns:a16="http://schemas.microsoft.com/office/drawing/2014/main" id="{26566200-39EB-4B26-8779-D32AAF008545}"/>
                </a:ext>
              </a:extLst>
            </p:cNvPr>
            <p:cNvSpPr/>
            <p:nvPr/>
          </p:nvSpPr>
          <p:spPr>
            <a:xfrm>
              <a:off x="4180425" y="4628025"/>
              <a:ext cx="286525" cy="279650"/>
            </a:xfrm>
            <a:custGeom>
              <a:avLst/>
              <a:gdLst/>
              <a:ahLst/>
              <a:cxnLst/>
              <a:rect l="l" t="t" r="r" b="b"/>
              <a:pathLst>
                <a:path w="11461" h="11186" extrusionOk="0">
                  <a:moveTo>
                    <a:pt x="9880" y="1155"/>
                  </a:moveTo>
                  <a:cubicBezTo>
                    <a:pt x="1012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23" y="10031"/>
                    <a:pt x="9880" y="10031"/>
                  </a:cubicBezTo>
                  <a:lnTo>
                    <a:pt x="1581" y="10031"/>
                  </a:lnTo>
                  <a:cubicBezTo>
                    <a:pt x="1308" y="10031"/>
                    <a:pt x="1126" y="9848"/>
                    <a:pt x="1126" y="9575"/>
                  </a:cubicBezTo>
                  <a:lnTo>
                    <a:pt x="1126" y="1611"/>
                  </a:lnTo>
                  <a:cubicBezTo>
                    <a:pt x="1126" y="1338"/>
                    <a:pt x="1308" y="1155"/>
                    <a:pt x="1581" y="115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00" y="11186"/>
                    <a:pt x="1581" y="11186"/>
                  </a:cubicBezTo>
                  <a:lnTo>
                    <a:pt x="9880" y="11186"/>
                  </a:lnTo>
                  <a:cubicBezTo>
                    <a:pt x="10731" y="11186"/>
                    <a:pt x="11460" y="10456"/>
                    <a:pt x="11460" y="9575"/>
                  </a:cubicBezTo>
                  <a:lnTo>
                    <a:pt x="11460" y="1611"/>
                  </a:lnTo>
                  <a:cubicBezTo>
                    <a:pt x="11460" y="730"/>
                    <a:pt x="10731" y="0"/>
                    <a:pt x="9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378;p43">
              <a:extLst>
                <a:ext uri="{FF2B5EF4-FFF2-40B4-BE49-F238E27FC236}">
                  <a16:creationId xmlns:a16="http://schemas.microsoft.com/office/drawing/2014/main" id="{5506AEAF-FE1D-4233-BDC3-3E9BB3768CC6}"/>
                </a:ext>
              </a:extLst>
            </p:cNvPr>
            <p:cNvSpPr/>
            <p:nvPr/>
          </p:nvSpPr>
          <p:spPr>
            <a:xfrm>
              <a:off x="3064150" y="3027700"/>
              <a:ext cx="1492450" cy="2054000"/>
            </a:xfrm>
            <a:custGeom>
              <a:avLst/>
              <a:gdLst/>
              <a:ahLst/>
              <a:cxnLst/>
              <a:rect l="l" t="t" r="r" b="b"/>
              <a:pathLst>
                <a:path w="59698" h="82160" extrusionOk="0">
                  <a:moveTo>
                    <a:pt x="54014" y="1155"/>
                  </a:moveTo>
                  <a:cubicBezTo>
                    <a:pt x="56537" y="1155"/>
                    <a:pt x="58543" y="3161"/>
                    <a:pt x="58543" y="5654"/>
                  </a:cubicBezTo>
                  <a:lnTo>
                    <a:pt x="58543" y="76475"/>
                  </a:lnTo>
                  <a:cubicBezTo>
                    <a:pt x="58543" y="78998"/>
                    <a:pt x="56537" y="81004"/>
                    <a:pt x="54014" y="81004"/>
                  </a:cubicBezTo>
                  <a:lnTo>
                    <a:pt x="5654" y="81004"/>
                  </a:lnTo>
                  <a:cubicBezTo>
                    <a:pt x="3162" y="81004"/>
                    <a:pt x="1125" y="78998"/>
                    <a:pt x="1125" y="76475"/>
                  </a:cubicBezTo>
                  <a:lnTo>
                    <a:pt x="1125" y="5654"/>
                  </a:lnTo>
                  <a:cubicBezTo>
                    <a:pt x="1125" y="3161"/>
                    <a:pt x="3131" y="1155"/>
                    <a:pt x="5654" y="1155"/>
                  </a:cubicBezTo>
                  <a:close/>
                  <a:moveTo>
                    <a:pt x="5654" y="0"/>
                  </a:moveTo>
                  <a:cubicBezTo>
                    <a:pt x="2554" y="0"/>
                    <a:pt x="1" y="2553"/>
                    <a:pt x="1" y="5654"/>
                  </a:cubicBezTo>
                  <a:lnTo>
                    <a:pt x="1" y="76475"/>
                  </a:lnTo>
                  <a:cubicBezTo>
                    <a:pt x="1" y="79606"/>
                    <a:pt x="2554" y="82159"/>
                    <a:pt x="5654" y="82159"/>
                  </a:cubicBezTo>
                  <a:lnTo>
                    <a:pt x="54014" y="82159"/>
                  </a:lnTo>
                  <a:cubicBezTo>
                    <a:pt x="57145" y="82159"/>
                    <a:pt x="59698" y="79606"/>
                    <a:pt x="59698" y="76475"/>
                  </a:cubicBezTo>
                  <a:lnTo>
                    <a:pt x="59698" y="5654"/>
                  </a:lnTo>
                  <a:cubicBezTo>
                    <a:pt x="59698" y="2553"/>
                    <a:pt x="57145" y="0"/>
                    <a:pt x="5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1379;p43">
            <a:extLst>
              <a:ext uri="{FF2B5EF4-FFF2-40B4-BE49-F238E27FC236}">
                <a16:creationId xmlns:a16="http://schemas.microsoft.com/office/drawing/2014/main" id="{E28DBC7C-F93E-486A-AE79-B0D0AFABAD84}"/>
              </a:ext>
            </a:extLst>
          </p:cNvPr>
          <p:cNvGrpSpPr/>
          <p:nvPr/>
        </p:nvGrpSpPr>
        <p:grpSpPr>
          <a:xfrm>
            <a:off x="8121319" y="1799010"/>
            <a:ext cx="242585" cy="475038"/>
            <a:chOff x="6833975" y="3957025"/>
            <a:chExt cx="346550" cy="678625"/>
          </a:xfrm>
        </p:grpSpPr>
        <p:sp>
          <p:nvSpPr>
            <p:cNvPr id="62" name="Google Shape;1380;p43">
              <a:extLst>
                <a:ext uri="{FF2B5EF4-FFF2-40B4-BE49-F238E27FC236}">
                  <a16:creationId xmlns:a16="http://schemas.microsoft.com/office/drawing/2014/main" id="{30B2BDB8-B50C-4037-90C9-3EB4839FAE78}"/>
                </a:ext>
              </a:extLst>
            </p:cNvPr>
            <p:cNvSpPr/>
            <p:nvPr/>
          </p:nvSpPr>
          <p:spPr>
            <a:xfrm>
              <a:off x="6833975" y="4212350"/>
              <a:ext cx="303225" cy="376175"/>
            </a:xfrm>
            <a:custGeom>
              <a:avLst/>
              <a:gdLst/>
              <a:ahLst/>
              <a:cxnLst/>
              <a:rect l="l" t="t" r="r" b="b"/>
              <a:pathLst>
                <a:path w="12129" h="15047" extrusionOk="0">
                  <a:moveTo>
                    <a:pt x="1" y="1"/>
                  </a:moveTo>
                  <a:lnTo>
                    <a:pt x="1" y="15047"/>
                  </a:lnTo>
                  <a:lnTo>
                    <a:pt x="12129" y="15047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1381;p43">
              <a:extLst>
                <a:ext uri="{FF2B5EF4-FFF2-40B4-BE49-F238E27FC236}">
                  <a16:creationId xmlns:a16="http://schemas.microsoft.com/office/drawing/2014/main" id="{7C84B252-7970-4893-BE8D-1A592635C974}"/>
                </a:ext>
              </a:extLst>
            </p:cNvPr>
            <p:cNvSpPr/>
            <p:nvPr/>
          </p:nvSpPr>
          <p:spPr>
            <a:xfrm>
              <a:off x="6833975" y="3957025"/>
              <a:ext cx="303225" cy="255350"/>
            </a:xfrm>
            <a:custGeom>
              <a:avLst/>
              <a:gdLst/>
              <a:ahLst/>
              <a:cxnLst/>
              <a:rect l="l" t="t" r="r" b="b"/>
              <a:pathLst>
                <a:path w="12129" h="10214" extrusionOk="0">
                  <a:moveTo>
                    <a:pt x="1" y="1"/>
                  </a:moveTo>
                  <a:lnTo>
                    <a:pt x="1" y="10214"/>
                  </a:lnTo>
                  <a:lnTo>
                    <a:pt x="12129" y="10214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1382;p43">
              <a:extLst>
                <a:ext uri="{FF2B5EF4-FFF2-40B4-BE49-F238E27FC236}">
                  <a16:creationId xmlns:a16="http://schemas.microsoft.com/office/drawing/2014/main" id="{0C0E1C13-DA8B-47D0-9398-7EA77C79C639}"/>
                </a:ext>
              </a:extLst>
            </p:cNvPr>
            <p:cNvSpPr/>
            <p:nvPr/>
          </p:nvSpPr>
          <p:spPr>
            <a:xfrm>
              <a:off x="6849175" y="3985150"/>
              <a:ext cx="331350" cy="650500"/>
            </a:xfrm>
            <a:custGeom>
              <a:avLst/>
              <a:gdLst/>
              <a:ahLst/>
              <a:cxnLst/>
              <a:rect l="l" t="t" r="r" b="b"/>
              <a:pathLst>
                <a:path w="13254" h="26020" extrusionOk="0">
                  <a:moveTo>
                    <a:pt x="12129" y="1156"/>
                  </a:moveTo>
                  <a:lnTo>
                    <a:pt x="12129" y="24895"/>
                  </a:lnTo>
                  <a:lnTo>
                    <a:pt x="1156" y="24895"/>
                  </a:lnTo>
                  <a:lnTo>
                    <a:pt x="1156" y="1156"/>
                  </a:lnTo>
                  <a:close/>
                  <a:moveTo>
                    <a:pt x="1" y="1"/>
                  </a:moveTo>
                  <a:lnTo>
                    <a:pt x="1" y="26019"/>
                  </a:lnTo>
                  <a:lnTo>
                    <a:pt x="13253" y="26019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1383;p43">
            <a:extLst>
              <a:ext uri="{FF2B5EF4-FFF2-40B4-BE49-F238E27FC236}">
                <a16:creationId xmlns:a16="http://schemas.microsoft.com/office/drawing/2014/main" id="{803BDD86-1DD5-4464-B2B0-61546027F0A9}"/>
              </a:ext>
            </a:extLst>
          </p:cNvPr>
          <p:cNvGrpSpPr/>
          <p:nvPr/>
        </p:nvGrpSpPr>
        <p:grpSpPr>
          <a:xfrm>
            <a:off x="80082" y="3640135"/>
            <a:ext cx="1279828" cy="1427160"/>
            <a:chOff x="5321800" y="3042900"/>
            <a:chExt cx="1828325" cy="2038800"/>
          </a:xfrm>
        </p:grpSpPr>
        <p:sp>
          <p:nvSpPr>
            <p:cNvPr id="66" name="Google Shape;1384;p43">
              <a:extLst>
                <a:ext uri="{FF2B5EF4-FFF2-40B4-BE49-F238E27FC236}">
                  <a16:creationId xmlns:a16="http://schemas.microsoft.com/office/drawing/2014/main" id="{10ADA9BE-B2E8-4427-BADC-5C3984948D97}"/>
                </a:ext>
              </a:extLst>
            </p:cNvPr>
            <p:cNvSpPr/>
            <p:nvPr/>
          </p:nvSpPr>
          <p:spPr>
            <a:xfrm rot="10800000">
              <a:off x="5404625" y="3080875"/>
              <a:ext cx="1745500" cy="1986375"/>
            </a:xfrm>
            <a:custGeom>
              <a:avLst/>
              <a:gdLst/>
              <a:ahLst/>
              <a:cxnLst/>
              <a:rect l="l" t="t" r="r" b="b"/>
              <a:pathLst>
                <a:path w="69820" h="79455" extrusionOk="0">
                  <a:moveTo>
                    <a:pt x="9484" y="25199"/>
                  </a:moveTo>
                  <a:lnTo>
                    <a:pt x="48816" y="69941"/>
                  </a:lnTo>
                  <a:lnTo>
                    <a:pt x="9484" y="69941"/>
                  </a:lnTo>
                  <a:lnTo>
                    <a:pt x="9484" y="25199"/>
                  </a:lnTo>
                  <a:close/>
                  <a:moveTo>
                    <a:pt x="0" y="1"/>
                  </a:moveTo>
                  <a:lnTo>
                    <a:pt x="0" y="79455"/>
                  </a:lnTo>
                  <a:lnTo>
                    <a:pt x="69819" y="794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385;p43">
              <a:extLst>
                <a:ext uri="{FF2B5EF4-FFF2-40B4-BE49-F238E27FC236}">
                  <a16:creationId xmlns:a16="http://schemas.microsoft.com/office/drawing/2014/main" id="{2E8697D9-738C-4935-A58A-E1D003E10E76}"/>
                </a:ext>
              </a:extLst>
            </p:cNvPr>
            <p:cNvSpPr/>
            <p:nvPr/>
          </p:nvSpPr>
          <p:spPr>
            <a:xfrm rot="10800000">
              <a:off x="5321800" y="3042900"/>
              <a:ext cx="1791850" cy="2038800"/>
            </a:xfrm>
            <a:custGeom>
              <a:avLst/>
              <a:gdLst/>
              <a:ahLst/>
              <a:cxnLst/>
              <a:rect l="l" t="t" r="r" b="b"/>
              <a:pathLst>
                <a:path w="71674" h="81552" extrusionOk="0">
                  <a:moveTo>
                    <a:pt x="10639" y="28238"/>
                  </a:moveTo>
                  <a:lnTo>
                    <a:pt x="48147" y="70913"/>
                  </a:lnTo>
                  <a:lnTo>
                    <a:pt x="10639" y="70913"/>
                  </a:lnTo>
                  <a:lnTo>
                    <a:pt x="10639" y="28238"/>
                  </a:lnTo>
                  <a:close/>
                  <a:moveTo>
                    <a:pt x="9514" y="25198"/>
                  </a:moveTo>
                  <a:lnTo>
                    <a:pt x="9514" y="72038"/>
                  </a:lnTo>
                  <a:lnTo>
                    <a:pt x="50640" y="72038"/>
                  </a:lnTo>
                  <a:lnTo>
                    <a:pt x="9514" y="25198"/>
                  </a:lnTo>
                  <a:close/>
                  <a:moveTo>
                    <a:pt x="1155" y="3040"/>
                  </a:moveTo>
                  <a:lnTo>
                    <a:pt x="69150" y="80396"/>
                  </a:lnTo>
                  <a:lnTo>
                    <a:pt x="1155" y="80396"/>
                  </a:lnTo>
                  <a:lnTo>
                    <a:pt x="1155" y="3040"/>
                  </a:lnTo>
                  <a:close/>
                  <a:moveTo>
                    <a:pt x="0" y="0"/>
                  </a:moveTo>
                  <a:lnTo>
                    <a:pt x="0" y="81551"/>
                  </a:lnTo>
                  <a:lnTo>
                    <a:pt x="71673" y="81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1386;p43">
            <a:extLst>
              <a:ext uri="{FF2B5EF4-FFF2-40B4-BE49-F238E27FC236}">
                <a16:creationId xmlns:a16="http://schemas.microsoft.com/office/drawing/2014/main" id="{306BC9B9-914E-4087-8300-023DC7B7BE1F}"/>
              </a:ext>
            </a:extLst>
          </p:cNvPr>
          <p:cNvGrpSpPr/>
          <p:nvPr/>
        </p:nvGrpSpPr>
        <p:grpSpPr>
          <a:xfrm rot="5400000">
            <a:off x="1975352" y="4499710"/>
            <a:ext cx="171833" cy="943110"/>
            <a:chOff x="6952525" y="2517050"/>
            <a:chExt cx="245475" cy="1347300"/>
          </a:xfrm>
        </p:grpSpPr>
        <p:sp>
          <p:nvSpPr>
            <p:cNvPr id="69" name="Google Shape;1387;p43">
              <a:extLst>
                <a:ext uri="{FF2B5EF4-FFF2-40B4-BE49-F238E27FC236}">
                  <a16:creationId xmlns:a16="http://schemas.microsoft.com/office/drawing/2014/main" id="{05568954-374B-4515-AB45-CB5C95D30737}"/>
                </a:ext>
              </a:extLst>
            </p:cNvPr>
            <p:cNvSpPr/>
            <p:nvPr/>
          </p:nvSpPr>
          <p:spPr>
            <a:xfrm>
              <a:off x="7012550" y="2731325"/>
              <a:ext cx="185450" cy="1119350"/>
            </a:xfrm>
            <a:custGeom>
              <a:avLst/>
              <a:gdLst/>
              <a:ahLst/>
              <a:cxnLst/>
              <a:rect l="l" t="t" r="r" b="b"/>
              <a:pathLst>
                <a:path w="7418" h="44774" extrusionOk="0">
                  <a:moveTo>
                    <a:pt x="1" y="1"/>
                  </a:moveTo>
                  <a:lnTo>
                    <a:pt x="1" y="43649"/>
                  </a:lnTo>
                  <a:cubicBezTo>
                    <a:pt x="1" y="44257"/>
                    <a:pt x="487" y="44774"/>
                    <a:pt x="1095" y="44774"/>
                  </a:cubicBezTo>
                  <a:lnTo>
                    <a:pt x="6323" y="44774"/>
                  </a:lnTo>
                  <a:cubicBezTo>
                    <a:pt x="6931" y="44774"/>
                    <a:pt x="7417" y="44257"/>
                    <a:pt x="7356" y="43710"/>
                  </a:cubicBezTo>
                  <a:lnTo>
                    <a:pt x="73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1388;p43">
              <a:extLst>
                <a:ext uri="{FF2B5EF4-FFF2-40B4-BE49-F238E27FC236}">
                  <a16:creationId xmlns:a16="http://schemas.microsoft.com/office/drawing/2014/main" id="{5EC5F8B2-6E79-4ED5-B47E-F84034B871C1}"/>
                </a:ext>
              </a:extLst>
            </p:cNvPr>
            <p:cNvSpPr/>
            <p:nvPr/>
          </p:nvSpPr>
          <p:spPr>
            <a:xfrm>
              <a:off x="6952525" y="2716900"/>
              <a:ext cx="214325" cy="1147450"/>
            </a:xfrm>
            <a:custGeom>
              <a:avLst/>
              <a:gdLst/>
              <a:ahLst/>
              <a:cxnLst/>
              <a:rect l="l" t="t" r="r" b="b"/>
              <a:pathLst>
                <a:path w="8573" h="45898" extrusionOk="0">
                  <a:moveTo>
                    <a:pt x="7417" y="1155"/>
                  </a:moveTo>
                  <a:lnTo>
                    <a:pt x="7417" y="44287"/>
                  </a:lnTo>
                  <a:cubicBezTo>
                    <a:pt x="7417" y="44560"/>
                    <a:pt x="7204" y="44803"/>
                    <a:pt x="6900" y="44803"/>
                  </a:cubicBezTo>
                  <a:lnTo>
                    <a:pt x="1672" y="44803"/>
                  </a:lnTo>
                  <a:cubicBezTo>
                    <a:pt x="1368" y="44803"/>
                    <a:pt x="1155" y="44591"/>
                    <a:pt x="1155" y="44287"/>
                  </a:cubicBezTo>
                  <a:lnTo>
                    <a:pt x="1155" y="1155"/>
                  </a:lnTo>
                  <a:close/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lnTo>
                    <a:pt x="0" y="44226"/>
                  </a:lnTo>
                  <a:cubicBezTo>
                    <a:pt x="0" y="45138"/>
                    <a:pt x="760" y="45898"/>
                    <a:pt x="1672" y="45898"/>
                  </a:cubicBezTo>
                  <a:lnTo>
                    <a:pt x="6900" y="45898"/>
                  </a:lnTo>
                  <a:cubicBezTo>
                    <a:pt x="7812" y="45898"/>
                    <a:pt x="8572" y="45199"/>
                    <a:pt x="8511" y="44287"/>
                  </a:cubicBezTo>
                  <a:lnTo>
                    <a:pt x="8511" y="578"/>
                  </a:lnTo>
                  <a:cubicBezTo>
                    <a:pt x="8511" y="274"/>
                    <a:pt x="8238" y="0"/>
                    <a:pt x="7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1389;p43">
              <a:extLst>
                <a:ext uri="{FF2B5EF4-FFF2-40B4-BE49-F238E27FC236}">
                  <a16:creationId xmlns:a16="http://schemas.microsoft.com/office/drawing/2014/main" id="{69AD25FF-C95E-43FF-9B41-F498C736C341}"/>
                </a:ext>
              </a:extLst>
            </p:cNvPr>
            <p:cNvSpPr/>
            <p:nvPr/>
          </p:nvSpPr>
          <p:spPr>
            <a:xfrm>
              <a:off x="6966950" y="3655350"/>
              <a:ext cx="184700" cy="28900"/>
            </a:xfrm>
            <a:custGeom>
              <a:avLst/>
              <a:gdLst/>
              <a:ahLst/>
              <a:cxnLst/>
              <a:rect l="l" t="t" r="r" b="b"/>
              <a:pathLst>
                <a:path w="7388" h="1156" extrusionOk="0">
                  <a:moveTo>
                    <a:pt x="1" y="1"/>
                  </a:moveTo>
                  <a:lnTo>
                    <a:pt x="1" y="1156"/>
                  </a:lnTo>
                  <a:lnTo>
                    <a:pt x="7387" y="1156"/>
                  </a:lnTo>
                  <a:lnTo>
                    <a:pt x="7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1390;p43">
              <a:extLst>
                <a:ext uri="{FF2B5EF4-FFF2-40B4-BE49-F238E27FC236}">
                  <a16:creationId xmlns:a16="http://schemas.microsoft.com/office/drawing/2014/main" id="{CC822D88-C381-4000-84AC-9CFC69C51158}"/>
                </a:ext>
              </a:extLst>
            </p:cNvPr>
            <p:cNvSpPr/>
            <p:nvPr/>
          </p:nvSpPr>
          <p:spPr>
            <a:xfrm>
              <a:off x="6952525" y="2517050"/>
              <a:ext cx="215075" cy="228750"/>
            </a:xfrm>
            <a:custGeom>
              <a:avLst/>
              <a:gdLst/>
              <a:ahLst/>
              <a:cxnLst/>
              <a:rect l="l" t="t" r="r" b="b"/>
              <a:pathLst>
                <a:path w="8603" h="9150" extrusionOk="0">
                  <a:moveTo>
                    <a:pt x="4256" y="1915"/>
                  </a:moveTo>
                  <a:lnTo>
                    <a:pt x="7083" y="7994"/>
                  </a:lnTo>
                  <a:lnTo>
                    <a:pt x="1490" y="7994"/>
                  </a:lnTo>
                  <a:lnTo>
                    <a:pt x="4256" y="1915"/>
                  </a:lnTo>
                  <a:close/>
                  <a:moveTo>
                    <a:pt x="4317" y="0"/>
                  </a:moveTo>
                  <a:cubicBezTo>
                    <a:pt x="4073" y="0"/>
                    <a:pt x="3861" y="152"/>
                    <a:pt x="3770" y="335"/>
                  </a:cubicBezTo>
                  <a:lnTo>
                    <a:pt x="92" y="8359"/>
                  </a:lnTo>
                  <a:cubicBezTo>
                    <a:pt x="0" y="8511"/>
                    <a:pt x="0" y="8724"/>
                    <a:pt x="122" y="8876"/>
                  </a:cubicBezTo>
                  <a:cubicBezTo>
                    <a:pt x="244" y="9028"/>
                    <a:pt x="426" y="9149"/>
                    <a:pt x="608" y="9149"/>
                  </a:cubicBezTo>
                  <a:lnTo>
                    <a:pt x="7995" y="9149"/>
                  </a:lnTo>
                  <a:cubicBezTo>
                    <a:pt x="8177" y="9149"/>
                    <a:pt x="8329" y="9058"/>
                    <a:pt x="8481" y="8876"/>
                  </a:cubicBezTo>
                  <a:cubicBezTo>
                    <a:pt x="8602" y="8724"/>
                    <a:pt x="8602" y="8541"/>
                    <a:pt x="8511" y="8359"/>
                  </a:cubicBezTo>
                  <a:lnTo>
                    <a:pt x="4833" y="335"/>
                  </a:lnTo>
                  <a:cubicBezTo>
                    <a:pt x="4712" y="91"/>
                    <a:pt x="4529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1391;p43">
            <a:extLst>
              <a:ext uri="{FF2B5EF4-FFF2-40B4-BE49-F238E27FC236}">
                <a16:creationId xmlns:a16="http://schemas.microsoft.com/office/drawing/2014/main" id="{538D16A5-34A6-4D00-A4AD-93A468DC6243}"/>
              </a:ext>
            </a:extLst>
          </p:cNvPr>
          <p:cNvGrpSpPr/>
          <p:nvPr/>
        </p:nvGrpSpPr>
        <p:grpSpPr>
          <a:xfrm>
            <a:off x="6100822" y="540003"/>
            <a:ext cx="1675047" cy="149573"/>
            <a:chOff x="4790625" y="1824675"/>
            <a:chExt cx="2392925" cy="213675"/>
          </a:xfrm>
        </p:grpSpPr>
        <p:sp>
          <p:nvSpPr>
            <p:cNvPr id="74" name="Google Shape;1392;p43">
              <a:extLst>
                <a:ext uri="{FF2B5EF4-FFF2-40B4-BE49-F238E27FC236}">
                  <a16:creationId xmlns:a16="http://schemas.microsoft.com/office/drawing/2014/main" id="{B7CD0D24-9AC5-48D1-9071-2520FA112607}"/>
                </a:ext>
              </a:extLst>
            </p:cNvPr>
            <p:cNvSpPr/>
            <p:nvPr/>
          </p:nvSpPr>
          <p:spPr>
            <a:xfrm>
              <a:off x="5005675" y="1839225"/>
              <a:ext cx="2163450" cy="184675"/>
            </a:xfrm>
            <a:custGeom>
              <a:avLst/>
              <a:gdLst/>
              <a:ahLst/>
              <a:cxnLst/>
              <a:rect l="l" t="t" r="r" b="b"/>
              <a:pathLst>
                <a:path w="86538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82859" y="7387"/>
                  </a:lnTo>
                  <a:cubicBezTo>
                    <a:pt x="84926" y="7387"/>
                    <a:pt x="86537" y="5745"/>
                    <a:pt x="86537" y="3709"/>
                  </a:cubicBezTo>
                  <a:cubicBezTo>
                    <a:pt x="86537" y="1642"/>
                    <a:pt x="84865" y="0"/>
                    <a:pt x="82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1393;p43">
              <a:extLst>
                <a:ext uri="{FF2B5EF4-FFF2-40B4-BE49-F238E27FC236}">
                  <a16:creationId xmlns:a16="http://schemas.microsoft.com/office/drawing/2014/main" id="{2F9A2E43-4FCA-4E88-A055-3C60CC93F875}"/>
                </a:ext>
              </a:extLst>
            </p:cNvPr>
            <p:cNvSpPr/>
            <p:nvPr/>
          </p:nvSpPr>
          <p:spPr>
            <a:xfrm>
              <a:off x="4991250" y="1825550"/>
              <a:ext cx="2192300" cy="212800"/>
            </a:xfrm>
            <a:custGeom>
              <a:avLst/>
              <a:gdLst/>
              <a:ahLst/>
              <a:cxnLst/>
              <a:rect l="l" t="t" r="r" b="b"/>
              <a:pathLst>
                <a:path w="87692" h="8512" extrusionOk="0">
                  <a:moveTo>
                    <a:pt x="83436" y="1125"/>
                  </a:moveTo>
                  <a:cubicBezTo>
                    <a:pt x="85138" y="1125"/>
                    <a:pt x="86567" y="2523"/>
                    <a:pt x="86567" y="4256"/>
                  </a:cubicBezTo>
                  <a:cubicBezTo>
                    <a:pt x="86567" y="5958"/>
                    <a:pt x="85138" y="7356"/>
                    <a:pt x="83436" y="7356"/>
                  </a:cubicBezTo>
                  <a:lnTo>
                    <a:pt x="1155" y="7356"/>
                  </a:lnTo>
                  <a:lnTo>
                    <a:pt x="1155" y="1125"/>
                  </a:ln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lnTo>
                    <a:pt x="0" y="7934"/>
                  </a:lnTo>
                  <a:cubicBezTo>
                    <a:pt x="0" y="8238"/>
                    <a:pt x="274" y="8511"/>
                    <a:pt x="578" y="8511"/>
                  </a:cubicBezTo>
                  <a:lnTo>
                    <a:pt x="83436" y="8511"/>
                  </a:lnTo>
                  <a:cubicBezTo>
                    <a:pt x="85746" y="8511"/>
                    <a:pt x="87692" y="6566"/>
                    <a:pt x="87692" y="4225"/>
                  </a:cubicBezTo>
                  <a:cubicBezTo>
                    <a:pt x="87692" y="1885"/>
                    <a:pt x="85807" y="0"/>
                    <a:pt x="8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1394;p43">
              <a:extLst>
                <a:ext uri="{FF2B5EF4-FFF2-40B4-BE49-F238E27FC236}">
                  <a16:creationId xmlns:a16="http://schemas.microsoft.com/office/drawing/2014/main" id="{FB18DDFA-6016-405A-8BC9-FAF7E104C7EE}"/>
                </a:ext>
              </a:extLst>
            </p:cNvPr>
            <p:cNvSpPr/>
            <p:nvPr/>
          </p:nvSpPr>
          <p:spPr>
            <a:xfrm>
              <a:off x="6973800" y="1839225"/>
              <a:ext cx="28150" cy="184675"/>
            </a:xfrm>
            <a:custGeom>
              <a:avLst/>
              <a:gdLst/>
              <a:ahLst/>
              <a:cxnLst/>
              <a:rect l="l" t="t" r="r" b="b"/>
              <a:pathLst>
                <a:path w="1126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1125" y="738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1395;p43">
              <a:extLst>
                <a:ext uri="{FF2B5EF4-FFF2-40B4-BE49-F238E27FC236}">
                  <a16:creationId xmlns:a16="http://schemas.microsoft.com/office/drawing/2014/main" id="{1B8151FF-F41E-41C0-87AB-057B306704E3}"/>
                </a:ext>
              </a:extLst>
            </p:cNvPr>
            <p:cNvSpPr/>
            <p:nvPr/>
          </p:nvSpPr>
          <p:spPr>
            <a:xfrm>
              <a:off x="4790625" y="1824675"/>
              <a:ext cx="228750" cy="213675"/>
            </a:xfrm>
            <a:custGeom>
              <a:avLst/>
              <a:gdLst/>
              <a:ahLst/>
              <a:cxnLst/>
              <a:rect l="l" t="t" r="r" b="b"/>
              <a:pathLst>
                <a:path w="9150" h="8547" extrusionOk="0">
                  <a:moveTo>
                    <a:pt x="8025" y="1494"/>
                  </a:moveTo>
                  <a:lnTo>
                    <a:pt x="8025" y="7087"/>
                  </a:lnTo>
                  <a:lnTo>
                    <a:pt x="1946" y="4291"/>
                  </a:lnTo>
                  <a:lnTo>
                    <a:pt x="8025" y="1494"/>
                  </a:lnTo>
                  <a:close/>
                  <a:moveTo>
                    <a:pt x="8624" y="1"/>
                  </a:moveTo>
                  <a:cubicBezTo>
                    <a:pt x="8535" y="1"/>
                    <a:pt x="8444" y="23"/>
                    <a:pt x="8359" y="66"/>
                  </a:cubicBezTo>
                  <a:lnTo>
                    <a:pt x="335" y="3744"/>
                  </a:lnTo>
                  <a:cubicBezTo>
                    <a:pt x="122" y="3865"/>
                    <a:pt x="1" y="4048"/>
                    <a:pt x="1" y="4291"/>
                  </a:cubicBezTo>
                  <a:cubicBezTo>
                    <a:pt x="1" y="4503"/>
                    <a:pt x="153" y="4747"/>
                    <a:pt x="335" y="4807"/>
                  </a:cubicBezTo>
                  <a:lnTo>
                    <a:pt x="8359" y="8485"/>
                  </a:lnTo>
                  <a:cubicBezTo>
                    <a:pt x="8451" y="8546"/>
                    <a:pt x="8511" y="8546"/>
                    <a:pt x="8603" y="8546"/>
                  </a:cubicBezTo>
                  <a:cubicBezTo>
                    <a:pt x="8724" y="8546"/>
                    <a:pt x="8785" y="8485"/>
                    <a:pt x="8907" y="8455"/>
                  </a:cubicBezTo>
                  <a:cubicBezTo>
                    <a:pt x="9059" y="8333"/>
                    <a:pt x="9150" y="8151"/>
                    <a:pt x="9150" y="7969"/>
                  </a:cubicBezTo>
                  <a:lnTo>
                    <a:pt x="9150" y="582"/>
                  </a:lnTo>
                  <a:cubicBezTo>
                    <a:pt x="9150" y="400"/>
                    <a:pt x="9059" y="218"/>
                    <a:pt x="8907" y="96"/>
                  </a:cubicBezTo>
                  <a:cubicBezTo>
                    <a:pt x="8825" y="31"/>
                    <a:pt x="8726" y="1"/>
                    <a:pt x="8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1396;p43">
              <a:extLst>
                <a:ext uri="{FF2B5EF4-FFF2-40B4-BE49-F238E27FC236}">
                  <a16:creationId xmlns:a16="http://schemas.microsoft.com/office/drawing/2014/main" id="{8D382F0F-B751-4CE4-8415-D40626E55873}"/>
                </a:ext>
              </a:extLst>
            </p:cNvPr>
            <p:cNvSpPr/>
            <p:nvPr/>
          </p:nvSpPr>
          <p:spPr>
            <a:xfrm>
              <a:off x="4991250" y="1917500"/>
              <a:ext cx="2010700" cy="28125"/>
            </a:xfrm>
            <a:custGeom>
              <a:avLst/>
              <a:gdLst/>
              <a:ahLst/>
              <a:cxnLst/>
              <a:rect l="l" t="t" r="r" b="b"/>
              <a:pathLst>
                <a:path w="80428" h="1125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lnTo>
                    <a:pt x="79880" y="1125"/>
                  </a:lnTo>
                  <a:cubicBezTo>
                    <a:pt x="80214" y="1125"/>
                    <a:pt x="80427" y="882"/>
                    <a:pt x="80427" y="578"/>
                  </a:cubicBezTo>
                  <a:cubicBezTo>
                    <a:pt x="80427" y="274"/>
                    <a:pt x="80154" y="0"/>
                    <a:pt x="7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1411;p43">
            <a:extLst>
              <a:ext uri="{FF2B5EF4-FFF2-40B4-BE49-F238E27FC236}">
                <a16:creationId xmlns:a16="http://schemas.microsoft.com/office/drawing/2014/main" id="{0E3117AA-2D42-4249-8824-8223444A6377}"/>
              </a:ext>
            </a:extLst>
          </p:cNvPr>
          <p:cNvGrpSpPr/>
          <p:nvPr/>
        </p:nvGrpSpPr>
        <p:grpSpPr>
          <a:xfrm>
            <a:off x="80081" y="2004199"/>
            <a:ext cx="1103235" cy="1479835"/>
            <a:chOff x="393738" y="1475915"/>
            <a:chExt cx="1103235" cy="1479835"/>
          </a:xfrm>
        </p:grpSpPr>
        <p:sp>
          <p:nvSpPr>
            <p:cNvPr id="80" name="Google Shape;1412;p43">
              <a:extLst>
                <a:ext uri="{FF2B5EF4-FFF2-40B4-BE49-F238E27FC236}">
                  <a16:creationId xmlns:a16="http://schemas.microsoft.com/office/drawing/2014/main" id="{5674B6D9-0795-4F5D-9738-449872EA3F7B}"/>
                </a:ext>
              </a:extLst>
            </p:cNvPr>
            <p:cNvSpPr/>
            <p:nvPr/>
          </p:nvSpPr>
          <p:spPr>
            <a:xfrm>
              <a:off x="445345" y="1522202"/>
              <a:ext cx="1051627" cy="1433548"/>
            </a:xfrm>
            <a:custGeom>
              <a:avLst/>
              <a:gdLst/>
              <a:ahLst/>
              <a:cxnLst/>
              <a:rect l="l" t="t" r="r" b="b"/>
              <a:pathLst>
                <a:path w="60093" h="81917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lnTo>
                    <a:pt x="0" y="77752"/>
                  </a:lnTo>
                  <a:cubicBezTo>
                    <a:pt x="0" y="80062"/>
                    <a:pt x="1885" y="81916"/>
                    <a:pt x="4195" y="81916"/>
                  </a:cubicBezTo>
                  <a:lnTo>
                    <a:pt x="60092" y="81916"/>
                  </a:lnTo>
                  <a:lnTo>
                    <a:pt x="600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1413;p43">
              <a:extLst>
                <a:ext uri="{FF2B5EF4-FFF2-40B4-BE49-F238E27FC236}">
                  <a16:creationId xmlns:a16="http://schemas.microsoft.com/office/drawing/2014/main" id="{CD3E08F1-5BC7-4295-94E0-2142592ED179}"/>
                </a:ext>
              </a:extLst>
            </p:cNvPr>
            <p:cNvSpPr/>
            <p:nvPr/>
          </p:nvSpPr>
          <p:spPr>
            <a:xfrm>
              <a:off x="393738" y="1475915"/>
              <a:ext cx="1071315" cy="1453235"/>
            </a:xfrm>
            <a:custGeom>
              <a:avLst/>
              <a:gdLst/>
              <a:ahLst/>
              <a:cxnLst/>
              <a:rect l="l" t="t" r="r" b="b"/>
              <a:pathLst>
                <a:path w="61218" h="83042" extrusionOk="0">
                  <a:moveTo>
                    <a:pt x="60063" y="1125"/>
                  </a:moveTo>
                  <a:lnTo>
                    <a:pt x="60063" y="81947"/>
                  </a:lnTo>
                  <a:lnTo>
                    <a:pt x="4742" y="81947"/>
                  </a:lnTo>
                  <a:cubicBezTo>
                    <a:pt x="2736" y="81947"/>
                    <a:pt x="1125" y="80306"/>
                    <a:pt x="1125" y="78330"/>
                  </a:cubicBezTo>
                  <a:lnTo>
                    <a:pt x="1125" y="4742"/>
                  </a:lnTo>
                  <a:cubicBezTo>
                    <a:pt x="1125" y="2736"/>
                    <a:pt x="2767" y="1125"/>
                    <a:pt x="4742" y="1125"/>
                  </a:cubicBezTo>
                  <a:close/>
                  <a:moveTo>
                    <a:pt x="4742" y="1"/>
                  </a:moveTo>
                  <a:cubicBezTo>
                    <a:pt x="2128" y="1"/>
                    <a:pt x="1" y="2128"/>
                    <a:pt x="1" y="4742"/>
                  </a:cubicBezTo>
                  <a:lnTo>
                    <a:pt x="1" y="78300"/>
                  </a:lnTo>
                  <a:cubicBezTo>
                    <a:pt x="1" y="80914"/>
                    <a:pt x="2128" y="83041"/>
                    <a:pt x="4742" y="83041"/>
                  </a:cubicBezTo>
                  <a:lnTo>
                    <a:pt x="61218" y="83041"/>
                  </a:lnTo>
                  <a:lnTo>
                    <a:pt x="61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1414;p43">
              <a:extLst>
                <a:ext uri="{FF2B5EF4-FFF2-40B4-BE49-F238E27FC236}">
                  <a16:creationId xmlns:a16="http://schemas.microsoft.com/office/drawing/2014/main" id="{16F29EB1-4861-4586-8E58-88BC54AE5707}"/>
                </a:ext>
              </a:extLst>
            </p:cNvPr>
            <p:cNvSpPr/>
            <p:nvPr/>
          </p:nvSpPr>
          <p:spPr>
            <a:xfrm>
              <a:off x="586290" y="1485488"/>
              <a:ext cx="20230" cy="1428770"/>
            </a:xfrm>
            <a:custGeom>
              <a:avLst/>
              <a:gdLst/>
              <a:ahLst/>
              <a:cxnLst/>
              <a:rect l="l" t="t" r="r" b="b"/>
              <a:pathLst>
                <a:path w="1156" h="81644" extrusionOk="0">
                  <a:moveTo>
                    <a:pt x="1" y="1"/>
                  </a:moveTo>
                  <a:lnTo>
                    <a:pt x="1" y="81643"/>
                  </a:lnTo>
                  <a:lnTo>
                    <a:pt x="1156" y="81643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1415;p43">
              <a:extLst>
                <a:ext uri="{FF2B5EF4-FFF2-40B4-BE49-F238E27FC236}">
                  <a16:creationId xmlns:a16="http://schemas.microsoft.com/office/drawing/2014/main" id="{8D8FD119-0DE8-41EC-B583-D389559EE9F4}"/>
                </a:ext>
              </a:extLst>
            </p:cNvPr>
            <p:cNvSpPr/>
            <p:nvPr/>
          </p:nvSpPr>
          <p:spPr>
            <a:xfrm>
              <a:off x="783638" y="1853058"/>
              <a:ext cx="486203" cy="19688"/>
            </a:xfrm>
            <a:custGeom>
              <a:avLst/>
              <a:gdLst/>
              <a:ahLst/>
              <a:cxnLst/>
              <a:rect l="l" t="t" r="r" b="b"/>
              <a:pathLst>
                <a:path w="27783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51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82" y="851"/>
                    <a:pt x="27782" y="547"/>
                  </a:cubicBezTo>
                  <a:cubicBezTo>
                    <a:pt x="27782" y="243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1416;p43">
              <a:extLst>
                <a:ext uri="{FF2B5EF4-FFF2-40B4-BE49-F238E27FC236}">
                  <a16:creationId xmlns:a16="http://schemas.microsoft.com/office/drawing/2014/main" id="{DA44E5BF-5A85-4422-A060-71946B086753}"/>
                </a:ext>
              </a:extLst>
            </p:cNvPr>
            <p:cNvSpPr/>
            <p:nvPr/>
          </p:nvSpPr>
          <p:spPr>
            <a:xfrm>
              <a:off x="783638" y="1933908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lnTo>
                    <a:pt x="27174" y="1155"/>
                  </a:lnTo>
                  <a:cubicBezTo>
                    <a:pt x="27539" y="1155"/>
                    <a:pt x="27782" y="882"/>
                    <a:pt x="27782" y="578"/>
                  </a:cubicBezTo>
                  <a:cubicBezTo>
                    <a:pt x="27782" y="274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1417;p43">
              <a:extLst>
                <a:ext uri="{FF2B5EF4-FFF2-40B4-BE49-F238E27FC236}">
                  <a16:creationId xmlns:a16="http://schemas.microsoft.com/office/drawing/2014/main" id="{3E2A7D15-08AD-4E42-A161-CFFA79EC5332}"/>
                </a:ext>
              </a:extLst>
            </p:cNvPr>
            <p:cNvSpPr/>
            <p:nvPr/>
          </p:nvSpPr>
          <p:spPr>
            <a:xfrm>
              <a:off x="783638" y="2015283"/>
              <a:ext cx="486203" cy="19705"/>
            </a:xfrm>
            <a:custGeom>
              <a:avLst/>
              <a:gdLst/>
              <a:ahLst/>
              <a:cxnLst/>
              <a:rect l="l" t="t" r="r" b="b"/>
              <a:pathLst>
                <a:path w="27783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52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52" y="852"/>
                    <a:pt x="27782" y="548"/>
                  </a:cubicBezTo>
                  <a:cubicBezTo>
                    <a:pt x="27782" y="244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1418;p43">
              <a:extLst>
                <a:ext uri="{FF2B5EF4-FFF2-40B4-BE49-F238E27FC236}">
                  <a16:creationId xmlns:a16="http://schemas.microsoft.com/office/drawing/2014/main" id="{97F172EB-A7B7-46A2-A9A9-0229634B652B}"/>
                </a:ext>
              </a:extLst>
            </p:cNvPr>
            <p:cNvSpPr/>
            <p:nvPr/>
          </p:nvSpPr>
          <p:spPr>
            <a:xfrm>
              <a:off x="783638" y="2096133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7174" y="1156"/>
                  </a:lnTo>
                  <a:cubicBezTo>
                    <a:pt x="27539" y="1156"/>
                    <a:pt x="27782" y="882"/>
                    <a:pt x="27782" y="578"/>
                  </a:cubicBezTo>
                  <a:cubicBezTo>
                    <a:pt x="27782" y="275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1419;p43">
            <a:extLst>
              <a:ext uri="{FF2B5EF4-FFF2-40B4-BE49-F238E27FC236}">
                <a16:creationId xmlns:a16="http://schemas.microsoft.com/office/drawing/2014/main" id="{5C3C73C6-48D1-411E-A31E-6BF18DCFD89F}"/>
              </a:ext>
            </a:extLst>
          </p:cNvPr>
          <p:cNvGrpSpPr/>
          <p:nvPr/>
        </p:nvGrpSpPr>
        <p:grpSpPr>
          <a:xfrm>
            <a:off x="8697951" y="1731985"/>
            <a:ext cx="346832" cy="1809080"/>
            <a:chOff x="4713875" y="2486650"/>
            <a:chExt cx="495475" cy="2584400"/>
          </a:xfrm>
        </p:grpSpPr>
        <p:sp>
          <p:nvSpPr>
            <p:cNvPr id="88" name="Google Shape;1420;p43">
              <a:extLst>
                <a:ext uri="{FF2B5EF4-FFF2-40B4-BE49-F238E27FC236}">
                  <a16:creationId xmlns:a16="http://schemas.microsoft.com/office/drawing/2014/main" id="{63F1AF53-F2B7-4A28-AB00-0FAE307CD0E1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421;p43">
              <a:extLst>
                <a:ext uri="{FF2B5EF4-FFF2-40B4-BE49-F238E27FC236}">
                  <a16:creationId xmlns:a16="http://schemas.microsoft.com/office/drawing/2014/main" id="{1770C488-F6C5-4F44-9D37-59663EB9E69A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1422;p43">
              <a:extLst>
                <a:ext uri="{FF2B5EF4-FFF2-40B4-BE49-F238E27FC236}">
                  <a16:creationId xmlns:a16="http://schemas.microsoft.com/office/drawing/2014/main" id="{ADAF094B-F3B3-4552-8A1C-436B9DE24524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423;p43">
              <a:extLst>
                <a:ext uri="{FF2B5EF4-FFF2-40B4-BE49-F238E27FC236}">
                  <a16:creationId xmlns:a16="http://schemas.microsoft.com/office/drawing/2014/main" id="{87F23C1C-401E-4E49-B3AF-3A4EDE204D78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1424;p43">
              <a:extLst>
                <a:ext uri="{FF2B5EF4-FFF2-40B4-BE49-F238E27FC236}">
                  <a16:creationId xmlns:a16="http://schemas.microsoft.com/office/drawing/2014/main" id="{FF515348-863C-4E0E-840D-7020C16AA326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1425;p43">
              <a:extLst>
                <a:ext uri="{FF2B5EF4-FFF2-40B4-BE49-F238E27FC236}">
                  <a16:creationId xmlns:a16="http://schemas.microsoft.com/office/drawing/2014/main" id="{B068A6AF-C96A-4A0F-92E8-17F62EBA3D06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1426;p43">
              <a:extLst>
                <a:ext uri="{FF2B5EF4-FFF2-40B4-BE49-F238E27FC236}">
                  <a16:creationId xmlns:a16="http://schemas.microsoft.com/office/drawing/2014/main" id="{4C4CE2C5-06CC-4E07-A8EB-0AA006F6012C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427;p43">
              <a:extLst>
                <a:ext uri="{FF2B5EF4-FFF2-40B4-BE49-F238E27FC236}">
                  <a16:creationId xmlns:a16="http://schemas.microsoft.com/office/drawing/2014/main" id="{C34FDEBA-3279-4EAF-914D-DB8119D680C6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1428;p43">
              <a:extLst>
                <a:ext uri="{FF2B5EF4-FFF2-40B4-BE49-F238E27FC236}">
                  <a16:creationId xmlns:a16="http://schemas.microsoft.com/office/drawing/2014/main" id="{6024DB5C-553A-49C6-916E-7972339BD9E7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1429;p43">
              <a:extLst>
                <a:ext uri="{FF2B5EF4-FFF2-40B4-BE49-F238E27FC236}">
                  <a16:creationId xmlns:a16="http://schemas.microsoft.com/office/drawing/2014/main" id="{F30678BB-65F8-4CCB-A3F8-DA1D9A8A1C90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430;p43">
              <a:extLst>
                <a:ext uri="{FF2B5EF4-FFF2-40B4-BE49-F238E27FC236}">
                  <a16:creationId xmlns:a16="http://schemas.microsoft.com/office/drawing/2014/main" id="{FE591862-69CE-4DE4-8BFE-790A35284630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1431;p43">
              <a:extLst>
                <a:ext uri="{FF2B5EF4-FFF2-40B4-BE49-F238E27FC236}">
                  <a16:creationId xmlns:a16="http://schemas.microsoft.com/office/drawing/2014/main" id="{981A45F0-0050-4F7E-8C9B-8F340A8F21FD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432;p43">
              <a:extLst>
                <a:ext uri="{FF2B5EF4-FFF2-40B4-BE49-F238E27FC236}">
                  <a16:creationId xmlns:a16="http://schemas.microsoft.com/office/drawing/2014/main" id="{38029D1F-F519-4B2F-9267-124A6C92D369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433;p43">
              <a:extLst>
                <a:ext uri="{FF2B5EF4-FFF2-40B4-BE49-F238E27FC236}">
                  <a16:creationId xmlns:a16="http://schemas.microsoft.com/office/drawing/2014/main" id="{419B3373-11AB-4148-9CB4-86210198D0EB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434;p43">
              <a:extLst>
                <a:ext uri="{FF2B5EF4-FFF2-40B4-BE49-F238E27FC236}">
                  <a16:creationId xmlns:a16="http://schemas.microsoft.com/office/drawing/2014/main" id="{2EAC6ACB-CD39-483A-B9DA-B916653B2C09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3" name="Picture 6" descr="1,539 Water Bottle Half Full Images, Stock Photos &amp; Vectors | Shutterstock">
            <a:extLst>
              <a:ext uri="{FF2B5EF4-FFF2-40B4-BE49-F238E27FC236}">
                <a16:creationId xmlns:a16="http://schemas.microsoft.com/office/drawing/2014/main" id="{3EC2FDC9-B8E5-47ED-A457-85E975AB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3201" r="57894" b="20922"/>
          <a:stretch/>
        </p:blipFill>
        <p:spPr bwMode="auto">
          <a:xfrm>
            <a:off x="2202908" y="1858860"/>
            <a:ext cx="518471" cy="12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 descr="1,539 Water Bottle Half Full Images, Stock Photos &amp; Vectors | Shutterstock">
            <a:extLst>
              <a:ext uri="{FF2B5EF4-FFF2-40B4-BE49-F238E27FC236}">
                <a16:creationId xmlns:a16="http://schemas.microsoft.com/office/drawing/2014/main" id="{246B5192-418C-4A1F-958C-9FAE05A7A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3201" r="57894" b="20922"/>
          <a:stretch/>
        </p:blipFill>
        <p:spPr bwMode="auto">
          <a:xfrm>
            <a:off x="2612463" y="1858860"/>
            <a:ext cx="518471" cy="12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1,539 Water Bottle Half Full Images, Stock Photos &amp; Vectors | Shutterstock">
            <a:extLst>
              <a:ext uri="{FF2B5EF4-FFF2-40B4-BE49-F238E27FC236}">
                <a16:creationId xmlns:a16="http://schemas.microsoft.com/office/drawing/2014/main" id="{DF0AD256-5D84-463A-A2AC-736FAD3FD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3201" r="57894" b="20922"/>
          <a:stretch/>
        </p:blipFill>
        <p:spPr bwMode="auto">
          <a:xfrm>
            <a:off x="1801792" y="1857458"/>
            <a:ext cx="518471" cy="12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1,539 Water Bottle Half Full Images, Stock Photos &amp; Vectors | Shutterstock">
            <a:extLst>
              <a:ext uri="{FF2B5EF4-FFF2-40B4-BE49-F238E27FC236}">
                <a16:creationId xmlns:a16="http://schemas.microsoft.com/office/drawing/2014/main" id="{B9AFE5BA-368E-46CD-B879-705E02CE2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3201" r="57894" b="20922"/>
          <a:stretch/>
        </p:blipFill>
        <p:spPr bwMode="auto">
          <a:xfrm>
            <a:off x="3031087" y="1849899"/>
            <a:ext cx="518471" cy="12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 descr="1,539 Water Bottle Half Full Images, Stock Photos &amp; Vectors | Shutterstock">
            <a:extLst>
              <a:ext uri="{FF2B5EF4-FFF2-40B4-BE49-F238E27FC236}">
                <a16:creationId xmlns:a16="http://schemas.microsoft.com/office/drawing/2014/main" id="{CA4D63F0-9206-4124-9827-D9C2A6AE5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3201" r="57894" b="20922"/>
          <a:stretch/>
        </p:blipFill>
        <p:spPr bwMode="auto">
          <a:xfrm>
            <a:off x="6448798" y="1846330"/>
            <a:ext cx="518471" cy="12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1,539 Water Bottle Half Full Images, Stock Photos &amp; Vectors | Shutterstock">
            <a:extLst>
              <a:ext uri="{FF2B5EF4-FFF2-40B4-BE49-F238E27FC236}">
                <a16:creationId xmlns:a16="http://schemas.microsoft.com/office/drawing/2014/main" id="{E6D998F0-8F9E-4074-98F2-D112133EF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13201" r="57894" b="20922"/>
          <a:stretch/>
        </p:blipFill>
        <p:spPr bwMode="auto">
          <a:xfrm>
            <a:off x="6815177" y="1839683"/>
            <a:ext cx="518471" cy="12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Subtitle 3">
            <a:extLst>
              <a:ext uri="{FF2B5EF4-FFF2-40B4-BE49-F238E27FC236}">
                <a16:creationId xmlns:a16="http://schemas.microsoft.com/office/drawing/2014/main" id="{D03CD989-A0A6-4A15-B979-EE2E9AA12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6008" y="2187062"/>
            <a:ext cx="1731985" cy="6768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ms-MY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anggarkan</a:t>
            </a:r>
          </a:p>
        </p:txBody>
      </p:sp>
      <p:sp>
        <p:nvSpPr>
          <p:cNvPr id="110" name="Title 10">
            <a:extLst>
              <a:ext uri="{FF2B5EF4-FFF2-40B4-BE49-F238E27FC236}">
                <a16:creationId xmlns:a16="http://schemas.microsoft.com/office/drawing/2014/main" id="{AD52D24D-3532-439A-9FE0-007747ABB7A8}"/>
              </a:ext>
            </a:extLst>
          </p:cNvPr>
          <p:cNvSpPr txBox="1">
            <a:spLocks/>
          </p:cNvSpPr>
          <p:nvPr/>
        </p:nvSpPr>
        <p:spPr>
          <a:xfrm>
            <a:off x="720000" y="908999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 Black"/>
              <a:buNone/>
              <a:defRPr sz="3500" b="0" i="0" u="none" strike="noStrike" cap="none">
                <a:solidFill>
                  <a:schemeClr val="lt1"/>
                </a:solidFill>
                <a:latin typeface="Exo 2 Black"/>
                <a:ea typeface="Exo 2 Black"/>
                <a:cs typeface="Exo 2 Black"/>
                <a:sym typeface="Exo 2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7245"/>
              </a:buClr>
              <a:buSzPts val="3500"/>
              <a:buFont typeface="Exo 2 Black"/>
              <a:buNone/>
              <a:tabLst/>
              <a:defRPr/>
            </a:pPr>
            <a:r>
              <a:rPr kumimoji="0" lang="ms-MY" sz="35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CC353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Exo 2 Black"/>
                <a:sym typeface="Exo 2 Black"/>
              </a:rPr>
              <a:t>Anggarkan </a:t>
            </a:r>
            <a:r>
              <a:rPr kumimoji="0" lang="ms-MY" sz="35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CC353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 Black"/>
              </a:rPr>
              <a:t>bilangan</a:t>
            </a:r>
            <a:r>
              <a:rPr kumimoji="0" lang="ms-MY" sz="35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CC353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Exo 2 Black"/>
                <a:sym typeface="Exo 2 Black"/>
              </a:rPr>
              <a:t> botol di bawah.</a:t>
            </a:r>
          </a:p>
        </p:txBody>
      </p:sp>
    </p:spTree>
    <p:extLst>
      <p:ext uri="{BB962C8B-B14F-4D97-AF65-F5344CB8AC3E}">
        <p14:creationId xmlns:p14="http://schemas.microsoft.com/office/powerpoint/2010/main" val="36357692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3"/>
          </p:nvPr>
        </p:nvSpPr>
        <p:spPr>
          <a:xfrm>
            <a:off x="1437412" y="3583696"/>
            <a:ext cx="2220188" cy="338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ms-MY" sz="1800" dirty="0">
                <a:latin typeface="Calibri" panose="020F0502020204030204" pitchFamily="34" charset="0"/>
                <a:cs typeface="Calibri" panose="020F0502020204030204" pitchFamily="34" charset="0"/>
              </a:rPr>
              <a:t>Terdapat 30 biji epal.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idx="6"/>
          </p:nvPr>
        </p:nvSpPr>
        <p:spPr>
          <a:xfrm>
            <a:off x="5348444" y="3568133"/>
            <a:ext cx="2985133" cy="4738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ms-MY" sz="1800" dirty="0">
                <a:latin typeface="Calibri" panose="020F0502020204030204" pitchFamily="34" charset="0"/>
                <a:cs typeface="Calibri" panose="020F0502020204030204" pitchFamily="34" charset="0"/>
              </a:rPr>
              <a:t>Epal ini lebih daripada 30 biji.</a:t>
            </a:r>
          </a:p>
        </p:txBody>
      </p:sp>
      <p:pic>
        <p:nvPicPr>
          <p:cNvPr id="2050" name="Picture 2" descr="A Box Of Apples PNG Transparent Images Free Download | Vector Files |  Pngtr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76" y="1645736"/>
            <a:ext cx="1964701" cy="196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341;p43">
            <a:extLst>
              <a:ext uri="{FF2B5EF4-FFF2-40B4-BE49-F238E27FC236}">
                <a16:creationId xmlns:a16="http://schemas.microsoft.com/office/drawing/2014/main" id="{A74DC51F-A585-40A5-A2FA-7B1E6BD14655}"/>
              </a:ext>
            </a:extLst>
          </p:cNvPr>
          <p:cNvGrpSpPr/>
          <p:nvPr/>
        </p:nvGrpSpPr>
        <p:grpSpPr>
          <a:xfrm>
            <a:off x="8004465" y="76195"/>
            <a:ext cx="1063335" cy="1454810"/>
            <a:chOff x="3064150" y="3027700"/>
            <a:chExt cx="1519050" cy="2078300"/>
          </a:xfrm>
        </p:grpSpPr>
        <p:sp>
          <p:nvSpPr>
            <p:cNvPr id="10" name="Google Shape;1342;p43">
              <a:extLst>
                <a:ext uri="{FF2B5EF4-FFF2-40B4-BE49-F238E27FC236}">
                  <a16:creationId xmlns:a16="http://schemas.microsoft.com/office/drawing/2014/main" id="{4125ED67-4863-41F2-8256-19B12E8D9A6D}"/>
                </a:ext>
              </a:extLst>
            </p:cNvPr>
            <p:cNvSpPr/>
            <p:nvPr/>
          </p:nvSpPr>
          <p:spPr>
            <a:xfrm>
              <a:off x="3118875" y="3080875"/>
              <a:ext cx="1464325" cy="2025125"/>
            </a:xfrm>
            <a:custGeom>
              <a:avLst/>
              <a:gdLst/>
              <a:ahLst/>
              <a:cxnLst/>
              <a:rect l="l" t="t" r="r" b="b"/>
              <a:pathLst>
                <a:path w="58573" h="81005" extrusionOk="0">
                  <a:moveTo>
                    <a:pt x="5107" y="1"/>
                  </a:moveTo>
                  <a:cubicBezTo>
                    <a:pt x="2280" y="1"/>
                    <a:pt x="0" y="2280"/>
                    <a:pt x="0" y="5107"/>
                  </a:cubicBezTo>
                  <a:lnTo>
                    <a:pt x="0" y="75929"/>
                  </a:lnTo>
                  <a:cubicBezTo>
                    <a:pt x="0" y="78725"/>
                    <a:pt x="2280" y="81005"/>
                    <a:pt x="5107" y="81005"/>
                  </a:cubicBezTo>
                  <a:lnTo>
                    <a:pt x="53466" y="81005"/>
                  </a:lnTo>
                  <a:cubicBezTo>
                    <a:pt x="56293" y="81005"/>
                    <a:pt x="58573" y="78725"/>
                    <a:pt x="58573" y="75929"/>
                  </a:cubicBezTo>
                  <a:lnTo>
                    <a:pt x="58573" y="5107"/>
                  </a:lnTo>
                  <a:cubicBezTo>
                    <a:pt x="58573" y="2280"/>
                    <a:pt x="56293" y="1"/>
                    <a:pt x="5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343;p43">
              <a:extLst>
                <a:ext uri="{FF2B5EF4-FFF2-40B4-BE49-F238E27FC236}">
                  <a16:creationId xmlns:a16="http://schemas.microsoft.com/office/drawing/2014/main" id="{D271F5B2-8D7B-461C-ADAE-54F779F03480}"/>
                </a:ext>
              </a:extLst>
            </p:cNvPr>
            <p:cNvSpPr/>
            <p:nvPr/>
          </p:nvSpPr>
          <p:spPr>
            <a:xfrm>
              <a:off x="3202450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344;p43">
              <a:extLst>
                <a:ext uri="{FF2B5EF4-FFF2-40B4-BE49-F238E27FC236}">
                  <a16:creationId xmlns:a16="http://schemas.microsoft.com/office/drawing/2014/main" id="{5CD0F9CB-8D1F-4650-B088-18720ECDF544}"/>
                </a:ext>
              </a:extLst>
            </p:cNvPr>
            <p:cNvSpPr/>
            <p:nvPr/>
          </p:nvSpPr>
          <p:spPr>
            <a:xfrm>
              <a:off x="3542875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345;p43">
              <a:extLst>
                <a:ext uri="{FF2B5EF4-FFF2-40B4-BE49-F238E27FC236}">
                  <a16:creationId xmlns:a16="http://schemas.microsoft.com/office/drawing/2014/main" id="{AF65B509-3581-4EDE-BCAE-BCF64CD1770B}"/>
                </a:ext>
              </a:extLst>
            </p:cNvPr>
            <p:cNvSpPr/>
            <p:nvPr/>
          </p:nvSpPr>
          <p:spPr>
            <a:xfrm>
              <a:off x="3882550" y="36584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346;p43">
              <a:extLst>
                <a:ext uri="{FF2B5EF4-FFF2-40B4-BE49-F238E27FC236}">
                  <a16:creationId xmlns:a16="http://schemas.microsoft.com/office/drawing/2014/main" id="{0E9C09C3-C766-4022-81FD-31453DF53F91}"/>
                </a:ext>
              </a:extLst>
            </p:cNvPr>
            <p:cNvSpPr/>
            <p:nvPr/>
          </p:nvSpPr>
          <p:spPr>
            <a:xfrm>
              <a:off x="4223000" y="365840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8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347;p43">
              <a:extLst>
                <a:ext uri="{FF2B5EF4-FFF2-40B4-BE49-F238E27FC236}">
                  <a16:creationId xmlns:a16="http://schemas.microsoft.com/office/drawing/2014/main" id="{02D699A3-6EDF-42B7-B4A6-F9E93EAADC3E}"/>
                </a:ext>
              </a:extLst>
            </p:cNvPr>
            <p:cNvSpPr/>
            <p:nvPr/>
          </p:nvSpPr>
          <p:spPr>
            <a:xfrm>
              <a:off x="3202450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348;p43">
              <a:extLst>
                <a:ext uri="{FF2B5EF4-FFF2-40B4-BE49-F238E27FC236}">
                  <a16:creationId xmlns:a16="http://schemas.microsoft.com/office/drawing/2014/main" id="{8773BB03-7EA1-4D18-87D9-A8AEAD9D7F21}"/>
                </a:ext>
              </a:extLst>
            </p:cNvPr>
            <p:cNvSpPr/>
            <p:nvPr/>
          </p:nvSpPr>
          <p:spPr>
            <a:xfrm>
              <a:off x="3542875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349;p43">
              <a:extLst>
                <a:ext uri="{FF2B5EF4-FFF2-40B4-BE49-F238E27FC236}">
                  <a16:creationId xmlns:a16="http://schemas.microsoft.com/office/drawing/2014/main" id="{DC87A8E1-BB28-407B-9934-07766D19657B}"/>
                </a:ext>
              </a:extLst>
            </p:cNvPr>
            <p:cNvSpPr/>
            <p:nvPr/>
          </p:nvSpPr>
          <p:spPr>
            <a:xfrm>
              <a:off x="3882550" y="399580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350;p43">
              <a:extLst>
                <a:ext uri="{FF2B5EF4-FFF2-40B4-BE49-F238E27FC236}">
                  <a16:creationId xmlns:a16="http://schemas.microsoft.com/office/drawing/2014/main" id="{C0C9E273-2C45-43DE-B7B2-835C1EEDC7F0}"/>
                </a:ext>
              </a:extLst>
            </p:cNvPr>
            <p:cNvSpPr/>
            <p:nvPr/>
          </p:nvSpPr>
          <p:spPr>
            <a:xfrm>
              <a:off x="4223000" y="399580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7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351;p43">
              <a:extLst>
                <a:ext uri="{FF2B5EF4-FFF2-40B4-BE49-F238E27FC236}">
                  <a16:creationId xmlns:a16="http://schemas.microsoft.com/office/drawing/2014/main" id="{B497ED44-1B1B-4A6D-9501-B087E24D6C59}"/>
                </a:ext>
              </a:extLst>
            </p:cNvPr>
            <p:cNvSpPr/>
            <p:nvPr/>
          </p:nvSpPr>
          <p:spPr>
            <a:xfrm>
              <a:off x="3202450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352;p43">
              <a:extLst>
                <a:ext uri="{FF2B5EF4-FFF2-40B4-BE49-F238E27FC236}">
                  <a16:creationId xmlns:a16="http://schemas.microsoft.com/office/drawing/2014/main" id="{CE81FC66-A001-4214-B609-761FFD3E5455}"/>
                </a:ext>
              </a:extLst>
            </p:cNvPr>
            <p:cNvSpPr/>
            <p:nvPr/>
          </p:nvSpPr>
          <p:spPr>
            <a:xfrm>
              <a:off x="3542875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80" y="0"/>
                    <a:pt x="9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353;p43">
              <a:extLst>
                <a:ext uri="{FF2B5EF4-FFF2-40B4-BE49-F238E27FC236}">
                  <a16:creationId xmlns:a16="http://schemas.microsoft.com/office/drawing/2014/main" id="{59873BD4-BDCE-4B3C-8430-53A88F6095B4}"/>
                </a:ext>
              </a:extLst>
            </p:cNvPr>
            <p:cNvSpPr/>
            <p:nvPr/>
          </p:nvSpPr>
          <p:spPr>
            <a:xfrm>
              <a:off x="3882550" y="4333950"/>
              <a:ext cx="258400" cy="250775"/>
            </a:xfrm>
            <a:custGeom>
              <a:avLst/>
              <a:gdLst/>
              <a:ahLst/>
              <a:cxnLst/>
              <a:rect l="l" t="t" r="r" b="b"/>
              <a:pathLst>
                <a:path w="10336" h="10031" extrusionOk="0">
                  <a:moveTo>
                    <a:pt x="1034" y="0"/>
                  </a:moveTo>
                  <a:cubicBezTo>
                    <a:pt x="457" y="0"/>
                    <a:pt x="1" y="456"/>
                    <a:pt x="1" y="1034"/>
                  </a:cubicBezTo>
                  <a:lnTo>
                    <a:pt x="1" y="8997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354;p43">
              <a:extLst>
                <a:ext uri="{FF2B5EF4-FFF2-40B4-BE49-F238E27FC236}">
                  <a16:creationId xmlns:a16="http://schemas.microsoft.com/office/drawing/2014/main" id="{F0344064-7B89-496E-B28D-91B4C69FE5FF}"/>
                </a:ext>
              </a:extLst>
            </p:cNvPr>
            <p:cNvSpPr/>
            <p:nvPr/>
          </p:nvSpPr>
          <p:spPr>
            <a:xfrm>
              <a:off x="4223000" y="4333950"/>
              <a:ext cx="258375" cy="250775"/>
            </a:xfrm>
            <a:custGeom>
              <a:avLst/>
              <a:gdLst/>
              <a:ahLst/>
              <a:cxnLst/>
              <a:rect l="l" t="t" r="r" b="b"/>
              <a:pathLst>
                <a:path w="10335" h="10031" extrusionOk="0">
                  <a:moveTo>
                    <a:pt x="1034" y="0"/>
                  </a:moveTo>
                  <a:cubicBezTo>
                    <a:pt x="456" y="0"/>
                    <a:pt x="0" y="456"/>
                    <a:pt x="0" y="1034"/>
                  </a:cubicBezTo>
                  <a:lnTo>
                    <a:pt x="0" y="8997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7"/>
                  </a:cubicBezTo>
                  <a:lnTo>
                    <a:pt x="10335" y="1034"/>
                  </a:lnTo>
                  <a:cubicBezTo>
                    <a:pt x="10335" y="456"/>
                    <a:pt x="9879" y="0"/>
                    <a:pt x="9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355;p43">
              <a:extLst>
                <a:ext uri="{FF2B5EF4-FFF2-40B4-BE49-F238E27FC236}">
                  <a16:creationId xmlns:a16="http://schemas.microsoft.com/office/drawing/2014/main" id="{65157B19-DDB0-4317-9CAC-F028BF7B386B}"/>
                </a:ext>
              </a:extLst>
            </p:cNvPr>
            <p:cNvSpPr/>
            <p:nvPr/>
          </p:nvSpPr>
          <p:spPr>
            <a:xfrm>
              <a:off x="3202450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56;p43">
              <a:extLst>
                <a:ext uri="{FF2B5EF4-FFF2-40B4-BE49-F238E27FC236}">
                  <a16:creationId xmlns:a16="http://schemas.microsoft.com/office/drawing/2014/main" id="{E4DE1CFA-5C09-43DE-8CBD-2D34EF7CCAB6}"/>
                </a:ext>
              </a:extLst>
            </p:cNvPr>
            <p:cNvSpPr/>
            <p:nvPr/>
          </p:nvSpPr>
          <p:spPr>
            <a:xfrm>
              <a:off x="3542875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02" y="10031"/>
                  </a:lnTo>
                  <a:cubicBezTo>
                    <a:pt x="9880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80" y="1"/>
                    <a:pt x="9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357;p43">
              <a:extLst>
                <a:ext uri="{FF2B5EF4-FFF2-40B4-BE49-F238E27FC236}">
                  <a16:creationId xmlns:a16="http://schemas.microsoft.com/office/drawing/2014/main" id="{ED205D53-B690-4CC8-80AB-DC90B4B3ABFB}"/>
                </a:ext>
              </a:extLst>
            </p:cNvPr>
            <p:cNvSpPr/>
            <p:nvPr/>
          </p:nvSpPr>
          <p:spPr>
            <a:xfrm>
              <a:off x="3882550" y="4671325"/>
              <a:ext cx="258400" cy="250800"/>
            </a:xfrm>
            <a:custGeom>
              <a:avLst/>
              <a:gdLst/>
              <a:ahLst/>
              <a:cxnLst/>
              <a:rect l="l" t="t" r="r" b="b"/>
              <a:pathLst>
                <a:path w="10336" h="10032" extrusionOk="0">
                  <a:moveTo>
                    <a:pt x="1034" y="1"/>
                  </a:moveTo>
                  <a:cubicBezTo>
                    <a:pt x="457" y="1"/>
                    <a:pt x="1" y="457"/>
                    <a:pt x="1" y="1004"/>
                  </a:cubicBezTo>
                  <a:lnTo>
                    <a:pt x="1" y="8998"/>
                  </a:lnTo>
                  <a:cubicBezTo>
                    <a:pt x="1" y="9575"/>
                    <a:pt x="457" y="10031"/>
                    <a:pt x="1034" y="10031"/>
                  </a:cubicBezTo>
                  <a:lnTo>
                    <a:pt x="9332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358;p43">
              <a:extLst>
                <a:ext uri="{FF2B5EF4-FFF2-40B4-BE49-F238E27FC236}">
                  <a16:creationId xmlns:a16="http://schemas.microsoft.com/office/drawing/2014/main" id="{4810F487-A004-4E75-B60F-7314C5AABB11}"/>
                </a:ext>
              </a:extLst>
            </p:cNvPr>
            <p:cNvSpPr/>
            <p:nvPr/>
          </p:nvSpPr>
          <p:spPr>
            <a:xfrm>
              <a:off x="4223000" y="4671325"/>
              <a:ext cx="258375" cy="250800"/>
            </a:xfrm>
            <a:custGeom>
              <a:avLst/>
              <a:gdLst/>
              <a:ahLst/>
              <a:cxnLst/>
              <a:rect l="l" t="t" r="r" b="b"/>
              <a:pathLst>
                <a:path w="10335" h="10032" extrusionOk="0">
                  <a:moveTo>
                    <a:pt x="1034" y="1"/>
                  </a:moveTo>
                  <a:cubicBezTo>
                    <a:pt x="456" y="1"/>
                    <a:pt x="0" y="457"/>
                    <a:pt x="0" y="1004"/>
                  </a:cubicBezTo>
                  <a:lnTo>
                    <a:pt x="0" y="8998"/>
                  </a:lnTo>
                  <a:cubicBezTo>
                    <a:pt x="0" y="9575"/>
                    <a:pt x="456" y="10031"/>
                    <a:pt x="1034" y="10031"/>
                  </a:cubicBezTo>
                  <a:lnTo>
                    <a:pt x="9301" y="10031"/>
                  </a:lnTo>
                  <a:cubicBezTo>
                    <a:pt x="9879" y="10031"/>
                    <a:pt x="10335" y="9575"/>
                    <a:pt x="10335" y="8998"/>
                  </a:cubicBezTo>
                  <a:lnTo>
                    <a:pt x="10335" y="1004"/>
                  </a:lnTo>
                  <a:cubicBezTo>
                    <a:pt x="10335" y="457"/>
                    <a:pt x="9879" y="1"/>
                    <a:pt x="9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359;p43">
              <a:extLst>
                <a:ext uri="{FF2B5EF4-FFF2-40B4-BE49-F238E27FC236}">
                  <a16:creationId xmlns:a16="http://schemas.microsoft.com/office/drawing/2014/main" id="{561B8659-2928-499D-A131-A662CF1AF612}"/>
                </a:ext>
              </a:extLst>
            </p:cNvPr>
            <p:cNvSpPr/>
            <p:nvPr/>
          </p:nvSpPr>
          <p:spPr>
            <a:xfrm>
              <a:off x="3064150" y="3027700"/>
              <a:ext cx="1492450" cy="2054000"/>
            </a:xfrm>
            <a:custGeom>
              <a:avLst/>
              <a:gdLst/>
              <a:ahLst/>
              <a:cxnLst/>
              <a:rect l="l" t="t" r="r" b="b"/>
              <a:pathLst>
                <a:path w="59698" h="82160" extrusionOk="0">
                  <a:moveTo>
                    <a:pt x="54014" y="1155"/>
                  </a:moveTo>
                  <a:cubicBezTo>
                    <a:pt x="56537" y="1155"/>
                    <a:pt x="58543" y="3161"/>
                    <a:pt x="58543" y="5654"/>
                  </a:cubicBezTo>
                  <a:lnTo>
                    <a:pt x="58543" y="76475"/>
                  </a:lnTo>
                  <a:cubicBezTo>
                    <a:pt x="58543" y="78998"/>
                    <a:pt x="56537" y="81004"/>
                    <a:pt x="54014" y="81004"/>
                  </a:cubicBezTo>
                  <a:lnTo>
                    <a:pt x="5654" y="81004"/>
                  </a:lnTo>
                  <a:cubicBezTo>
                    <a:pt x="3162" y="81004"/>
                    <a:pt x="1125" y="78998"/>
                    <a:pt x="1125" y="76475"/>
                  </a:cubicBezTo>
                  <a:lnTo>
                    <a:pt x="1125" y="5654"/>
                  </a:lnTo>
                  <a:cubicBezTo>
                    <a:pt x="1125" y="3161"/>
                    <a:pt x="3131" y="1155"/>
                    <a:pt x="5654" y="1155"/>
                  </a:cubicBezTo>
                  <a:close/>
                  <a:moveTo>
                    <a:pt x="5654" y="0"/>
                  </a:moveTo>
                  <a:cubicBezTo>
                    <a:pt x="2554" y="0"/>
                    <a:pt x="1" y="2553"/>
                    <a:pt x="1" y="5654"/>
                  </a:cubicBezTo>
                  <a:lnTo>
                    <a:pt x="1" y="76475"/>
                  </a:lnTo>
                  <a:cubicBezTo>
                    <a:pt x="1" y="79606"/>
                    <a:pt x="2554" y="82159"/>
                    <a:pt x="5654" y="82159"/>
                  </a:cubicBezTo>
                  <a:lnTo>
                    <a:pt x="54014" y="82159"/>
                  </a:lnTo>
                  <a:cubicBezTo>
                    <a:pt x="57145" y="82159"/>
                    <a:pt x="59698" y="79606"/>
                    <a:pt x="59698" y="76475"/>
                  </a:cubicBezTo>
                  <a:lnTo>
                    <a:pt x="59698" y="5654"/>
                  </a:lnTo>
                  <a:cubicBezTo>
                    <a:pt x="59698" y="2553"/>
                    <a:pt x="57145" y="0"/>
                    <a:pt x="5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360;p43">
              <a:extLst>
                <a:ext uri="{FF2B5EF4-FFF2-40B4-BE49-F238E27FC236}">
                  <a16:creationId xmlns:a16="http://schemas.microsoft.com/office/drawing/2014/main" id="{B880D378-09B1-48F1-8067-DD3CBBDBE33D}"/>
                </a:ext>
              </a:extLst>
            </p:cNvPr>
            <p:cNvSpPr/>
            <p:nvPr/>
          </p:nvSpPr>
          <p:spPr>
            <a:xfrm>
              <a:off x="3216900" y="3216900"/>
              <a:ext cx="1273600" cy="314625"/>
            </a:xfrm>
            <a:custGeom>
              <a:avLst/>
              <a:gdLst/>
              <a:ahLst/>
              <a:cxnLst/>
              <a:rect l="l" t="t" r="r" b="b"/>
              <a:pathLst>
                <a:path w="50944" h="12585" extrusionOk="0">
                  <a:moveTo>
                    <a:pt x="1338" y="1"/>
                  </a:moveTo>
                  <a:cubicBezTo>
                    <a:pt x="608" y="1"/>
                    <a:pt x="0" y="609"/>
                    <a:pt x="0" y="1308"/>
                  </a:cubicBezTo>
                  <a:lnTo>
                    <a:pt x="0" y="11247"/>
                  </a:lnTo>
                  <a:cubicBezTo>
                    <a:pt x="0" y="11946"/>
                    <a:pt x="608" y="12584"/>
                    <a:pt x="1338" y="12584"/>
                  </a:cubicBezTo>
                  <a:lnTo>
                    <a:pt x="49636" y="12584"/>
                  </a:lnTo>
                  <a:cubicBezTo>
                    <a:pt x="50335" y="12584"/>
                    <a:pt x="50943" y="11946"/>
                    <a:pt x="50943" y="11247"/>
                  </a:cubicBezTo>
                  <a:lnTo>
                    <a:pt x="50943" y="1308"/>
                  </a:lnTo>
                  <a:cubicBezTo>
                    <a:pt x="50943" y="609"/>
                    <a:pt x="50335" y="1"/>
                    <a:pt x="4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361;p43">
              <a:extLst>
                <a:ext uri="{FF2B5EF4-FFF2-40B4-BE49-F238E27FC236}">
                  <a16:creationId xmlns:a16="http://schemas.microsoft.com/office/drawing/2014/main" id="{349ED51E-22A6-4908-B2F7-84704378263D}"/>
                </a:ext>
              </a:extLst>
            </p:cNvPr>
            <p:cNvSpPr/>
            <p:nvPr/>
          </p:nvSpPr>
          <p:spPr>
            <a:xfrm>
              <a:off x="3159150" y="3160675"/>
              <a:ext cx="1302475" cy="343500"/>
            </a:xfrm>
            <a:custGeom>
              <a:avLst/>
              <a:gdLst/>
              <a:ahLst/>
              <a:cxnLst/>
              <a:rect l="l" t="t" r="r" b="b"/>
              <a:pathLst>
                <a:path w="52099" h="13740" extrusionOk="0">
                  <a:moveTo>
                    <a:pt x="50214" y="1155"/>
                  </a:moveTo>
                  <a:cubicBezTo>
                    <a:pt x="50609" y="1155"/>
                    <a:pt x="50943" y="1490"/>
                    <a:pt x="50943" y="1854"/>
                  </a:cubicBezTo>
                  <a:lnTo>
                    <a:pt x="50943" y="11885"/>
                  </a:lnTo>
                  <a:cubicBezTo>
                    <a:pt x="50943" y="12280"/>
                    <a:pt x="50609" y="12615"/>
                    <a:pt x="50214" y="12615"/>
                  </a:cubicBezTo>
                  <a:lnTo>
                    <a:pt x="1854" y="12615"/>
                  </a:lnTo>
                  <a:cubicBezTo>
                    <a:pt x="1459" y="12615"/>
                    <a:pt x="1125" y="12280"/>
                    <a:pt x="1125" y="11885"/>
                  </a:cubicBezTo>
                  <a:lnTo>
                    <a:pt x="1125" y="1854"/>
                  </a:lnTo>
                  <a:cubicBezTo>
                    <a:pt x="1125" y="1490"/>
                    <a:pt x="1459" y="1155"/>
                    <a:pt x="1854" y="1155"/>
                  </a:cubicBezTo>
                  <a:close/>
                  <a:moveTo>
                    <a:pt x="1854" y="0"/>
                  </a:moveTo>
                  <a:cubicBezTo>
                    <a:pt x="821" y="0"/>
                    <a:pt x="0" y="851"/>
                    <a:pt x="0" y="1854"/>
                  </a:cubicBezTo>
                  <a:lnTo>
                    <a:pt x="0" y="11885"/>
                  </a:lnTo>
                  <a:cubicBezTo>
                    <a:pt x="0" y="12918"/>
                    <a:pt x="821" y="13739"/>
                    <a:pt x="1854" y="13739"/>
                  </a:cubicBezTo>
                  <a:lnTo>
                    <a:pt x="50214" y="13739"/>
                  </a:lnTo>
                  <a:cubicBezTo>
                    <a:pt x="51247" y="13739"/>
                    <a:pt x="52098" y="12918"/>
                    <a:pt x="52098" y="11885"/>
                  </a:cubicBezTo>
                  <a:lnTo>
                    <a:pt x="52098" y="1854"/>
                  </a:lnTo>
                  <a:cubicBezTo>
                    <a:pt x="52098" y="851"/>
                    <a:pt x="51247" y="0"/>
                    <a:pt x="50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362;p43">
              <a:extLst>
                <a:ext uri="{FF2B5EF4-FFF2-40B4-BE49-F238E27FC236}">
                  <a16:creationId xmlns:a16="http://schemas.microsoft.com/office/drawing/2014/main" id="{94B4F757-8382-4CF7-A46D-A5F89DC1483C}"/>
                </a:ext>
              </a:extLst>
            </p:cNvPr>
            <p:cNvSpPr/>
            <p:nvPr/>
          </p:nvSpPr>
          <p:spPr>
            <a:xfrm>
              <a:off x="3159150" y="3615850"/>
              <a:ext cx="286500" cy="278900"/>
            </a:xfrm>
            <a:custGeom>
              <a:avLst/>
              <a:gdLst/>
              <a:ahLst/>
              <a:cxnLst/>
              <a:rect l="l" t="t" r="r" b="b"/>
              <a:pathLst>
                <a:path w="11460" h="11156" extrusionOk="0">
                  <a:moveTo>
                    <a:pt x="9909" y="1095"/>
                  </a:moveTo>
                  <a:cubicBezTo>
                    <a:pt x="10183" y="1095"/>
                    <a:pt x="10365" y="1277"/>
                    <a:pt x="10365" y="1550"/>
                  </a:cubicBezTo>
                  <a:lnTo>
                    <a:pt x="10365" y="9545"/>
                  </a:lnTo>
                  <a:cubicBezTo>
                    <a:pt x="10365" y="9788"/>
                    <a:pt x="10183" y="10000"/>
                    <a:pt x="9909" y="10000"/>
                  </a:cubicBezTo>
                  <a:lnTo>
                    <a:pt x="1641" y="10000"/>
                  </a:lnTo>
                  <a:cubicBezTo>
                    <a:pt x="1368" y="10000"/>
                    <a:pt x="1186" y="9788"/>
                    <a:pt x="1186" y="9545"/>
                  </a:cubicBezTo>
                  <a:lnTo>
                    <a:pt x="1186" y="1550"/>
                  </a:lnTo>
                  <a:cubicBezTo>
                    <a:pt x="1186" y="1277"/>
                    <a:pt x="1368" y="1095"/>
                    <a:pt x="1641" y="1095"/>
                  </a:cubicBezTo>
                  <a:close/>
                  <a:moveTo>
                    <a:pt x="1581" y="0"/>
                  </a:moveTo>
                  <a:cubicBezTo>
                    <a:pt x="699" y="0"/>
                    <a:pt x="0" y="730"/>
                    <a:pt x="0" y="1581"/>
                  </a:cubicBezTo>
                  <a:lnTo>
                    <a:pt x="0" y="9575"/>
                  </a:lnTo>
                  <a:cubicBezTo>
                    <a:pt x="0" y="10456"/>
                    <a:pt x="699" y="11155"/>
                    <a:pt x="1581" y="11155"/>
                  </a:cubicBezTo>
                  <a:lnTo>
                    <a:pt x="9879" y="11155"/>
                  </a:lnTo>
                  <a:cubicBezTo>
                    <a:pt x="10791" y="11155"/>
                    <a:pt x="11459" y="10456"/>
                    <a:pt x="11459" y="9575"/>
                  </a:cubicBezTo>
                  <a:lnTo>
                    <a:pt x="11459" y="1581"/>
                  </a:lnTo>
                  <a:cubicBezTo>
                    <a:pt x="11459" y="730"/>
                    <a:pt x="1076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363;p43">
              <a:extLst>
                <a:ext uri="{FF2B5EF4-FFF2-40B4-BE49-F238E27FC236}">
                  <a16:creationId xmlns:a16="http://schemas.microsoft.com/office/drawing/2014/main" id="{EB99F311-199C-4E32-ACC5-E48AFCFF97A8}"/>
                </a:ext>
              </a:extLst>
            </p:cNvPr>
            <p:cNvSpPr/>
            <p:nvPr/>
          </p:nvSpPr>
          <p:spPr>
            <a:xfrm>
              <a:off x="3500325" y="3615850"/>
              <a:ext cx="286500" cy="278900"/>
            </a:xfrm>
            <a:custGeom>
              <a:avLst/>
              <a:gdLst/>
              <a:ahLst/>
              <a:cxnLst/>
              <a:rect l="l" t="t" r="r" b="b"/>
              <a:pathLst>
                <a:path w="11460" h="11156" extrusionOk="0">
                  <a:moveTo>
                    <a:pt x="9879" y="1095"/>
                  </a:moveTo>
                  <a:cubicBezTo>
                    <a:pt x="1012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23" y="10000"/>
                    <a:pt x="9879" y="10000"/>
                  </a:cubicBezTo>
                  <a:lnTo>
                    <a:pt x="1581" y="10000"/>
                  </a:lnTo>
                  <a:cubicBezTo>
                    <a:pt x="1308" y="10000"/>
                    <a:pt x="1125" y="9788"/>
                    <a:pt x="1125" y="9545"/>
                  </a:cubicBezTo>
                  <a:lnTo>
                    <a:pt x="1125" y="1550"/>
                  </a:lnTo>
                  <a:cubicBezTo>
                    <a:pt x="1125" y="1277"/>
                    <a:pt x="1308" y="1095"/>
                    <a:pt x="1581" y="109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00" y="11155"/>
                    <a:pt x="1581" y="11155"/>
                  </a:cubicBezTo>
                  <a:lnTo>
                    <a:pt x="9879" y="11155"/>
                  </a:lnTo>
                  <a:cubicBezTo>
                    <a:pt x="10730" y="11155"/>
                    <a:pt x="11460" y="10456"/>
                    <a:pt x="11460" y="9575"/>
                  </a:cubicBezTo>
                  <a:lnTo>
                    <a:pt x="11460" y="1581"/>
                  </a:lnTo>
                  <a:cubicBezTo>
                    <a:pt x="11460" y="730"/>
                    <a:pt x="1073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364;p43">
              <a:extLst>
                <a:ext uri="{FF2B5EF4-FFF2-40B4-BE49-F238E27FC236}">
                  <a16:creationId xmlns:a16="http://schemas.microsoft.com/office/drawing/2014/main" id="{BBEF6428-9C67-47AE-83D7-ED6D17C1FC28}"/>
                </a:ext>
              </a:extLst>
            </p:cNvPr>
            <p:cNvSpPr/>
            <p:nvPr/>
          </p:nvSpPr>
          <p:spPr>
            <a:xfrm>
              <a:off x="3840000" y="3615850"/>
              <a:ext cx="287275" cy="278900"/>
            </a:xfrm>
            <a:custGeom>
              <a:avLst/>
              <a:gdLst/>
              <a:ahLst/>
              <a:cxnLst/>
              <a:rect l="l" t="t" r="r" b="b"/>
              <a:pathLst>
                <a:path w="11491" h="11156" extrusionOk="0">
                  <a:moveTo>
                    <a:pt x="9879" y="1095"/>
                  </a:moveTo>
                  <a:cubicBezTo>
                    <a:pt x="1015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53" y="10000"/>
                    <a:pt x="9879" y="10000"/>
                  </a:cubicBezTo>
                  <a:lnTo>
                    <a:pt x="1612" y="10000"/>
                  </a:lnTo>
                  <a:cubicBezTo>
                    <a:pt x="1338" y="10000"/>
                    <a:pt x="1156" y="9788"/>
                    <a:pt x="1156" y="9545"/>
                  </a:cubicBezTo>
                  <a:lnTo>
                    <a:pt x="1156" y="1550"/>
                  </a:lnTo>
                  <a:cubicBezTo>
                    <a:pt x="1156" y="1277"/>
                    <a:pt x="1338" y="1095"/>
                    <a:pt x="1612" y="1095"/>
                  </a:cubicBezTo>
                  <a:close/>
                  <a:moveTo>
                    <a:pt x="1612" y="0"/>
                  </a:moveTo>
                  <a:cubicBezTo>
                    <a:pt x="73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30" y="11155"/>
                    <a:pt x="1612" y="11155"/>
                  </a:cubicBezTo>
                  <a:lnTo>
                    <a:pt x="9879" y="11155"/>
                  </a:lnTo>
                  <a:cubicBezTo>
                    <a:pt x="10761" y="11155"/>
                    <a:pt x="11490" y="10456"/>
                    <a:pt x="11490" y="9575"/>
                  </a:cubicBezTo>
                  <a:lnTo>
                    <a:pt x="11490" y="1581"/>
                  </a:lnTo>
                  <a:cubicBezTo>
                    <a:pt x="11490" y="730"/>
                    <a:pt x="10761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365;p43">
              <a:extLst>
                <a:ext uri="{FF2B5EF4-FFF2-40B4-BE49-F238E27FC236}">
                  <a16:creationId xmlns:a16="http://schemas.microsoft.com/office/drawing/2014/main" id="{8696D8F5-514A-4C79-A32E-A67D3A3B0826}"/>
                </a:ext>
              </a:extLst>
            </p:cNvPr>
            <p:cNvSpPr/>
            <p:nvPr/>
          </p:nvSpPr>
          <p:spPr>
            <a:xfrm>
              <a:off x="4180425" y="3615850"/>
              <a:ext cx="286525" cy="278900"/>
            </a:xfrm>
            <a:custGeom>
              <a:avLst/>
              <a:gdLst/>
              <a:ahLst/>
              <a:cxnLst/>
              <a:rect l="l" t="t" r="r" b="b"/>
              <a:pathLst>
                <a:path w="11461" h="11156" extrusionOk="0">
                  <a:moveTo>
                    <a:pt x="9880" y="1095"/>
                  </a:moveTo>
                  <a:cubicBezTo>
                    <a:pt x="10123" y="1095"/>
                    <a:pt x="10335" y="1277"/>
                    <a:pt x="10335" y="1550"/>
                  </a:cubicBezTo>
                  <a:lnTo>
                    <a:pt x="10335" y="9545"/>
                  </a:lnTo>
                  <a:cubicBezTo>
                    <a:pt x="10335" y="9788"/>
                    <a:pt x="10123" y="10000"/>
                    <a:pt x="9880" y="10000"/>
                  </a:cubicBezTo>
                  <a:lnTo>
                    <a:pt x="1581" y="10000"/>
                  </a:lnTo>
                  <a:cubicBezTo>
                    <a:pt x="1308" y="10000"/>
                    <a:pt x="1126" y="9788"/>
                    <a:pt x="1126" y="9545"/>
                  </a:cubicBezTo>
                  <a:lnTo>
                    <a:pt x="1126" y="1550"/>
                  </a:lnTo>
                  <a:cubicBezTo>
                    <a:pt x="1126" y="1277"/>
                    <a:pt x="1308" y="1095"/>
                    <a:pt x="1581" y="109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581"/>
                  </a:cubicBezTo>
                  <a:lnTo>
                    <a:pt x="1" y="9575"/>
                  </a:lnTo>
                  <a:cubicBezTo>
                    <a:pt x="1" y="10456"/>
                    <a:pt x="700" y="11155"/>
                    <a:pt x="1581" y="11155"/>
                  </a:cubicBezTo>
                  <a:lnTo>
                    <a:pt x="9880" y="11155"/>
                  </a:lnTo>
                  <a:cubicBezTo>
                    <a:pt x="10731" y="11155"/>
                    <a:pt x="11460" y="10456"/>
                    <a:pt x="11460" y="9575"/>
                  </a:cubicBezTo>
                  <a:lnTo>
                    <a:pt x="11460" y="1581"/>
                  </a:lnTo>
                  <a:cubicBezTo>
                    <a:pt x="11460" y="730"/>
                    <a:pt x="10731" y="0"/>
                    <a:pt x="9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366;p43">
              <a:extLst>
                <a:ext uri="{FF2B5EF4-FFF2-40B4-BE49-F238E27FC236}">
                  <a16:creationId xmlns:a16="http://schemas.microsoft.com/office/drawing/2014/main" id="{1C39328F-51C6-4C27-9926-841DE66AB4C0}"/>
                </a:ext>
              </a:extLst>
            </p:cNvPr>
            <p:cNvSpPr/>
            <p:nvPr/>
          </p:nvSpPr>
          <p:spPr>
            <a:xfrm>
              <a:off x="3159150" y="395322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909" y="1126"/>
                  </a:moveTo>
                  <a:cubicBezTo>
                    <a:pt x="10183" y="1126"/>
                    <a:pt x="10365" y="1308"/>
                    <a:pt x="10365" y="1581"/>
                  </a:cubicBezTo>
                  <a:lnTo>
                    <a:pt x="10365" y="9576"/>
                  </a:lnTo>
                  <a:cubicBezTo>
                    <a:pt x="10365" y="9819"/>
                    <a:pt x="10183" y="10031"/>
                    <a:pt x="9909" y="10031"/>
                  </a:cubicBezTo>
                  <a:lnTo>
                    <a:pt x="1641" y="10031"/>
                  </a:lnTo>
                  <a:cubicBezTo>
                    <a:pt x="1368" y="10031"/>
                    <a:pt x="1186" y="9819"/>
                    <a:pt x="1186" y="9576"/>
                  </a:cubicBezTo>
                  <a:lnTo>
                    <a:pt x="1186" y="1581"/>
                  </a:lnTo>
                  <a:cubicBezTo>
                    <a:pt x="1186" y="1308"/>
                    <a:pt x="1368" y="1126"/>
                    <a:pt x="1641" y="1126"/>
                  </a:cubicBezTo>
                  <a:close/>
                  <a:moveTo>
                    <a:pt x="1581" y="1"/>
                  </a:moveTo>
                  <a:cubicBezTo>
                    <a:pt x="699" y="1"/>
                    <a:pt x="0" y="700"/>
                    <a:pt x="0" y="1581"/>
                  </a:cubicBezTo>
                  <a:lnTo>
                    <a:pt x="0" y="9576"/>
                  </a:lnTo>
                  <a:cubicBezTo>
                    <a:pt x="0" y="10427"/>
                    <a:pt x="699" y="11156"/>
                    <a:pt x="1581" y="11156"/>
                  </a:cubicBezTo>
                  <a:lnTo>
                    <a:pt x="9879" y="11156"/>
                  </a:lnTo>
                  <a:cubicBezTo>
                    <a:pt x="10791" y="11156"/>
                    <a:pt x="11459" y="10487"/>
                    <a:pt x="11459" y="9576"/>
                  </a:cubicBezTo>
                  <a:lnTo>
                    <a:pt x="11459" y="1581"/>
                  </a:lnTo>
                  <a:cubicBezTo>
                    <a:pt x="11459" y="700"/>
                    <a:pt x="1076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367;p43">
              <a:extLst>
                <a:ext uri="{FF2B5EF4-FFF2-40B4-BE49-F238E27FC236}">
                  <a16:creationId xmlns:a16="http://schemas.microsoft.com/office/drawing/2014/main" id="{CEB6D416-863F-4673-B26A-7E15BC7DA7C2}"/>
                </a:ext>
              </a:extLst>
            </p:cNvPr>
            <p:cNvSpPr/>
            <p:nvPr/>
          </p:nvSpPr>
          <p:spPr>
            <a:xfrm>
              <a:off x="3500325" y="395322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879" y="1126"/>
                  </a:moveTo>
                  <a:cubicBezTo>
                    <a:pt x="1012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23" y="10031"/>
                    <a:pt x="9879" y="10031"/>
                  </a:cubicBezTo>
                  <a:lnTo>
                    <a:pt x="1581" y="10031"/>
                  </a:lnTo>
                  <a:cubicBezTo>
                    <a:pt x="1308" y="10031"/>
                    <a:pt x="1125" y="9819"/>
                    <a:pt x="1125" y="9576"/>
                  </a:cubicBezTo>
                  <a:lnTo>
                    <a:pt x="1125" y="1581"/>
                  </a:lnTo>
                  <a:cubicBezTo>
                    <a:pt x="1125" y="1308"/>
                    <a:pt x="1308" y="1126"/>
                    <a:pt x="1581" y="1126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79" y="11156"/>
                  </a:lnTo>
                  <a:cubicBezTo>
                    <a:pt x="10730" y="11156"/>
                    <a:pt x="11460" y="10487"/>
                    <a:pt x="11460" y="9576"/>
                  </a:cubicBezTo>
                  <a:lnTo>
                    <a:pt x="11460" y="1581"/>
                  </a:lnTo>
                  <a:cubicBezTo>
                    <a:pt x="11460" y="700"/>
                    <a:pt x="1073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368;p43">
              <a:extLst>
                <a:ext uri="{FF2B5EF4-FFF2-40B4-BE49-F238E27FC236}">
                  <a16:creationId xmlns:a16="http://schemas.microsoft.com/office/drawing/2014/main" id="{8D83B5CC-9DED-4BB9-8D20-DC19A893CCA5}"/>
                </a:ext>
              </a:extLst>
            </p:cNvPr>
            <p:cNvSpPr/>
            <p:nvPr/>
          </p:nvSpPr>
          <p:spPr>
            <a:xfrm>
              <a:off x="3840000" y="3953225"/>
              <a:ext cx="287275" cy="278925"/>
            </a:xfrm>
            <a:custGeom>
              <a:avLst/>
              <a:gdLst/>
              <a:ahLst/>
              <a:cxnLst/>
              <a:rect l="l" t="t" r="r" b="b"/>
              <a:pathLst>
                <a:path w="11491" h="11157" extrusionOk="0">
                  <a:moveTo>
                    <a:pt x="9879" y="1126"/>
                  </a:moveTo>
                  <a:cubicBezTo>
                    <a:pt x="1015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53" y="10031"/>
                    <a:pt x="9879" y="10031"/>
                  </a:cubicBezTo>
                  <a:lnTo>
                    <a:pt x="1612" y="10031"/>
                  </a:lnTo>
                  <a:cubicBezTo>
                    <a:pt x="1338" y="10031"/>
                    <a:pt x="1156" y="9819"/>
                    <a:pt x="1156" y="9576"/>
                  </a:cubicBezTo>
                  <a:lnTo>
                    <a:pt x="1156" y="1581"/>
                  </a:lnTo>
                  <a:cubicBezTo>
                    <a:pt x="1156" y="1308"/>
                    <a:pt x="1338" y="1126"/>
                    <a:pt x="1612" y="1126"/>
                  </a:cubicBezTo>
                  <a:close/>
                  <a:moveTo>
                    <a:pt x="1612" y="1"/>
                  </a:moveTo>
                  <a:cubicBezTo>
                    <a:pt x="73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30" y="11156"/>
                    <a:pt x="1612" y="11156"/>
                  </a:cubicBezTo>
                  <a:lnTo>
                    <a:pt x="9879" y="11156"/>
                  </a:lnTo>
                  <a:cubicBezTo>
                    <a:pt x="10761" y="11156"/>
                    <a:pt x="11490" y="10487"/>
                    <a:pt x="11490" y="9576"/>
                  </a:cubicBezTo>
                  <a:lnTo>
                    <a:pt x="11490" y="1581"/>
                  </a:lnTo>
                  <a:cubicBezTo>
                    <a:pt x="11490" y="700"/>
                    <a:pt x="10761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369;p43">
              <a:extLst>
                <a:ext uri="{FF2B5EF4-FFF2-40B4-BE49-F238E27FC236}">
                  <a16:creationId xmlns:a16="http://schemas.microsoft.com/office/drawing/2014/main" id="{9910DAA0-98C5-4969-B8E1-13D971F4F3FF}"/>
                </a:ext>
              </a:extLst>
            </p:cNvPr>
            <p:cNvSpPr/>
            <p:nvPr/>
          </p:nvSpPr>
          <p:spPr>
            <a:xfrm>
              <a:off x="4180425" y="3953225"/>
              <a:ext cx="286525" cy="278925"/>
            </a:xfrm>
            <a:custGeom>
              <a:avLst/>
              <a:gdLst/>
              <a:ahLst/>
              <a:cxnLst/>
              <a:rect l="l" t="t" r="r" b="b"/>
              <a:pathLst>
                <a:path w="11461" h="11157" extrusionOk="0">
                  <a:moveTo>
                    <a:pt x="9880" y="1126"/>
                  </a:moveTo>
                  <a:cubicBezTo>
                    <a:pt x="10123" y="1126"/>
                    <a:pt x="10335" y="1308"/>
                    <a:pt x="10335" y="1581"/>
                  </a:cubicBezTo>
                  <a:lnTo>
                    <a:pt x="10335" y="9576"/>
                  </a:lnTo>
                  <a:cubicBezTo>
                    <a:pt x="10335" y="9819"/>
                    <a:pt x="10123" y="10031"/>
                    <a:pt x="9880" y="10031"/>
                  </a:cubicBezTo>
                  <a:lnTo>
                    <a:pt x="1581" y="10031"/>
                  </a:lnTo>
                  <a:cubicBezTo>
                    <a:pt x="1308" y="10031"/>
                    <a:pt x="1126" y="9819"/>
                    <a:pt x="1126" y="9576"/>
                  </a:cubicBezTo>
                  <a:lnTo>
                    <a:pt x="1126" y="1581"/>
                  </a:lnTo>
                  <a:cubicBezTo>
                    <a:pt x="1126" y="1308"/>
                    <a:pt x="1308" y="1126"/>
                    <a:pt x="1581" y="1126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1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80" y="11156"/>
                  </a:lnTo>
                  <a:cubicBezTo>
                    <a:pt x="10731" y="11156"/>
                    <a:pt x="11460" y="10487"/>
                    <a:pt x="11460" y="9576"/>
                  </a:cubicBezTo>
                  <a:lnTo>
                    <a:pt x="11460" y="1581"/>
                  </a:lnTo>
                  <a:cubicBezTo>
                    <a:pt x="11460" y="700"/>
                    <a:pt x="10731" y="1"/>
                    <a:pt x="9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370;p43">
              <a:extLst>
                <a:ext uri="{FF2B5EF4-FFF2-40B4-BE49-F238E27FC236}">
                  <a16:creationId xmlns:a16="http://schemas.microsoft.com/office/drawing/2014/main" id="{47609418-B5B2-42F7-86E6-6638D5230B72}"/>
                </a:ext>
              </a:extLst>
            </p:cNvPr>
            <p:cNvSpPr/>
            <p:nvPr/>
          </p:nvSpPr>
          <p:spPr>
            <a:xfrm>
              <a:off x="3159150" y="429137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909" y="1095"/>
                  </a:moveTo>
                  <a:cubicBezTo>
                    <a:pt x="10183" y="1095"/>
                    <a:pt x="10365" y="1278"/>
                    <a:pt x="10365" y="1551"/>
                  </a:cubicBezTo>
                  <a:lnTo>
                    <a:pt x="10365" y="9515"/>
                  </a:lnTo>
                  <a:cubicBezTo>
                    <a:pt x="10365" y="9788"/>
                    <a:pt x="10183" y="9971"/>
                    <a:pt x="9909" y="9971"/>
                  </a:cubicBezTo>
                  <a:lnTo>
                    <a:pt x="1641" y="9971"/>
                  </a:lnTo>
                  <a:cubicBezTo>
                    <a:pt x="1368" y="9971"/>
                    <a:pt x="1186" y="9788"/>
                    <a:pt x="1186" y="9515"/>
                  </a:cubicBezTo>
                  <a:lnTo>
                    <a:pt x="1186" y="1551"/>
                  </a:lnTo>
                  <a:cubicBezTo>
                    <a:pt x="1186" y="1278"/>
                    <a:pt x="1368" y="1095"/>
                    <a:pt x="1641" y="1095"/>
                  </a:cubicBezTo>
                  <a:close/>
                  <a:moveTo>
                    <a:pt x="1581" y="1"/>
                  </a:moveTo>
                  <a:cubicBezTo>
                    <a:pt x="699" y="1"/>
                    <a:pt x="0" y="700"/>
                    <a:pt x="0" y="1582"/>
                  </a:cubicBezTo>
                  <a:lnTo>
                    <a:pt x="0" y="9576"/>
                  </a:lnTo>
                  <a:cubicBezTo>
                    <a:pt x="0" y="10427"/>
                    <a:pt x="699" y="11156"/>
                    <a:pt x="1581" y="11156"/>
                  </a:cubicBezTo>
                  <a:lnTo>
                    <a:pt x="9879" y="11156"/>
                  </a:lnTo>
                  <a:cubicBezTo>
                    <a:pt x="10791" y="11156"/>
                    <a:pt x="11459" y="10427"/>
                    <a:pt x="11459" y="9576"/>
                  </a:cubicBezTo>
                  <a:lnTo>
                    <a:pt x="11459" y="1582"/>
                  </a:lnTo>
                  <a:cubicBezTo>
                    <a:pt x="11459" y="700"/>
                    <a:pt x="1076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371;p43">
              <a:extLst>
                <a:ext uri="{FF2B5EF4-FFF2-40B4-BE49-F238E27FC236}">
                  <a16:creationId xmlns:a16="http://schemas.microsoft.com/office/drawing/2014/main" id="{2C649F8E-8D08-4DCF-8053-6EEC44B6342C}"/>
                </a:ext>
              </a:extLst>
            </p:cNvPr>
            <p:cNvSpPr/>
            <p:nvPr/>
          </p:nvSpPr>
          <p:spPr>
            <a:xfrm>
              <a:off x="3500325" y="4291375"/>
              <a:ext cx="286500" cy="278925"/>
            </a:xfrm>
            <a:custGeom>
              <a:avLst/>
              <a:gdLst/>
              <a:ahLst/>
              <a:cxnLst/>
              <a:rect l="l" t="t" r="r" b="b"/>
              <a:pathLst>
                <a:path w="11460" h="11157" extrusionOk="0">
                  <a:moveTo>
                    <a:pt x="9879" y="1095"/>
                  </a:moveTo>
                  <a:cubicBezTo>
                    <a:pt x="1012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23" y="9971"/>
                    <a:pt x="9879" y="9971"/>
                  </a:cubicBezTo>
                  <a:lnTo>
                    <a:pt x="1581" y="9971"/>
                  </a:lnTo>
                  <a:cubicBezTo>
                    <a:pt x="1308" y="9971"/>
                    <a:pt x="1125" y="9788"/>
                    <a:pt x="1125" y="9515"/>
                  </a:cubicBezTo>
                  <a:lnTo>
                    <a:pt x="1125" y="1551"/>
                  </a:lnTo>
                  <a:cubicBezTo>
                    <a:pt x="1125" y="1278"/>
                    <a:pt x="1308" y="1095"/>
                    <a:pt x="1581" y="1095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79" y="11156"/>
                  </a:lnTo>
                  <a:cubicBezTo>
                    <a:pt x="10730" y="11156"/>
                    <a:pt x="11460" y="10427"/>
                    <a:pt x="11460" y="9576"/>
                  </a:cubicBezTo>
                  <a:lnTo>
                    <a:pt x="11460" y="1582"/>
                  </a:lnTo>
                  <a:cubicBezTo>
                    <a:pt x="11460" y="700"/>
                    <a:pt x="10730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372;p43">
              <a:extLst>
                <a:ext uri="{FF2B5EF4-FFF2-40B4-BE49-F238E27FC236}">
                  <a16:creationId xmlns:a16="http://schemas.microsoft.com/office/drawing/2014/main" id="{D1C9B53B-75A6-41C4-9399-B424C5BC2532}"/>
                </a:ext>
              </a:extLst>
            </p:cNvPr>
            <p:cNvSpPr/>
            <p:nvPr/>
          </p:nvSpPr>
          <p:spPr>
            <a:xfrm>
              <a:off x="3840000" y="4291375"/>
              <a:ext cx="287275" cy="278925"/>
            </a:xfrm>
            <a:custGeom>
              <a:avLst/>
              <a:gdLst/>
              <a:ahLst/>
              <a:cxnLst/>
              <a:rect l="l" t="t" r="r" b="b"/>
              <a:pathLst>
                <a:path w="11491" h="11157" extrusionOk="0">
                  <a:moveTo>
                    <a:pt x="9879" y="1095"/>
                  </a:moveTo>
                  <a:cubicBezTo>
                    <a:pt x="1015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53" y="9971"/>
                    <a:pt x="9879" y="9971"/>
                  </a:cubicBezTo>
                  <a:lnTo>
                    <a:pt x="1612" y="9971"/>
                  </a:lnTo>
                  <a:cubicBezTo>
                    <a:pt x="1338" y="9971"/>
                    <a:pt x="1156" y="9788"/>
                    <a:pt x="1156" y="9515"/>
                  </a:cubicBezTo>
                  <a:lnTo>
                    <a:pt x="1156" y="1551"/>
                  </a:lnTo>
                  <a:cubicBezTo>
                    <a:pt x="1156" y="1278"/>
                    <a:pt x="1338" y="1095"/>
                    <a:pt x="1612" y="1095"/>
                  </a:cubicBezTo>
                  <a:close/>
                  <a:moveTo>
                    <a:pt x="1612" y="1"/>
                  </a:moveTo>
                  <a:cubicBezTo>
                    <a:pt x="73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30" y="11156"/>
                    <a:pt x="1612" y="11156"/>
                  </a:cubicBezTo>
                  <a:lnTo>
                    <a:pt x="9879" y="11156"/>
                  </a:lnTo>
                  <a:cubicBezTo>
                    <a:pt x="10761" y="11156"/>
                    <a:pt x="11490" y="10427"/>
                    <a:pt x="11490" y="9576"/>
                  </a:cubicBezTo>
                  <a:lnTo>
                    <a:pt x="11490" y="1582"/>
                  </a:lnTo>
                  <a:cubicBezTo>
                    <a:pt x="11490" y="700"/>
                    <a:pt x="10761" y="1"/>
                    <a:pt x="9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373;p43">
              <a:extLst>
                <a:ext uri="{FF2B5EF4-FFF2-40B4-BE49-F238E27FC236}">
                  <a16:creationId xmlns:a16="http://schemas.microsoft.com/office/drawing/2014/main" id="{C99EBF97-33DE-4A30-B94F-7A532A42C13F}"/>
                </a:ext>
              </a:extLst>
            </p:cNvPr>
            <p:cNvSpPr/>
            <p:nvPr/>
          </p:nvSpPr>
          <p:spPr>
            <a:xfrm>
              <a:off x="4180425" y="4291375"/>
              <a:ext cx="286525" cy="278925"/>
            </a:xfrm>
            <a:custGeom>
              <a:avLst/>
              <a:gdLst/>
              <a:ahLst/>
              <a:cxnLst/>
              <a:rect l="l" t="t" r="r" b="b"/>
              <a:pathLst>
                <a:path w="11461" h="11157" extrusionOk="0">
                  <a:moveTo>
                    <a:pt x="9880" y="1095"/>
                  </a:moveTo>
                  <a:cubicBezTo>
                    <a:pt x="10123" y="1095"/>
                    <a:pt x="10335" y="1278"/>
                    <a:pt x="10335" y="1551"/>
                  </a:cubicBezTo>
                  <a:lnTo>
                    <a:pt x="10335" y="9515"/>
                  </a:lnTo>
                  <a:cubicBezTo>
                    <a:pt x="10335" y="9788"/>
                    <a:pt x="10123" y="9971"/>
                    <a:pt x="9880" y="9971"/>
                  </a:cubicBezTo>
                  <a:lnTo>
                    <a:pt x="1581" y="9971"/>
                  </a:lnTo>
                  <a:cubicBezTo>
                    <a:pt x="1308" y="9971"/>
                    <a:pt x="1126" y="9788"/>
                    <a:pt x="1126" y="9515"/>
                  </a:cubicBezTo>
                  <a:lnTo>
                    <a:pt x="1126" y="1551"/>
                  </a:lnTo>
                  <a:cubicBezTo>
                    <a:pt x="1126" y="1278"/>
                    <a:pt x="1308" y="1095"/>
                    <a:pt x="1581" y="1095"/>
                  </a:cubicBezTo>
                  <a:close/>
                  <a:moveTo>
                    <a:pt x="1581" y="1"/>
                  </a:moveTo>
                  <a:cubicBezTo>
                    <a:pt x="700" y="1"/>
                    <a:pt x="1" y="700"/>
                    <a:pt x="1" y="1582"/>
                  </a:cubicBezTo>
                  <a:lnTo>
                    <a:pt x="1" y="9576"/>
                  </a:lnTo>
                  <a:cubicBezTo>
                    <a:pt x="1" y="10427"/>
                    <a:pt x="700" y="11156"/>
                    <a:pt x="1581" y="11156"/>
                  </a:cubicBezTo>
                  <a:lnTo>
                    <a:pt x="9880" y="11156"/>
                  </a:lnTo>
                  <a:cubicBezTo>
                    <a:pt x="10731" y="11156"/>
                    <a:pt x="11460" y="10427"/>
                    <a:pt x="11460" y="9576"/>
                  </a:cubicBezTo>
                  <a:lnTo>
                    <a:pt x="11460" y="1582"/>
                  </a:lnTo>
                  <a:cubicBezTo>
                    <a:pt x="11460" y="700"/>
                    <a:pt x="10731" y="1"/>
                    <a:pt x="9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374;p43">
              <a:extLst>
                <a:ext uri="{FF2B5EF4-FFF2-40B4-BE49-F238E27FC236}">
                  <a16:creationId xmlns:a16="http://schemas.microsoft.com/office/drawing/2014/main" id="{570809DA-51A7-4205-A154-8626ABEBAFE1}"/>
                </a:ext>
              </a:extLst>
            </p:cNvPr>
            <p:cNvSpPr/>
            <p:nvPr/>
          </p:nvSpPr>
          <p:spPr>
            <a:xfrm>
              <a:off x="3159150" y="4628025"/>
              <a:ext cx="286500" cy="279650"/>
            </a:xfrm>
            <a:custGeom>
              <a:avLst/>
              <a:gdLst/>
              <a:ahLst/>
              <a:cxnLst/>
              <a:rect l="l" t="t" r="r" b="b"/>
              <a:pathLst>
                <a:path w="11460" h="11186" extrusionOk="0">
                  <a:moveTo>
                    <a:pt x="9909" y="1155"/>
                  </a:moveTo>
                  <a:cubicBezTo>
                    <a:pt x="10183" y="1155"/>
                    <a:pt x="10365" y="1338"/>
                    <a:pt x="10365" y="1611"/>
                  </a:cubicBezTo>
                  <a:lnTo>
                    <a:pt x="10365" y="9575"/>
                  </a:lnTo>
                  <a:cubicBezTo>
                    <a:pt x="10365" y="9848"/>
                    <a:pt x="10183" y="10031"/>
                    <a:pt x="9909" y="10031"/>
                  </a:cubicBezTo>
                  <a:lnTo>
                    <a:pt x="1641" y="10031"/>
                  </a:lnTo>
                  <a:cubicBezTo>
                    <a:pt x="1368" y="10031"/>
                    <a:pt x="1186" y="9848"/>
                    <a:pt x="1186" y="9575"/>
                  </a:cubicBezTo>
                  <a:lnTo>
                    <a:pt x="1186" y="1611"/>
                  </a:lnTo>
                  <a:cubicBezTo>
                    <a:pt x="1186" y="1338"/>
                    <a:pt x="1368" y="1155"/>
                    <a:pt x="1641" y="1155"/>
                  </a:cubicBezTo>
                  <a:close/>
                  <a:moveTo>
                    <a:pt x="1581" y="0"/>
                  </a:moveTo>
                  <a:cubicBezTo>
                    <a:pt x="699" y="0"/>
                    <a:pt x="0" y="730"/>
                    <a:pt x="0" y="1611"/>
                  </a:cubicBezTo>
                  <a:lnTo>
                    <a:pt x="0" y="9575"/>
                  </a:lnTo>
                  <a:cubicBezTo>
                    <a:pt x="0" y="10456"/>
                    <a:pt x="699" y="11186"/>
                    <a:pt x="1581" y="11186"/>
                  </a:cubicBezTo>
                  <a:lnTo>
                    <a:pt x="9879" y="11186"/>
                  </a:lnTo>
                  <a:cubicBezTo>
                    <a:pt x="10791" y="11186"/>
                    <a:pt x="11459" y="10456"/>
                    <a:pt x="11459" y="9575"/>
                  </a:cubicBezTo>
                  <a:lnTo>
                    <a:pt x="11459" y="1611"/>
                  </a:lnTo>
                  <a:cubicBezTo>
                    <a:pt x="11459" y="730"/>
                    <a:pt x="1076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375;p43">
              <a:extLst>
                <a:ext uri="{FF2B5EF4-FFF2-40B4-BE49-F238E27FC236}">
                  <a16:creationId xmlns:a16="http://schemas.microsoft.com/office/drawing/2014/main" id="{12770853-6807-431E-8708-337A9BDCA1D4}"/>
                </a:ext>
              </a:extLst>
            </p:cNvPr>
            <p:cNvSpPr/>
            <p:nvPr/>
          </p:nvSpPr>
          <p:spPr>
            <a:xfrm>
              <a:off x="3500325" y="4628025"/>
              <a:ext cx="286500" cy="279650"/>
            </a:xfrm>
            <a:custGeom>
              <a:avLst/>
              <a:gdLst/>
              <a:ahLst/>
              <a:cxnLst/>
              <a:rect l="l" t="t" r="r" b="b"/>
              <a:pathLst>
                <a:path w="11460" h="11186" extrusionOk="0">
                  <a:moveTo>
                    <a:pt x="9879" y="1155"/>
                  </a:moveTo>
                  <a:cubicBezTo>
                    <a:pt x="1012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23" y="10031"/>
                    <a:pt x="9879" y="10031"/>
                  </a:cubicBezTo>
                  <a:lnTo>
                    <a:pt x="1581" y="10031"/>
                  </a:lnTo>
                  <a:cubicBezTo>
                    <a:pt x="1308" y="10031"/>
                    <a:pt x="1125" y="9848"/>
                    <a:pt x="1125" y="9575"/>
                  </a:cubicBezTo>
                  <a:lnTo>
                    <a:pt x="1125" y="1611"/>
                  </a:lnTo>
                  <a:cubicBezTo>
                    <a:pt x="1125" y="1338"/>
                    <a:pt x="1308" y="1155"/>
                    <a:pt x="1581" y="115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00" y="11186"/>
                    <a:pt x="1581" y="11186"/>
                  </a:cubicBezTo>
                  <a:lnTo>
                    <a:pt x="9879" y="11186"/>
                  </a:lnTo>
                  <a:cubicBezTo>
                    <a:pt x="10730" y="11186"/>
                    <a:pt x="11460" y="10456"/>
                    <a:pt x="11460" y="9575"/>
                  </a:cubicBezTo>
                  <a:lnTo>
                    <a:pt x="11460" y="1611"/>
                  </a:lnTo>
                  <a:cubicBezTo>
                    <a:pt x="11460" y="730"/>
                    <a:pt x="10730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376;p43">
              <a:extLst>
                <a:ext uri="{FF2B5EF4-FFF2-40B4-BE49-F238E27FC236}">
                  <a16:creationId xmlns:a16="http://schemas.microsoft.com/office/drawing/2014/main" id="{FBF57532-9CCB-4C8A-91EE-1B889ACED269}"/>
                </a:ext>
              </a:extLst>
            </p:cNvPr>
            <p:cNvSpPr/>
            <p:nvPr/>
          </p:nvSpPr>
          <p:spPr>
            <a:xfrm>
              <a:off x="3840000" y="4628025"/>
              <a:ext cx="287275" cy="279650"/>
            </a:xfrm>
            <a:custGeom>
              <a:avLst/>
              <a:gdLst/>
              <a:ahLst/>
              <a:cxnLst/>
              <a:rect l="l" t="t" r="r" b="b"/>
              <a:pathLst>
                <a:path w="11491" h="11186" extrusionOk="0">
                  <a:moveTo>
                    <a:pt x="9879" y="1155"/>
                  </a:moveTo>
                  <a:cubicBezTo>
                    <a:pt x="1015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53" y="10031"/>
                    <a:pt x="9879" y="10031"/>
                  </a:cubicBezTo>
                  <a:lnTo>
                    <a:pt x="1612" y="10031"/>
                  </a:lnTo>
                  <a:cubicBezTo>
                    <a:pt x="1338" y="10031"/>
                    <a:pt x="1156" y="9848"/>
                    <a:pt x="1156" y="9575"/>
                  </a:cubicBezTo>
                  <a:lnTo>
                    <a:pt x="1156" y="1611"/>
                  </a:lnTo>
                  <a:cubicBezTo>
                    <a:pt x="1156" y="1338"/>
                    <a:pt x="1338" y="1155"/>
                    <a:pt x="1612" y="1155"/>
                  </a:cubicBezTo>
                  <a:close/>
                  <a:moveTo>
                    <a:pt x="1612" y="0"/>
                  </a:moveTo>
                  <a:cubicBezTo>
                    <a:pt x="73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30" y="11186"/>
                    <a:pt x="1612" y="11186"/>
                  </a:cubicBezTo>
                  <a:lnTo>
                    <a:pt x="9879" y="11186"/>
                  </a:lnTo>
                  <a:cubicBezTo>
                    <a:pt x="10761" y="11186"/>
                    <a:pt x="11490" y="10456"/>
                    <a:pt x="11490" y="9575"/>
                  </a:cubicBezTo>
                  <a:lnTo>
                    <a:pt x="11490" y="1611"/>
                  </a:lnTo>
                  <a:cubicBezTo>
                    <a:pt x="11490" y="730"/>
                    <a:pt x="10761" y="0"/>
                    <a:pt x="9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377;p43">
              <a:extLst>
                <a:ext uri="{FF2B5EF4-FFF2-40B4-BE49-F238E27FC236}">
                  <a16:creationId xmlns:a16="http://schemas.microsoft.com/office/drawing/2014/main" id="{4C10ABA7-3CFB-450E-B23F-218E0A47E7BE}"/>
                </a:ext>
              </a:extLst>
            </p:cNvPr>
            <p:cNvSpPr/>
            <p:nvPr/>
          </p:nvSpPr>
          <p:spPr>
            <a:xfrm>
              <a:off x="4180425" y="4628025"/>
              <a:ext cx="286525" cy="279650"/>
            </a:xfrm>
            <a:custGeom>
              <a:avLst/>
              <a:gdLst/>
              <a:ahLst/>
              <a:cxnLst/>
              <a:rect l="l" t="t" r="r" b="b"/>
              <a:pathLst>
                <a:path w="11461" h="11186" extrusionOk="0">
                  <a:moveTo>
                    <a:pt x="9880" y="1155"/>
                  </a:moveTo>
                  <a:cubicBezTo>
                    <a:pt x="10123" y="1155"/>
                    <a:pt x="10335" y="1338"/>
                    <a:pt x="10335" y="1611"/>
                  </a:cubicBezTo>
                  <a:lnTo>
                    <a:pt x="10335" y="9575"/>
                  </a:lnTo>
                  <a:cubicBezTo>
                    <a:pt x="10335" y="9848"/>
                    <a:pt x="10123" y="10031"/>
                    <a:pt x="9880" y="10031"/>
                  </a:cubicBezTo>
                  <a:lnTo>
                    <a:pt x="1581" y="10031"/>
                  </a:lnTo>
                  <a:cubicBezTo>
                    <a:pt x="1308" y="10031"/>
                    <a:pt x="1126" y="9848"/>
                    <a:pt x="1126" y="9575"/>
                  </a:cubicBezTo>
                  <a:lnTo>
                    <a:pt x="1126" y="1611"/>
                  </a:lnTo>
                  <a:cubicBezTo>
                    <a:pt x="1126" y="1338"/>
                    <a:pt x="1308" y="1155"/>
                    <a:pt x="1581" y="1155"/>
                  </a:cubicBezTo>
                  <a:close/>
                  <a:moveTo>
                    <a:pt x="1581" y="0"/>
                  </a:moveTo>
                  <a:cubicBezTo>
                    <a:pt x="700" y="0"/>
                    <a:pt x="1" y="730"/>
                    <a:pt x="1" y="1611"/>
                  </a:cubicBezTo>
                  <a:lnTo>
                    <a:pt x="1" y="9575"/>
                  </a:lnTo>
                  <a:cubicBezTo>
                    <a:pt x="1" y="10456"/>
                    <a:pt x="700" y="11186"/>
                    <a:pt x="1581" y="11186"/>
                  </a:cubicBezTo>
                  <a:lnTo>
                    <a:pt x="9880" y="11186"/>
                  </a:lnTo>
                  <a:cubicBezTo>
                    <a:pt x="10731" y="11186"/>
                    <a:pt x="11460" y="10456"/>
                    <a:pt x="11460" y="9575"/>
                  </a:cubicBezTo>
                  <a:lnTo>
                    <a:pt x="11460" y="1611"/>
                  </a:lnTo>
                  <a:cubicBezTo>
                    <a:pt x="11460" y="730"/>
                    <a:pt x="10731" y="0"/>
                    <a:pt x="9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378;p43">
              <a:extLst>
                <a:ext uri="{FF2B5EF4-FFF2-40B4-BE49-F238E27FC236}">
                  <a16:creationId xmlns:a16="http://schemas.microsoft.com/office/drawing/2014/main" id="{51197FED-8A55-4132-9B15-6961C96D97F1}"/>
                </a:ext>
              </a:extLst>
            </p:cNvPr>
            <p:cNvSpPr/>
            <p:nvPr/>
          </p:nvSpPr>
          <p:spPr>
            <a:xfrm>
              <a:off x="3064150" y="3027700"/>
              <a:ext cx="1492450" cy="2054000"/>
            </a:xfrm>
            <a:custGeom>
              <a:avLst/>
              <a:gdLst/>
              <a:ahLst/>
              <a:cxnLst/>
              <a:rect l="l" t="t" r="r" b="b"/>
              <a:pathLst>
                <a:path w="59698" h="82160" extrusionOk="0">
                  <a:moveTo>
                    <a:pt x="54014" y="1155"/>
                  </a:moveTo>
                  <a:cubicBezTo>
                    <a:pt x="56537" y="1155"/>
                    <a:pt x="58543" y="3161"/>
                    <a:pt x="58543" y="5654"/>
                  </a:cubicBezTo>
                  <a:lnTo>
                    <a:pt x="58543" y="76475"/>
                  </a:lnTo>
                  <a:cubicBezTo>
                    <a:pt x="58543" y="78998"/>
                    <a:pt x="56537" y="81004"/>
                    <a:pt x="54014" y="81004"/>
                  </a:cubicBezTo>
                  <a:lnTo>
                    <a:pt x="5654" y="81004"/>
                  </a:lnTo>
                  <a:cubicBezTo>
                    <a:pt x="3162" y="81004"/>
                    <a:pt x="1125" y="78998"/>
                    <a:pt x="1125" y="76475"/>
                  </a:cubicBezTo>
                  <a:lnTo>
                    <a:pt x="1125" y="5654"/>
                  </a:lnTo>
                  <a:cubicBezTo>
                    <a:pt x="1125" y="3161"/>
                    <a:pt x="3131" y="1155"/>
                    <a:pt x="5654" y="1155"/>
                  </a:cubicBezTo>
                  <a:close/>
                  <a:moveTo>
                    <a:pt x="5654" y="0"/>
                  </a:moveTo>
                  <a:cubicBezTo>
                    <a:pt x="2554" y="0"/>
                    <a:pt x="1" y="2553"/>
                    <a:pt x="1" y="5654"/>
                  </a:cubicBezTo>
                  <a:lnTo>
                    <a:pt x="1" y="76475"/>
                  </a:lnTo>
                  <a:cubicBezTo>
                    <a:pt x="1" y="79606"/>
                    <a:pt x="2554" y="82159"/>
                    <a:pt x="5654" y="82159"/>
                  </a:cubicBezTo>
                  <a:lnTo>
                    <a:pt x="54014" y="82159"/>
                  </a:lnTo>
                  <a:cubicBezTo>
                    <a:pt x="57145" y="82159"/>
                    <a:pt x="59698" y="79606"/>
                    <a:pt x="59698" y="76475"/>
                  </a:cubicBezTo>
                  <a:lnTo>
                    <a:pt x="59698" y="5654"/>
                  </a:lnTo>
                  <a:cubicBezTo>
                    <a:pt x="59698" y="2553"/>
                    <a:pt x="57145" y="0"/>
                    <a:pt x="54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1379;p43">
            <a:extLst>
              <a:ext uri="{FF2B5EF4-FFF2-40B4-BE49-F238E27FC236}">
                <a16:creationId xmlns:a16="http://schemas.microsoft.com/office/drawing/2014/main" id="{5CDB16C8-AE94-478D-9178-C0A44A75DDB9}"/>
              </a:ext>
            </a:extLst>
          </p:cNvPr>
          <p:cNvGrpSpPr/>
          <p:nvPr/>
        </p:nvGrpSpPr>
        <p:grpSpPr>
          <a:xfrm>
            <a:off x="8121319" y="1799010"/>
            <a:ext cx="242585" cy="475038"/>
            <a:chOff x="6833975" y="3957025"/>
            <a:chExt cx="346550" cy="678625"/>
          </a:xfrm>
        </p:grpSpPr>
        <p:sp>
          <p:nvSpPr>
            <p:cNvPr id="51" name="Google Shape;1380;p43">
              <a:extLst>
                <a:ext uri="{FF2B5EF4-FFF2-40B4-BE49-F238E27FC236}">
                  <a16:creationId xmlns:a16="http://schemas.microsoft.com/office/drawing/2014/main" id="{2E7B574F-7719-457A-8F63-3BDB76AEB666}"/>
                </a:ext>
              </a:extLst>
            </p:cNvPr>
            <p:cNvSpPr/>
            <p:nvPr/>
          </p:nvSpPr>
          <p:spPr>
            <a:xfrm>
              <a:off x="6833975" y="4212350"/>
              <a:ext cx="303225" cy="376175"/>
            </a:xfrm>
            <a:custGeom>
              <a:avLst/>
              <a:gdLst/>
              <a:ahLst/>
              <a:cxnLst/>
              <a:rect l="l" t="t" r="r" b="b"/>
              <a:pathLst>
                <a:path w="12129" h="15047" extrusionOk="0">
                  <a:moveTo>
                    <a:pt x="1" y="1"/>
                  </a:moveTo>
                  <a:lnTo>
                    <a:pt x="1" y="15047"/>
                  </a:lnTo>
                  <a:lnTo>
                    <a:pt x="12129" y="15047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381;p43">
              <a:extLst>
                <a:ext uri="{FF2B5EF4-FFF2-40B4-BE49-F238E27FC236}">
                  <a16:creationId xmlns:a16="http://schemas.microsoft.com/office/drawing/2014/main" id="{E3F751E6-BB76-4BEB-8A32-FA266F644FA6}"/>
                </a:ext>
              </a:extLst>
            </p:cNvPr>
            <p:cNvSpPr/>
            <p:nvPr/>
          </p:nvSpPr>
          <p:spPr>
            <a:xfrm>
              <a:off x="6833975" y="3957025"/>
              <a:ext cx="303225" cy="255350"/>
            </a:xfrm>
            <a:custGeom>
              <a:avLst/>
              <a:gdLst/>
              <a:ahLst/>
              <a:cxnLst/>
              <a:rect l="l" t="t" r="r" b="b"/>
              <a:pathLst>
                <a:path w="12129" h="10214" extrusionOk="0">
                  <a:moveTo>
                    <a:pt x="1" y="1"/>
                  </a:moveTo>
                  <a:lnTo>
                    <a:pt x="1" y="10214"/>
                  </a:lnTo>
                  <a:lnTo>
                    <a:pt x="12129" y="10214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382;p43">
              <a:extLst>
                <a:ext uri="{FF2B5EF4-FFF2-40B4-BE49-F238E27FC236}">
                  <a16:creationId xmlns:a16="http://schemas.microsoft.com/office/drawing/2014/main" id="{FDC1136B-D7EE-4C7C-AC1E-21719D22E3E7}"/>
                </a:ext>
              </a:extLst>
            </p:cNvPr>
            <p:cNvSpPr/>
            <p:nvPr/>
          </p:nvSpPr>
          <p:spPr>
            <a:xfrm>
              <a:off x="6849175" y="3985150"/>
              <a:ext cx="331350" cy="650500"/>
            </a:xfrm>
            <a:custGeom>
              <a:avLst/>
              <a:gdLst/>
              <a:ahLst/>
              <a:cxnLst/>
              <a:rect l="l" t="t" r="r" b="b"/>
              <a:pathLst>
                <a:path w="13254" h="26020" extrusionOk="0">
                  <a:moveTo>
                    <a:pt x="12129" y="1156"/>
                  </a:moveTo>
                  <a:lnTo>
                    <a:pt x="12129" y="24895"/>
                  </a:lnTo>
                  <a:lnTo>
                    <a:pt x="1156" y="24895"/>
                  </a:lnTo>
                  <a:lnTo>
                    <a:pt x="1156" y="1156"/>
                  </a:lnTo>
                  <a:close/>
                  <a:moveTo>
                    <a:pt x="1" y="1"/>
                  </a:moveTo>
                  <a:lnTo>
                    <a:pt x="1" y="26019"/>
                  </a:lnTo>
                  <a:lnTo>
                    <a:pt x="13253" y="26019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1383;p43">
            <a:extLst>
              <a:ext uri="{FF2B5EF4-FFF2-40B4-BE49-F238E27FC236}">
                <a16:creationId xmlns:a16="http://schemas.microsoft.com/office/drawing/2014/main" id="{5EF61552-83F7-4C8C-9176-391B0250E62A}"/>
              </a:ext>
            </a:extLst>
          </p:cNvPr>
          <p:cNvGrpSpPr/>
          <p:nvPr/>
        </p:nvGrpSpPr>
        <p:grpSpPr>
          <a:xfrm>
            <a:off x="80082" y="3640135"/>
            <a:ext cx="1279828" cy="1427160"/>
            <a:chOff x="5321800" y="3042900"/>
            <a:chExt cx="1828325" cy="2038800"/>
          </a:xfrm>
        </p:grpSpPr>
        <p:sp>
          <p:nvSpPr>
            <p:cNvPr id="55" name="Google Shape;1384;p43">
              <a:extLst>
                <a:ext uri="{FF2B5EF4-FFF2-40B4-BE49-F238E27FC236}">
                  <a16:creationId xmlns:a16="http://schemas.microsoft.com/office/drawing/2014/main" id="{0C9E7BBA-E990-43FA-B67B-4D5DAD765E4F}"/>
                </a:ext>
              </a:extLst>
            </p:cNvPr>
            <p:cNvSpPr/>
            <p:nvPr/>
          </p:nvSpPr>
          <p:spPr>
            <a:xfrm rot="10800000">
              <a:off x="5404625" y="3080875"/>
              <a:ext cx="1745500" cy="1986375"/>
            </a:xfrm>
            <a:custGeom>
              <a:avLst/>
              <a:gdLst/>
              <a:ahLst/>
              <a:cxnLst/>
              <a:rect l="l" t="t" r="r" b="b"/>
              <a:pathLst>
                <a:path w="69820" h="79455" extrusionOk="0">
                  <a:moveTo>
                    <a:pt x="9484" y="25199"/>
                  </a:moveTo>
                  <a:lnTo>
                    <a:pt x="48816" y="69941"/>
                  </a:lnTo>
                  <a:lnTo>
                    <a:pt x="9484" y="69941"/>
                  </a:lnTo>
                  <a:lnTo>
                    <a:pt x="9484" y="25199"/>
                  </a:lnTo>
                  <a:close/>
                  <a:moveTo>
                    <a:pt x="0" y="1"/>
                  </a:moveTo>
                  <a:lnTo>
                    <a:pt x="0" y="79455"/>
                  </a:lnTo>
                  <a:lnTo>
                    <a:pt x="69819" y="794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385;p43">
              <a:extLst>
                <a:ext uri="{FF2B5EF4-FFF2-40B4-BE49-F238E27FC236}">
                  <a16:creationId xmlns:a16="http://schemas.microsoft.com/office/drawing/2014/main" id="{484C27D7-57C8-4468-A1C7-1172C8AFC4DD}"/>
                </a:ext>
              </a:extLst>
            </p:cNvPr>
            <p:cNvSpPr/>
            <p:nvPr/>
          </p:nvSpPr>
          <p:spPr>
            <a:xfrm rot="10800000">
              <a:off x="5321800" y="3042900"/>
              <a:ext cx="1791850" cy="2038800"/>
            </a:xfrm>
            <a:custGeom>
              <a:avLst/>
              <a:gdLst/>
              <a:ahLst/>
              <a:cxnLst/>
              <a:rect l="l" t="t" r="r" b="b"/>
              <a:pathLst>
                <a:path w="71674" h="81552" extrusionOk="0">
                  <a:moveTo>
                    <a:pt x="10639" y="28238"/>
                  </a:moveTo>
                  <a:lnTo>
                    <a:pt x="48147" y="70913"/>
                  </a:lnTo>
                  <a:lnTo>
                    <a:pt x="10639" y="70913"/>
                  </a:lnTo>
                  <a:lnTo>
                    <a:pt x="10639" y="28238"/>
                  </a:lnTo>
                  <a:close/>
                  <a:moveTo>
                    <a:pt x="9514" y="25198"/>
                  </a:moveTo>
                  <a:lnTo>
                    <a:pt x="9514" y="72038"/>
                  </a:lnTo>
                  <a:lnTo>
                    <a:pt x="50640" y="72038"/>
                  </a:lnTo>
                  <a:lnTo>
                    <a:pt x="9514" y="25198"/>
                  </a:lnTo>
                  <a:close/>
                  <a:moveTo>
                    <a:pt x="1155" y="3040"/>
                  </a:moveTo>
                  <a:lnTo>
                    <a:pt x="69150" y="80396"/>
                  </a:lnTo>
                  <a:lnTo>
                    <a:pt x="1155" y="80396"/>
                  </a:lnTo>
                  <a:lnTo>
                    <a:pt x="1155" y="3040"/>
                  </a:lnTo>
                  <a:close/>
                  <a:moveTo>
                    <a:pt x="0" y="0"/>
                  </a:moveTo>
                  <a:lnTo>
                    <a:pt x="0" y="81551"/>
                  </a:lnTo>
                  <a:lnTo>
                    <a:pt x="71673" y="81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1386;p43">
            <a:extLst>
              <a:ext uri="{FF2B5EF4-FFF2-40B4-BE49-F238E27FC236}">
                <a16:creationId xmlns:a16="http://schemas.microsoft.com/office/drawing/2014/main" id="{D2F8ADAA-1D19-4568-A79C-501B748B6E77}"/>
              </a:ext>
            </a:extLst>
          </p:cNvPr>
          <p:cNvGrpSpPr/>
          <p:nvPr/>
        </p:nvGrpSpPr>
        <p:grpSpPr>
          <a:xfrm rot="5400000">
            <a:off x="1975352" y="4499710"/>
            <a:ext cx="171833" cy="943110"/>
            <a:chOff x="6952525" y="2517050"/>
            <a:chExt cx="245475" cy="1347300"/>
          </a:xfrm>
        </p:grpSpPr>
        <p:sp>
          <p:nvSpPr>
            <p:cNvPr id="58" name="Google Shape;1387;p43">
              <a:extLst>
                <a:ext uri="{FF2B5EF4-FFF2-40B4-BE49-F238E27FC236}">
                  <a16:creationId xmlns:a16="http://schemas.microsoft.com/office/drawing/2014/main" id="{862CC267-3F23-4298-977A-425036ECCEF0}"/>
                </a:ext>
              </a:extLst>
            </p:cNvPr>
            <p:cNvSpPr/>
            <p:nvPr/>
          </p:nvSpPr>
          <p:spPr>
            <a:xfrm>
              <a:off x="7012550" y="2731325"/>
              <a:ext cx="185450" cy="1119350"/>
            </a:xfrm>
            <a:custGeom>
              <a:avLst/>
              <a:gdLst/>
              <a:ahLst/>
              <a:cxnLst/>
              <a:rect l="l" t="t" r="r" b="b"/>
              <a:pathLst>
                <a:path w="7418" h="44774" extrusionOk="0">
                  <a:moveTo>
                    <a:pt x="1" y="1"/>
                  </a:moveTo>
                  <a:lnTo>
                    <a:pt x="1" y="43649"/>
                  </a:lnTo>
                  <a:cubicBezTo>
                    <a:pt x="1" y="44257"/>
                    <a:pt x="487" y="44774"/>
                    <a:pt x="1095" y="44774"/>
                  </a:cubicBezTo>
                  <a:lnTo>
                    <a:pt x="6323" y="44774"/>
                  </a:lnTo>
                  <a:cubicBezTo>
                    <a:pt x="6931" y="44774"/>
                    <a:pt x="7417" y="44257"/>
                    <a:pt x="7356" y="43710"/>
                  </a:cubicBezTo>
                  <a:lnTo>
                    <a:pt x="73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388;p43">
              <a:extLst>
                <a:ext uri="{FF2B5EF4-FFF2-40B4-BE49-F238E27FC236}">
                  <a16:creationId xmlns:a16="http://schemas.microsoft.com/office/drawing/2014/main" id="{C250DB77-182F-412C-A1F0-7C4F3817C5BD}"/>
                </a:ext>
              </a:extLst>
            </p:cNvPr>
            <p:cNvSpPr/>
            <p:nvPr/>
          </p:nvSpPr>
          <p:spPr>
            <a:xfrm>
              <a:off x="6952525" y="2716900"/>
              <a:ext cx="214325" cy="1147450"/>
            </a:xfrm>
            <a:custGeom>
              <a:avLst/>
              <a:gdLst/>
              <a:ahLst/>
              <a:cxnLst/>
              <a:rect l="l" t="t" r="r" b="b"/>
              <a:pathLst>
                <a:path w="8573" h="45898" extrusionOk="0">
                  <a:moveTo>
                    <a:pt x="7417" y="1155"/>
                  </a:moveTo>
                  <a:lnTo>
                    <a:pt x="7417" y="44287"/>
                  </a:lnTo>
                  <a:cubicBezTo>
                    <a:pt x="7417" y="44560"/>
                    <a:pt x="7204" y="44803"/>
                    <a:pt x="6900" y="44803"/>
                  </a:cubicBezTo>
                  <a:lnTo>
                    <a:pt x="1672" y="44803"/>
                  </a:lnTo>
                  <a:cubicBezTo>
                    <a:pt x="1368" y="44803"/>
                    <a:pt x="1155" y="44591"/>
                    <a:pt x="1155" y="44287"/>
                  </a:cubicBezTo>
                  <a:lnTo>
                    <a:pt x="1155" y="1155"/>
                  </a:lnTo>
                  <a:close/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lnTo>
                    <a:pt x="0" y="44226"/>
                  </a:lnTo>
                  <a:cubicBezTo>
                    <a:pt x="0" y="45138"/>
                    <a:pt x="760" y="45898"/>
                    <a:pt x="1672" y="45898"/>
                  </a:cubicBezTo>
                  <a:lnTo>
                    <a:pt x="6900" y="45898"/>
                  </a:lnTo>
                  <a:cubicBezTo>
                    <a:pt x="7812" y="45898"/>
                    <a:pt x="8572" y="45199"/>
                    <a:pt x="8511" y="44287"/>
                  </a:cubicBezTo>
                  <a:lnTo>
                    <a:pt x="8511" y="578"/>
                  </a:lnTo>
                  <a:cubicBezTo>
                    <a:pt x="8511" y="274"/>
                    <a:pt x="8238" y="0"/>
                    <a:pt x="7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389;p43">
              <a:extLst>
                <a:ext uri="{FF2B5EF4-FFF2-40B4-BE49-F238E27FC236}">
                  <a16:creationId xmlns:a16="http://schemas.microsoft.com/office/drawing/2014/main" id="{CC09F998-2B8E-4F81-8D19-D921EFEB4589}"/>
                </a:ext>
              </a:extLst>
            </p:cNvPr>
            <p:cNvSpPr/>
            <p:nvPr/>
          </p:nvSpPr>
          <p:spPr>
            <a:xfrm>
              <a:off x="6966950" y="3655350"/>
              <a:ext cx="184700" cy="28900"/>
            </a:xfrm>
            <a:custGeom>
              <a:avLst/>
              <a:gdLst/>
              <a:ahLst/>
              <a:cxnLst/>
              <a:rect l="l" t="t" r="r" b="b"/>
              <a:pathLst>
                <a:path w="7388" h="1156" extrusionOk="0">
                  <a:moveTo>
                    <a:pt x="1" y="1"/>
                  </a:moveTo>
                  <a:lnTo>
                    <a:pt x="1" y="1156"/>
                  </a:lnTo>
                  <a:lnTo>
                    <a:pt x="7387" y="1156"/>
                  </a:lnTo>
                  <a:lnTo>
                    <a:pt x="7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390;p43">
              <a:extLst>
                <a:ext uri="{FF2B5EF4-FFF2-40B4-BE49-F238E27FC236}">
                  <a16:creationId xmlns:a16="http://schemas.microsoft.com/office/drawing/2014/main" id="{3BD0B852-4FB8-4A32-8382-C068128B32A1}"/>
                </a:ext>
              </a:extLst>
            </p:cNvPr>
            <p:cNvSpPr/>
            <p:nvPr/>
          </p:nvSpPr>
          <p:spPr>
            <a:xfrm>
              <a:off x="6952525" y="2517050"/>
              <a:ext cx="215075" cy="228750"/>
            </a:xfrm>
            <a:custGeom>
              <a:avLst/>
              <a:gdLst/>
              <a:ahLst/>
              <a:cxnLst/>
              <a:rect l="l" t="t" r="r" b="b"/>
              <a:pathLst>
                <a:path w="8603" h="9150" extrusionOk="0">
                  <a:moveTo>
                    <a:pt x="4256" y="1915"/>
                  </a:moveTo>
                  <a:lnTo>
                    <a:pt x="7083" y="7994"/>
                  </a:lnTo>
                  <a:lnTo>
                    <a:pt x="1490" y="7994"/>
                  </a:lnTo>
                  <a:lnTo>
                    <a:pt x="4256" y="1915"/>
                  </a:lnTo>
                  <a:close/>
                  <a:moveTo>
                    <a:pt x="4317" y="0"/>
                  </a:moveTo>
                  <a:cubicBezTo>
                    <a:pt x="4073" y="0"/>
                    <a:pt x="3861" y="152"/>
                    <a:pt x="3770" y="335"/>
                  </a:cubicBezTo>
                  <a:lnTo>
                    <a:pt x="92" y="8359"/>
                  </a:lnTo>
                  <a:cubicBezTo>
                    <a:pt x="0" y="8511"/>
                    <a:pt x="0" y="8724"/>
                    <a:pt x="122" y="8876"/>
                  </a:cubicBezTo>
                  <a:cubicBezTo>
                    <a:pt x="244" y="9028"/>
                    <a:pt x="426" y="9149"/>
                    <a:pt x="608" y="9149"/>
                  </a:cubicBezTo>
                  <a:lnTo>
                    <a:pt x="7995" y="9149"/>
                  </a:lnTo>
                  <a:cubicBezTo>
                    <a:pt x="8177" y="9149"/>
                    <a:pt x="8329" y="9058"/>
                    <a:pt x="8481" y="8876"/>
                  </a:cubicBezTo>
                  <a:cubicBezTo>
                    <a:pt x="8602" y="8724"/>
                    <a:pt x="8602" y="8541"/>
                    <a:pt x="8511" y="8359"/>
                  </a:cubicBezTo>
                  <a:lnTo>
                    <a:pt x="4833" y="335"/>
                  </a:lnTo>
                  <a:cubicBezTo>
                    <a:pt x="4712" y="91"/>
                    <a:pt x="4529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391;p43">
            <a:extLst>
              <a:ext uri="{FF2B5EF4-FFF2-40B4-BE49-F238E27FC236}">
                <a16:creationId xmlns:a16="http://schemas.microsoft.com/office/drawing/2014/main" id="{1C2FF67A-5105-4E2E-8A41-0D73BFC711D1}"/>
              </a:ext>
            </a:extLst>
          </p:cNvPr>
          <p:cNvGrpSpPr/>
          <p:nvPr/>
        </p:nvGrpSpPr>
        <p:grpSpPr>
          <a:xfrm>
            <a:off x="6100822" y="540003"/>
            <a:ext cx="1675047" cy="149573"/>
            <a:chOff x="4790625" y="1824675"/>
            <a:chExt cx="2392925" cy="213675"/>
          </a:xfrm>
        </p:grpSpPr>
        <p:sp>
          <p:nvSpPr>
            <p:cNvPr id="63" name="Google Shape;1392;p43">
              <a:extLst>
                <a:ext uri="{FF2B5EF4-FFF2-40B4-BE49-F238E27FC236}">
                  <a16:creationId xmlns:a16="http://schemas.microsoft.com/office/drawing/2014/main" id="{692FF2D4-A256-48C1-9960-E450012BFD51}"/>
                </a:ext>
              </a:extLst>
            </p:cNvPr>
            <p:cNvSpPr/>
            <p:nvPr/>
          </p:nvSpPr>
          <p:spPr>
            <a:xfrm>
              <a:off x="5005675" y="1839225"/>
              <a:ext cx="2163450" cy="184675"/>
            </a:xfrm>
            <a:custGeom>
              <a:avLst/>
              <a:gdLst/>
              <a:ahLst/>
              <a:cxnLst/>
              <a:rect l="l" t="t" r="r" b="b"/>
              <a:pathLst>
                <a:path w="86538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82859" y="7387"/>
                  </a:lnTo>
                  <a:cubicBezTo>
                    <a:pt x="84926" y="7387"/>
                    <a:pt x="86537" y="5745"/>
                    <a:pt x="86537" y="3709"/>
                  </a:cubicBezTo>
                  <a:cubicBezTo>
                    <a:pt x="86537" y="1642"/>
                    <a:pt x="84865" y="0"/>
                    <a:pt x="82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1393;p43">
              <a:extLst>
                <a:ext uri="{FF2B5EF4-FFF2-40B4-BE49-F238E27FC236}">
                  <a16:creationId xmlns:a16="http://schemas.microsoft.com/office/drawing/2014/main" id="{A83EE05F-DF8C-4DDA-B3F2-5B9E0D8FB466}"/>
                </a:ext>
              </a:extLst>
            </p:cNvPr>
            <p:cNvSpPr/>
            <p:nvPr/>
          </p:nvSpPr>
          <p:spPr>
            <a:xfrm>
              <a:off x="4991250" y="1825550"/>
              <a:ext cx="2192300" cy="212800"/>
            </a:xfrm>
            <a:custGeom>
              <a:avLst/>
              <a:gdLst/>
              <a:ahLst/>
              <a:cxnLst/>
              <a:rect l="l" t="t" r="r" b="b"/>
              <a:pathLst>
                <a:path w="87692" h="8512" extrusionOk="0">
                  <a:moveTo>
                    <a:pt x="83436" y="1125"/>
                  </a:moveTo>
                  <a:cubicBezTo>
                    <a:pt x="85138" y="1125"/>
                    <a:pt x="86567" y="2523"/>
                    <a:pt x="86567" y="4256"/>
                  </a:cubicBezTo>
                  <a:cubicBezTo>
                    <a:pt x="86567" y="5958"/>
                    <a:pt x="85138" y="7356"/>
                    <a:pt x="83436" y="7356"/>
                  </a:cubicBezTo>
                  <a:lnTo>
                    <a:pt x="1155" y="7356"/>
                  </a:lnTo>
                  <a:lnTo>
                    <a:pt x="1155" y="1125"/>
                  </a:ln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lnTo>
                    <a:pt x="0" y="7934"/>
                  </a:lnTo>
                  <a:cubicBezTo>
                    <a:pt x="0" y="8238"/>
                    <a:pt x="274" y="8511"/>
                    <a:pt x="578" y="8511"/>
                  </a:cubicBezTo>
                  <a:lnTo>
                    <a:pt x="83436" y="8511"/>
                  </a:lnTo>
                  <a:cubicBezTo>
                    <a:pt x="85746" y="8511"/>
                    <a:pt x="87692" y="6566"/>
                    <a:pt x="87692" y="4225"/>
                  </a:cubicBezTo>
                  <a:cubicBezTo>
                    <a:pt x="87692" y="1885"/>
                    <a:pt x="85807" y="0"/>
                    <a:pt x="8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394;p43">
              <a:extLst>
                <a:ext uri="{FF2B5EF4-FFF2-40B4-BE49-F238E27FC236}">
                  <a16:creationId xmlns:a16="http://schemas.microsoft.com/office/drawing/2014/main" id="{5FC4D6ED-3997-4CD9-8315-AEB7534E6FE6}"/>
                </a:ext>
              </a:extLst>
            </p:cNvPr>
            <p:cNvSpPr/>
            <p:nvPr/>
          </p:nvSpPr>
          <p:spPr>
            <a:xfrm>
              <a:off x="6973800" y="1839225"/>
              <a:ext cx="28150" cy="184675"/>
            </a:xfrm>
            <a:custGeom>
              <a:avLst/>
              <a:gdLst/>
              <a:ahLst/>
              <a:cxnLst/>
              <a:rect l="l" t="t" r="r" b="b"/>
              <a:pathLst>
                <a:path w="1126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1125" y="738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395;p43">
              <a:extLst>
                <a:ext uri="{FF2B5EF4-FFF2-40B4-BE49-F238E27FC236}">
                  <a16:creationId xmlns:a16="http://schemas.microsoft.com/office/drawing/2014/main" id="{2D02D0A1-B5C9-4CF6-85A3-E3873A0D6E36}"/>
                </a:ext>
              </a:extLst>
            </p:cNvPr>
            <p:cNvSpPr/>
            <p:nvPr/>
          </p:nvSpPr>
          <p:spPr>
            <a:xfrm>
              <a:off x="4790625" y="1824675"/>
              <a:ext cx="228750" cy="213675"/>
            </a:xfrm>
            <a:custGeom>
              <a:avLst/>
              <a:gdLst/>
              <a:ahLst/>
              <a:cxnLst/>
              <a:rect l="l" t="t" r="r" b="b"/>
              <a:pathLst>
                <a:path w="9150" h="8547" extrusionOk="0">
                  <a:moveTo>
                    <a:pt x="8025" y="1494"/>
                  </a:moveTo>
                  <a:lnTo>
                    <a:pt x="8025" y="7087"/>
                  </a:lnTo>
                  <a:lnTo>
                    <a:pt x="1946" y="4291"/>
                  </a:lnTo>
                  <a:lnTo>
                    <a:pt x="8025" y="1494"/>
                  </a:lnTo>
                  <a:close/>
                  <a:moveTo>
                    <a:pt x="8624" y="1"/>
                  </a:moveTo>
                  <a:cubicBezTo>
                    <a:pt x="8535" y="1"/>
                    <a:pt x="8444" y="23"/>
                    <a:pt x="8359" y="66"/>
                  </a:cubicBezTo>
                  <a:lnTo>
                    <a:pt x="335" y="3744"/>
                  </a:lnTo>
                  <a:cubicBezTo>
                    <a:pt x="122" y="3865"/>
                    <a:pt x="1" y="4048"/>
                    <a:pt x="1" y="4291"/>
                  </a:cubicBezTo>
                  <a:cubicBezTo>
                    <a:pt x="1" y="4503"/>
                    <a:pt x="153" y="4747"/>
                    <a:pt x="335" y="4807"/>
                  </a:cubicBezTo>
                  <a:lnTo>
                    <a:pt x="8359" y="8485"/>
                  </a:lnTo>
                  <a:cubicBezTo>
                    <a:pt x="8451" y="8546"/>
                    <a:pt x="8511" y="8546"/>
                    <a:pt x="8603" y="8546"/>
                  </a:cubicBezTo>
                  <a:cubicBezTo>
                    <a:pt x="8724" y="8546"/>
                    <a:pt x="8785" y="8485"/>
                    <a:pt x="8907" y="8455"/>
                  </a:cubicBezTo>
                  <a:cubicBezTo>
                    <a:pt x="9059" y="8333"/>
                    <a:pt x="9150" y="8151"/>
                    <a:pt x="9150" y="7969"/>
                  </a:cubicBezTo>
                  <a:lnTo>
                    <a:pt x="9150" y="582"/>
                  </a:lnTo>
                  <a:cubicBezTo>
                    <a:pt x="9150" y="400"/>
                    <a:pt x="9059" y="218"/>
                    <a:pt x="8907" y="96"/>
                  </a:cubicBezTo>
                  <a:cubicBezTo>
                    <a:pt x="8825" y="31"/>
                    <a:pt x="8726" y="1"/>
                    <a:pt x="8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396;p43">
              <a:extLst>
                <a:ext uri="{FF2B5EF4-FFF2-40B4-BE49-F238E27FC236}">
                  <a16:creationId xmlns:a16="http://schemas.microsoft.com/office/drawing/2014/main" id="{BFCF0D51-71E8-4889-B7A3-C7337179D3B8}"/>
                </a:ext>
              </a:extLst>
            </p:cNvPr>
            <p:cNvSpPr/>
            <p:nvPr/>
          </p:nvSpPr>
          <p:spPr>
            <a:xfrm>
              <a:off x="4991250" y="1917500"/>
              <a:ext cx="2010700" cy="28125"/>
            </a:xfrm>
            <a:custGeom>
              <a:avLst/>
              <a:gdLst/>
              <a:ahLst/>
              <a:cxnLst/>
              <a:rect l="l" t="t" r="r" b="b"/>
              <a:pathLst>
                <a:path w="80428" h="1125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lnTo>
                    <a:pt x="79880" y="1125"/>
                  </a:lnTo>
                  <a:cubicBezTo>
                    <a:pt x="80214" y="1125"/>
                    <a:pt x="80427" y="882"/>
                    <a:pt x="80427" y="578"/>
                  </a:cubicBezTo>
                  <a:cubicBezTo>
                    <a:pt x="80427" y="274"/>
                    <a:pt x="80154" y="0"/>
                    <a:pt x="7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1411;p43">
            <a:extLst>
              <a:ext uri="{FF2B5EF4-FFF2-40B4-BE49-F238E27FC236}">
                <a16:creationId xmlns:a16="http://schemas.microsoft.com/office/drawing/2014/main" id="{0DFD9E89-8D35-4676-82A4-9565B35E342E}"/>
              </a:ext>
            </a:extLst>
          </p:cNvPr>
          <p:cNvGrpSpPr/>
          <p:nvPr/>
        </p:nvGrpSpPr>
        <p:grpSpPr>
          <a:xfrm>
            <a:off x="80081" y="2004199"/>
            <a:ext cx="1103235" cy="1479835"/>
            <a:chOff x="393738" y="1475915"/>
            <a:chExt cx="1103235" cy="1479835"/>
          </a:xfrm>
        </p:grpSpPr>
        <p:sp>
          <p:nvSpPr>
            <p:cNvPr id="69" name="Google Shape;1412;p43">
              <a:extLst>
                <a:ext uri="{FF2B5EF4-FFF2-40B4-BE49-F238E27FC236}">
                  <a16:creationId xmlns:a16="http://schemas.microsoft.com/office/drawing/2014/main" id="{6FF6C913-F0EE-4422-B85E-CAFB4AF418A0}"/>
                </a:ext>
              </a:extLst>
            </p:cNvPr>
            <p:cNvSpPr/>
            <p:nvPr/>
          </p:nvSpPr>
          <p:spPr>
            <a:xfrm>
              <a:off x="445345" y="1522202"/>
              <a:ext cx="1051627" cy="1433548"/>
            </a:xfrm>
            <a:custGeom>
              <a:avLst/>
              <a:gdLst/>
              <a:ahLst/>
              <a:cxnLst/>
              <a:rect l="l" t="t" r="r" b="b"/>
              <a:pathLst>
                <a:path w="60093" h="81917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lnTo>
                    <a:pt x="0" y="77752"/>
                  </a:lnTo>
                  <a:cubicBezTo>
                    <a:pt x="0" y="80062"/>
                    <a:pt x="1885" y="81916"/>
                    <a:pt x="4195" y="81916"/>
                  </a:cubicBezTo>
                  <a:lnTo>
                    <a:pt x="60092" y="81916"/>
                  </a:lnTo>
                  <a:lnTo>
                    <a:pt x="600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1413;p43">
              <a:extLst>
                <a:ext uri="{FF2B5EF4-FFF2-40B4-BE49-F238E27FC236}">
                  <a16:creationId xmlns:a16="http://schemas.microsoft.com/office/drawing/2014/main" id="{4F9EF4EB-0CC8-46FC-AAE5-861FB0E3113F}"/>
                </a:ext>
              </a:extLst>
            </p:cNvPr>
            <p:cNvSpPr/>
            <p:nvPr/>
          </p:nvSpPr>
          <p:spPr>
            <a:xfrm>
              <a:off x="393738" y="1475915"/>
              <a:ext cx="1071315" cy="1453235"/>
            </a:xfrm>
            <a:custGeom>
              <a:avLst/>
              <a:gdLst/>
              <a:ahLst/>
              <a:cxnLst/>
              <a:rect l="l" t="t" r="r" b="b"/>
              <a:pathLst>
                <a:path w="61218" h="83042" extrusionOk="0">
                  <a:moveTo>
                    <a:pt x="60063" y="1125"/>
                  </a:moveTo>
                  <a:lnTo>
                    <a:pt x="60063" y="81947"/>
                  </a:lnTo>
                  <a:lnTo>
                    <a:pt x="4742" y="81947"/>
                  </a:lnTo>
                  <a:cubicBezTo>
                    <a:pt x="2736" y="81947"/>
                    <a:pt x="1125" y="80306"/>
                    <a:pt x="1125" y="78330"/>
                  </a:cubicBezTo>
                  <a:lnTo>
                    <a:pt x="1125" y="4742"/>
                  </a:lnTo>
                  <a:cubicBezTo>
                    <a:pt x="1125" y="2736"/>
                    <a:pt x="2767" y="1125"/>
                    <a:pt x="4742" y="1125"/>
                  </a:cubicBezTo>
                  <a:close/>
                  <a:moveTo>
                    <a:pt x="4742" y="1"/>
                  </a:moveTo>
                  <a:cubicBezTo>
                    <a:pt x="2128" y="1"/>
                    <a:pt x="1" y="2128"/>
                    <a:pt x="1" y="4742"/>
                  </a:cubicBezTo>
                  <a:lnTo>
                    <a:pt x="1" y="78300"/>
                  </a:lnTo>
                  <a:cubicBezTo>
                    <a:pt x="1" y="80914"/>
                    <a:pt x="2128" y="83041"/>
                    <a:pt x="4742" y="83041"/>
                  </a:cubicBezTo>
                  <a:lnTo>
                    <a:pt x="61218" y="83041"/>
                  </a:lnTo>
                  <a:lnTo>
                    <a:pt x="61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1414;p43">
              <a:extLst>
                <a:ext uri="{FF2B5EF4-FFF2-40B4-BE49-F238E27FC236}">
                  <a16:creationId xmlns:a16="http://schemas.microsoft.com/office/drawing/2014/main" id="{88821C16-3DE3-4A4A-8F66-04E9344F2858}"/>
                </a:ext>
              </a:extLst>
            </p:cNvPr>
            <p:cNvSpPr/>
            <p:nvPr/>
          </p:nvSpPr>
          <p:spPr>
            <a:xfrm>
              <a:off x="586290" y="1485488"/>
              <a:ext cx="20230" cy="1428770"/>
            </a:xfrm>
            <a:custGeom>
              <a:avLst/>
              <a:gdLst/>
              <a:ahLst/>
              <a:cxnLst/>
              <a:rect l="l" t="t" r="r" b="b"/>
              <a:pathLst>
                <a:path w="1156" h="81644" extrusionOk="0">
                  <a:moveTo>
                    <a:pt x="1" y="1"/>
                  </a:moveTo>
                  <a:lnTo>
                    <a:pt x="1" y="81643"/>
                  </a:lnTo>
                  <a:lnTo>
                    <a:pt x="1156" y="81643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1415;p43">
              <a:extLst>
                <a:ext uri="{FF2B5EF4-FFF2-40B4-BE49-F238E27FC236}">
                  <a16:creationId xmlns:a16="http://schemas.microsoft.com/office/drawing/2014/main" id="{CABAE980-41AD-4B0C-A055-09F222D32C7A}"/>
                </a:ext>
              </a:extLst>
            </p:cNvPr>
            <p:cNvSpPr/>
            <p:nvPr/>
          </p:nvSpPr>
          <p:spPr>
            <a:xfrm>
              <a:off x="783638" y="1853058"/>
              <a:ext cx="486203" cy="19688"/>
            </a:xfrm>
            <a:custGeom>
              <a:avLst/>
              <a:gdLst/>
              <a:ahLst/>
              <a:cxnLst/>
              <a:rect l="l" t="t" r="r" b="b"/>
              <a:pathLst>
                <a:path w="27783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51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82" y="851"/>
                    <a:pt x="27782" y="547"/>
                  </a:cubicBezTo>
                  <a:cubicBezTo>
                    <a:pt x="27782" y="243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1416;p43">
              <a:extLst>
                <a:ext uri="{FF2B5EF4-FFF2-40B4-BE49-F238E27FC236}">
                  <a16:creationId xmlns:a16="http://schemas.microsoft.com/office/drawing/2014/main" id="{E703FD63-7A5A-4839-AD74-68CD0152C8D9}"/>
                </a:ext>
              </a:extLst>
            </p:cNvPr>
            <p:cNvSpPr/>
            <p:nvPr/>
          </p:nvSpPr>
          <p:spPr>
            <a:xfrm>
              <a:off x="783638" y="1933908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lnTo>
                    <a:pt x="27174" y="1155"/>
                  </a:lnTo>
                  <a:cubicBezTo>
                    <a:pt x="27539" y="1155"/>
                    <a:pt x="27782" y="882"/>
                    <a:pt x="27782" y="578"/>
                  </a:cubicBezTo>
                  <a:cubicBezTo>
                    <a:pt x="27782" y="274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1417;p43">
              <a:extLst>
                <a:ext uri="{FF2B5EF4-FFF2-40B4-BE49-F238E27FC236}">
                  <a16:creationId xmlns:a16="http://schemas.microsoft.com/office/drawing/2014/main" id="{05B76D4D-5265-4D3E-BEAD-323EDF3B3F88}"/>
                </a:ext>
              </a:extLst>
            </p:cNvPr>
            <p:cNvSpPr/>
            <p:nvPr/>
          </p:nvSpPr>
          <p:spPr>
            <a:xfrm>
              <a:off x="783638" y="2015283"/>
              <a:ext cx="486203" cy="19705"/>
            </a:xfrm>
            <a:custGeom>
              <a:avLst/>
              <a:gdLst/>
              <a:ahLst/>
              <a:cxnLst/>
              <a:rect l="l" t="t" r="r" b="b"/>
              <a:pathLst>
                <a:path w="27783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52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52" y="852"/>
                    <a:pt x="27782" y="548"/>
                  </a:cubicBezTo>
                  <a:cubicBezTo>
                    <a:pt x="27782" y="244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1418;p43">
              <a:extLst>
                <a:ext uri="{FF2B5EF4-FFF2-40B4-BE49-F238E27FC236}">
                  <a16:creationId xmlns:a16="http://schemas.microsoft.com/office/drawing/2014/main" id="{F46383FD-FE9A-4992-A9FC-4DF4679B7EC6}"/>
                </a:ext>
              </a:extLst>
            </p:cNvPr>
            <p:cNvSpPr/>
            <p:nvPr/>
          </p:nvSpPr>
          <p:spPr>
            <a:xfrm>
              <a:off x="783638" y="2096133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7174" y="1156"/>
                  </a:lnTo>
                  <a:cubicBezTo>
                    <a:pt x="27539" y="1156"/>
                    <a:pt x="27782" y="882"/>
                    <a:pt x="27782" y="578"/>
                  </a:cubicBezTo>
                  <a:cubicBezTo>
                    <a:pt x="27782" y="275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1419;p43">
            <a:extLst>
              <a:ext uri="{FF2B5EF4-FFF2-40B4-BE49-F238E27FC236}">
                <a16:creationId xmlns:a16="http://schemas.microsoft.com/office/drawing/2014/main" id="{5810052C-0D78-49BA-8AF6-1056E3F1CF37}"/>
              </a:ext>
            </a:extLst>
          </p:cNvPr>
          <p:cNvGrpSpPr/>
          <p:nvPr/>
        </p:nvGrpSpPr>
        <p:grpSpPr>
          <a:xfrm>
            <a:off x="8697951" y="1731985"/>
            <a:ext cx="346832" cy="1809080"/>
            <a:chOff x="4713875" y="2486650"/>
            <a:chExt cx="495475" cy="2584400"/>
          </a:xfrm>
        </p:grpSpPr>
        <p:sp>
          <p:nvSpPr>
            <p:cNvPr id="77" name="Google Shape;1420;p43">
              <a:extLst>
                <a:ext uri="{FF2B5EF4-FFF2-40B4-BE49-F238E27FC236}">
                  <a16:creationId xmlns:a16="http://schemas.microsoft.com/office/drawing/2014/main" id="{B89F17C5-FBE6-4DE0-9BA1-8A61DDABE908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1421;p43">
              <a:extLst>
                <a:ext uri="{FF2B5EF4-FFF2-40B4-BE49-F238E27FC236}">
                  <a16:creationId xmlns:a16="http://schemas.microsoft.com/office/drawing/2014/main" id="{7B521983-5468-4AEE-8D89-E60AA99015DE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1422;p43">
              <a:extLst>
                <a:ext uri="{FF2B5EF4-FFF2-40B4-BE49-F238E27FC236}">
                  <a16:creationId xmlns:a16="http://schemas.microsoft.com/office/drawing/2014/main" id="{6AF0CC1E-F1C3-4C14-9DA4-AEC7DFD12B06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1423;p43">
              <a:extLst>
                <a:ext uri="{FF2B5EF4-FFF2-40B4-BE49-F238E27FC236}">
                  <a16:creationId xmlns:a16="http://schemas.microsoft.com/office/drawing/2014/main" id="{04A20146-FBC3-4CD8-94BA-9CAD36F89FA7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1424;p43">
              <a:extLst>
                <a:ext uri="{FF2B5EF4-FFF2-40B4-BE49-F238E27FC236}">
                  <a16:creationId xmlns:a16="http://schemas.microsoft.com/office/drawing/2014/main" id="{970A0E77-74D0-4815-8494-D723940475E6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1425;p43">
              <a:extLst>
                <a:ext uri="{FF2B5EF4-FFF2-40B4-BE49-F238E27FC236}">
                  <a16:creationId xmlns:a16="http://schemas.microsoft.com/office/drawing/2014/main" id="{8A180954-3F41-4C9D-BF79-EDF24D3148DC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1426;p43">
              <a:extLst>
                <a:ext uri="{FF2B5EF4-FFF2-40B4-BE49-F238E27FC236}">
                  <a16:creationId xmlns:a16="http://schemas.microsoft.com/office/drawing/2014/main" id="{AD4E009E-DE28-4A68-A2BE-07CE952DEBCD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1427;p43">
              <a:extLst>
                <a:ext uri="{FF2B5EF4-FFF2-40B4-BE49-F238E27FC236}">
                  <a16:creationId xmlns:a16="http://schemas.microsoft.com/office/drawing/2014/main" id="{8F4DFCCE-1D56-4609-BE52-7E1852C810FA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1428;p43">
              <a:extLst>
                <a:ext uri="{FF2B5EF4-FFF2-40B4-BE49-F238E27FC236}">
                  <a16:creationId xmlns:a16="http://schemas.microsoft.com/office/drawing/2014/main" id="{99F6E257-40F6-4F39-9EE1-B59261665C55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1429;p43">
              <a:extLst>
                <a:ext uri="{FF2B5EF4-FFF2-40B4-BE49-F238E27FC236}">
                  <a16:creationId xmlns:a16="http://schemas.microsoft.com/office/drawing/2014/main" id="{82B63F4E-DB58-431A-AD16-7704E5F35194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1430;p43">
              <a:extLst>
                <a:ext uri="{FF2B5EF4-FFF2-40B4-BE49-F238E27FC236}">
                  <a16:creationId xmlns:a16="http://schemas.microsoft.com/office/drawing/2014/main" id="{87B624FF-5BC8-409A-BF67-F36B01AB6F54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431;p43">
              <a:extLst>
                <a:ext uri="{FF2B5EF4-FFF2-40B4-BE49-F238E27FC236}">
                  <a16:creationId xmlns:a16="http://schemas.microsoft.com/office/drawing/2014/main" id="{DE5B182E-FA0C-4FDF-B1B4-81C184906ED6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432;p43">
              <a:extLst>
                <a:ext uri="{FF2B5EF4-FFF2-40B4-BE49-F238E27FC236}">
                  <a16:creationId xmlns:a16="http://schemas.microsoft.com/office/drawing/2014/main" id="{FA0EDBF0-8CED-4979-8919-7DB3565FD62A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1433;p43">
              <a:extLst>
                <a:ext uri="{FF2B5EF4-FFF2-40B4-BE49-F238E27FC236}">
                  <a16:creationId xmlns:a16="http://schemas.microsoft.com/office/drawing/2014/main" id="{BB397A9C-68BD-44D0-9FD8-12F03FD617BA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434;p43">
              <a:extLst>
                <a:ext uri="{FF2B5EF4-FFF2-40B4-BE49-F238E27FC236}">
                  <a16:creationId xmlns:a16="http://schemas.microsoft.com/office/drawing/2014/main" id="{2BDA20A4-1DA4-4AB2-839F-A96213E005C8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2" name="Picture 2" descr="A Box Of Apples PNG Transparent Images Free Download | Vector Files |  Pngtree">
            <a:extLst>
              <a:ext uri="{FF2B5EF4-FFF2-40B4-BE49-F238E27FC236}">
                <a16:creationId xmlns:a16="http://schemas.microsoft.com/office/drawing/2014/main" id="{E35D4EC6-6CFB-48EB-A2B6-90DE1288F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62" y="1674561"/>
            <a:ext cx="1964701" cy="196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A Box Of Apples PNG Transparent Images Free Download | Vector Files |  Pngtree">
            <a:extLst>
              <a:ext uri="{FF2B5EF4-FFF2-40B4-BE49-F238E27FC236}">
                <a16:creationId xmlns:a16="http://schemas.microsoft.com/office/drawing/2014/main" id="{441A5E55-01AA-4ADA-B50D-8671EA078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19" y="1680948"/>
            <a:ext cx="1964701" cy="196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Subtitle 3">
            <a:extLst>
              <a:ext uri="{FF2B5EF4-FFF2-40B4-BE49-F238E27FC236}">
                <a16:creationId xmlns:a16="http://schemas.microsoft.com/office/drawing/2014/main" id="{86596BE0-6506-4D3F-AA5A-E77C2463D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6008" y="2187062"/>
            <a:ext cx="1731985" cy="6768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ms-MY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anggarkan</a:t>
            </a:r>
          </a:p>
        </p:txBody>
      </p:sp>
      <p:sp>
        <p:nvSpPr>
          <p:cNvPr id="96" name="Title 10">
            <a:extLst>
              <a:ext uri="{FF2B5EF4-FFF2-40B4-BE49-F238E27FC236}">
                <a16:creationId xmlns:a16="http://schemas.microsoft.com/office/drawing/2014/main" id="{8C5B04E4-2EDE-4727-9039-0DE3B8DB6BA8}"/>
              </a:ext>
            </a:extLst>
          </p:cNvPr>
          <p:cNvSpPr txBox="1">
            <a:spLocks/>
          </p:cNvSpPr>
          <p:nvPr/>
        </p:nvSpPr>
        <p:spPr>
          <a:xfrm>
            <a:off x="720000" y="908999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Exo 2 Black"/>
              <a:buNone/>
              <a:defRPr sz="3500" b="0" i="0" u="none" strike="noStrike" cap="none">
                <a:solidFill>
                  <a:schemeClr val="lt1"/>
                </a:solidFill>
                <a:latin typeface="Exo 2 Black"/>
                <a:ea typeface="Exo 2 Black"/>
                <a:cs typeface="Exo 2 Black"/>
                <a:sym typeface="Exo 2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7245"/>
              </a:buClr>
              <a:buSzPts val="3500"/>
              <a:buFont typeface="Exo 2 Black"/>
              <a:buNone/>
              <a:tabLst/>
              <a:defRPr/>
            </a:pPr>
            <a:r>
              <a:rPr kumimoji="0" lang="ms-MY" sz="35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CC353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Exo 2 Black"/>
                <a:sym typeface="Exo 2 Black"/>
              </a:rPr>
              <a:t>Anggarkan </a:t>
            </a:r>
            <a:r>
              <a:rPr kumimoji="0" lang="ms-MY" sz="35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CC353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 Black"/>
              </a:rPr>
              <a:t>bilangan</a:t>
            </a:r>
            <a:r>
              <a:rPr kumimoji="0" lang="ms-MY" sz="35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CC353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Exo 2 Black"/>
                <a:sym typeface="Exo 2 Black"/>
              </a:rPr>
              <a:t> epal di bawah.</a:t>
            </a:r>
          </a:p>
        </p:txBody>
      </p:sp>
    </p:spTree>
    <p:extLst>
      <p:ext uri="{BB962C8B-B14F-4D97-AF65-F5344CB8AC3E}">
        <p14:creationId xmlns:p14="http://schemas.microsoft.com/office/powerpoint/2010/main" val="33306776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1"/>
          <p:cNvSpPr txBox="1">
            <a:spLocks noGrp="1"/>
          </p:cNvSpPr>
          <p:nvPr>
            <p:ph type="title"/>
          </p:nvPr>
        </p:nvSpPr>
        <p:spPr>
          <a:xfrm>
            <a:off x="216551" y="1417909"/>
            <a:ext cx="8710899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MY" sz="2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Unit 1: </a:t>
            </a:r>
            <a:r>
              <a:rPr lang="en-MY" sz="28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Nombor</a:t>
            </a:r>
            <a:r>
              <a:rPr lang="en-MY" sz="2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28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Hingga</a:t>
            </a:r>
            <a:r>
              <a:rPr lang="en-MY" sz="28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100</a:t>
            </a:r>
            <a:br>
              <a:rPr lang="en-MY" sz="3200" dirty="0">
                <a:ln w="0">
                  <a:solidFill>
                    <a:schemeClr val="bg1"/>
                  </a:solidFill>
                </a:ln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MY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  <a:cs typeface="Calibri" panose="020F0502020204030204" pitchFamily="34" charset="0"/>
              </a:rPr>
              <a:t>KENALI</a:t>
            </a:r>
            <a:br>
              <a:rPr lang="en-MY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  <a:cs typeface="Calibri" panose="020F0502020204030204" pitchFamily="34" charset="0"/>
              </a:rPr>
            </a:br>
            <a:r>
              <a:rPr lang="en-MY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0"/>
                <a:cs typeface="Calibri" panose="020F0502020204030204" pitchFamily="34" charset="0"/>
              </a:rPr>
              <a:t>BUNDAR</a:t>
            </a:r>
            <a:endParaRPr sz="4800" dirty="0">
              <a:ln w="0">
                <a:solidFill>
                  <a:schemeClr val="bg1"/>
                </a:solidFill>
              </a:ln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  <a:cs typeface="Calibri" panose="020F0502020204030204" pitchFamily="34" charset="0"/>
            </a:endParaRPr>
          </a:p>
        </p:txBody>
      </p:sp>
      <p:grpSp>
        <p:nvGrpSpPr>
          <p:cNvPr id="1160" name="Google Shape;1160;p41"/>
          <p:cNvGrpSpPr/>
          <p:nvPr/>
        </p:nvGrpSpPr>
        <p:grpSpPr>
          <a:xfrm>
            <a:off x="76212" y="3274972"/>
            <a:ext cx="1493135" cy="1792333"/>
            <a:chOff x="2444075" y="2506775"/>
            <a:chExt cx="2133050" cy="2560475"/>
          </a:xfrm>
        </p:grpSpPr>
        <p:sp>
          <p:nvSpPr>
            <p:cNvPr id="1161" name="Google Shape;1161;p41"/>
            <p:cNvSpPr/>
            <p:nvPr/>
          </p:nvSpPr>
          <p:spPr>
            <a:xfrm>
              <a:off x="4219950" y="2777675"/>
              <a:ext cx="307775" cy="56275"/>
            </a:xfrm>
            <a:custGeom>
              <a:avLst/>
              <a:gdLst/>
              <a:ahLst/>
              <a:cxnLst/>
              <a:rect l="l" t="t" r="r" b="b"/>
              <a:pathLst>
                <a:path w="12311" h="2251" extrusionOk="0">
                  <a:moveTo>
                    <a:pt x="0" y="1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1"/>
            <p:cNvSpPr/>
            <p:nvPr/>
          </p:nvSpPr>
          <p:spPr>
            <a:xfrm>
              <a:off x="4205500" y="2764000"/>
              <a:ext cx="371625" cy="84375"/>
            </a:xfrm>
            <a:custGeom>
              <a:avLst/>
              <a:gdLst/>
              <a:ahLst/>
              <a:cxnLst/>
              <a:rect l="l" t="t" r="r" b="b"/>
              <a:pathLst>
                <a:path w="14865" h="3375" extrusionOk="0">
                  <a:moveTo>
                    <a:pt x="9150" y="1125"/>
                  </a:moveTo>
                  <a:lnTo>
                    <a:pt x="10913" y="2220"/>
                  </a:lnTo>
                  <a:lnTo>
                    <a:pt x="1186" y="2220"/>
                  </a:lnTo>
                  <a:lnTo>
                    <a:pt x="1186" y="1125"/>
                  </a:lnTo>
                  <a:close/>
                  <a:moveTo>
                    <a:pt x="1" y="1"/>
                  </a:moveTo>
                  <a:lnTo>
                    <a:pt x="1" y="3375"/>
                  </a:lnTo>
                  <a:lnTo>
                    <a:pt x="14864" y="3375"/>
                  </a:lnTo>
                  <a:lnTo>
                    <a:pt x="9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2826300" y="2722225"/>
              <a:ext cx="1393675" cy="111725"/>
            </a:xfrm>
            <a:custGeom>
              <a:avLst/>
              <a:gdLst/>
              <a:ahLst/>
              <a:cxnLst/>
              <a:rect l="l" t="t" r="r" b="b"/>
              <a:pathLst>
                <a:path w="55747" h="4469" extrusionOk="0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2812625" y="2707775"/>
              <a:ext cx="1421775" cy="140600"/>
            </a:xfrm>
            <a:custGeom>
              <a:avLst/>
              <a:gdLst/>
              <a:ahLst/>
              <a:cxnLst/>
              <a:rect l="l" t="t" r="r" b="b"/>
              <a:pathLst>
                <a:path w="56871" h="5624" extrusionOk="0">
                  <a:moveTo>
                    <a:pt x="55716" y="1125"/>
                  </a:moveTo>
                  <a:lnTo>
                    <a:pt x="55716" y="4469"/>
                  </a:lnTo>
                  <a:lnTo>
                    <a:pt x="1125" y="4469"/>
                  </a:lnTo>
                  <a:lnTo>
                    <a:pt x="1125" y="1125"/>
                  </a:lnTo>
                  <a:close/>
                  <a:moveTo>
                    <a:pt x="1" y="1"/>
                  </a:moveTo>
                  <a:lnTo>
                    <a:pt x="1" y="5624"/>
                  </a:lnTo>
                  <a:lnTo>
                    <a:pt x="56871" y="5624"/>
                  </a:lnTo>
                  <a:lnTo>
                    <a:pt x="56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2750325" y="2833925"/>
              <a:ext cx="120075" cy="1721925"/>
            </a:xfrm>
            <a:custGeom>
              <a:avLst/>
              <a:gdLst/>
              <a:ahLst/>
              <a:cxnLst/>
              <a:rect l="l" t="t" r="r" b="b"/>
              <a:pathLst>
                <a:path w="4803" h="68877" extrusionOk="0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2736650" y="2819475"/>
              <a:ext cx="148200" cy="1750825"/>
            </a:xfrm>
            <a:custGeom>
              <a:avLst/>
              <a:gdLst/>
              <a:ahLst/>
              <a:cxnLst/>
              <a:rect l="l" t="t" r="r" b="b"/>
              <a:pathLst>
                <a:path w="5928" h="70033" extrusionOk="0">
                  <a:moveTo>
                    <a:pt x="4772" y="1156"/>
                  </a:moveTo>
                  <a:lnTo>
                    <a:pt x="4772" y="68907"/>
                  </a:lnTo>
                  <a:lnTo>
                    <a:pt x="1125" y="68907"/>
                  </a:lnTo>
                  <a:lnTo>
                    <a:pt x="1125" y="1156"/>
                  </a:lnTo>
                  <a:close/>
                  <a:moveTo>
                    <a:pt x="0" y="1"/>
                  </a:moveTo>
                  <a:lnTo>
                    <a:pt x="0" y="70032"/>
                  </a:lnTo>
                  <a:lnTo>
                    <a:pt x="5927" y="70032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2667500" y="4102925"/>
              <a:ext cx="277375" cy="277400"/>
            </a:xfrm>
            <a:custGeom>
              <a:avLst/>
              <a:gdLst/>
              <a:ahLst/>
              <a:cxnLst/>
              <a:rect l="l" t="t" r="r" b="b"/>
              <a:pathLst>
                <a:path w="11095" h="11096" extrusionOk="0">
                  <a:moveTo>
                    <a:pt x="5562" y="1"/>
                  </a:moveTo>
                  <a:cubicBezTo>
                    <a:pt x="2493" y="1"/>
                    <a:pt x="0" y="2493"/>
                    <a:pt x="0" y="5563"/>
                  </a:cubicBezTo>
                  <a:cubicBezTo>
                    <a:pt x="0" y="8603"/>
                    <a:pt x="2493" y="11095"/>
                    <a:pt x="5562" y="11095"/>
                  </a:cubicBezTo>
                  <a:cubicBezTo>
                    <a:pt x="8632" y="11095"/>
                    <a:pt x="11094" y="8603"/>
                    <a:pt x="11094" y="5563"/>
                  </a:cubicBezTo>
                  <a:cubicBezTo>
                    <a:pt x="11094" y="2493"/>
                    <a:pt x="8632" y="1"/>
                    <a:pt x="5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2653800" y="4088500"/>
              <a:ext cx="307025" cy="306250"/>
            </a:xfrm>
            <a:custGeom>
              <a:avLst/>
              <a:gdLst/>
              <a:ahLst/>
              <a:cxnLst/>
              <a:rect l="l" t="t" r="r" b="b"/>
              <a:pathLst>
                <a:path w="12281" h="12250" extrusionOk="0">
                  <a:moveTo>
                    <a:pt x="6110" y="1155"/>
                  </a:moveTo>
                  <a:cubicBezTo>
                    <a:pt x="8876" y="1155"/>
                    <a:pt x="11095" y="3374"/>
                    <a:pt x="11095" y="6140"/>
                  </a:cubicBezTo>
                  <a:cubicBezTo>
                    <a:pt x="11095" y="8876"/>
                    <a:pt x="8846" y="11095"/>
                    <a:pt x="6110" y="11095"/>
                  </a:cubicBezTo>
                  <a:cubicBezTo>
                    <a:pt x="3375" y="11095"/>
                    <a:pt x="1126" y="8876"/>
                    <a:pt x="1126" y="6140"/>
                  </a:cubicBezTo>
                  <a:cubicBezTo>
                    <a:pt x="1126" y="3374"/>
                    <a:pt x="3375" y="1155"/>
                    <a:pt x="6110" y="1155"/>
                  </a:cubicBezTo>
                  <a:close/>
                  <a:moveTo>
                    <a:pt x="6110" y="0"/>
                  </a:moveTo>
                  <a:cubicBezTo>
                    <a:pt x="2737" y="0"/>
                    <a:pt x="1" y="2736"/>
                    <a:pt x="1" y="6140"/>
                  </a:cubicBezTo>
                  <a:cubicBezTo>
                    <a:pt x="1" y="9514"/>
                    <a:pt x="2737" y="12250"/>
                    <a:pt x="6110" y="12250"/>
                  </a:cubicBezTo>
                  <a:cubicBezTo>
                    <a:pt x="9484" y="12250"/>
                    <a:pt x="12281" y="9514"/>
                    <a:pt x="12220" y="6140"/>
                  </a:cubicBezTo>
                  <a:cubicBezTo>
                    <a:pt x="12220" y="2736"/>
                    <a:pt x="9484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3660675" y="2639375"/>
              <a:ext cx="277375" cy="277400"/>
            </a:xfrm>
            <a:custGeom>
              <a:avLst/>
              <a:gdLst/>
              <a:ahLst/>
              <a:cxnLst/>
              <a:rect l="l" t="t" r="r" b="b"/>
              <a:pathLst>
                <a:path w="11095" h="11096" extrusionOk="0">
                  <a:moveTo>
                    <a:pt x="5532" y="1"/>
                  </a:moveTo>
                  <a:cubicBezTo>
                    <a:pt x="2462" y="1"/>
                    <a:pt x="0" y="2463"/>
                    <a:pt x="0" y="5533"/>
                  </a:cubicBezTo>
                  <a:cubicBezTo>
                    <a:pt x="0" y="8603"/>
                    <a:pt x="2462" y="11095"/>
                    <a:pt x="5532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63"/>
                    <a:pt x="8602" y="1"/>
                    <a:pt x="5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3646225" y="2625700"/>
              <a:ext cx="306275" cy="306275"/>
            </a:xfrm>
            <a:custGeom>
              <a:avLst/>
              <a:gdLst/>
              <a:ahLst/>
              <a:cxnLst/>
              <a:rect l="l" t="t" r="r" b="b"/>
              <a:pathLst>
                <a:path w="12251" h="12251" extrusionOk="0">
                  <a:moveTo>
                    <a:pt x="6110" y="1125"/>
                  </a:moveTo>
                  <a:cubicBezTo>
                    <a:pt x="8846" y="1125"/>
                    <a:pt x="11095" y="3344"/>
                    <a:pt x="11095" y="6080"/>
                  </a:cubicBezTo>
                  <a:cubicBezTo>
                    <a:pt x="11095" y="8816"/>
                    <a:pt x="8846" y="11065"/>
                    <a:pt x="6110" y="11065"/>
                  </a:cubicBezTo>
                  <a:cubicBezTo>
                    <a:pt x="3375" y="11065"/>
                    <a:pt x="1125" y="8816"/>
                    <a:pt x="1125" y="6080"/>
                  </a:cubicBezTo>
                  <a:cubicBezTo>
                    <a:pt x="1125" y="3344"/>
                    <a:pt x="3375" y="1125"/>
                    <a:pt x="6110" y="1125"/>
                  </a:cubicBezTo>
                  <a:close/>
                  <a:moveTo>
                    <a:pt x="6110" y="1"/>
                  </a:moveTo>
                  <a:cubicBezTo>
                    <a:pt x="2736" y="1"/>
                    <a:pt x="1" y="2736"/>
                    <a:pt x="1" y="6141"/>
                  </a:cubicBezTo>
                  <a:cubicBezTo>
                    <a:pt x="1" y="9515"/>
                    <a:pt x="2736" y="12250"/>
                    <a:pt x="6110" y="12250"/>
                  </a:cubicBezTo>
                  <a:cubicBezTo>
                    <a:pt x="9515" y="12250"/>
                    <a:pt x="12250" y="9484"/>
                    <a:pt x="12250" y="6141"/>
                  </a:cubicBezTo>
                  <a:cubicBezTo>
                    <a:pt x="12250" y="2736"/>
                    <a:pt x="9484" y="1"/>
                    <a:pt x="6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2460050" y="2520650"/>
              <a:ext cx="351075" cy="340650"/>
            </a:xfrm>
            <a:custGeom>
              <a:avLst/>
              <a:gdLst/>
              <a:ahLst/>
              <a:cxnLst/>
              <a:rect l="l" t="t" r="r" b="b"/>
              <a:pathLst>
                <a:path w="14043" h="13626" extrusionOk="0">
                  <a:moveTo>
                    <a:pt x="4715" y="1"/>
                  </a:moveTo>
                  <a:cubicBezTo>
                    <a:pt x="3610" y="1"/>
                    <a:pt x="2508" y="419"/>
                    <a:pt x="1672" y="1254"/>
                  </a:cubicBezTo>
                  <a:cubicBezTo>
                    <a:pt x="0" y="2957"/>
                    <a:pt x="0" y="5692"/>
                    <a:pt x="1672" y="7364"/>
                  </a:cubicBezTo>
                  <a:lnTo>
                    <a:pt x="7933" y="13625"/>
                  </a:lnTo>
                  <a:lnTo>
                    <a:pt x="14043" y="7516"/>
                  </a:lnTo>
                  <a:lnTo>
                    <a:pt x="7781" y="1254"/>
                  </a:lnTo>
                  <a:cubicBezTo>
                    <a:pt x="6930" y="419"/>
                    <a:pt x="5821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2444075" y="2506775"/>
              <a:ext cx="387575" cy="375800"/>
            </a:xfrm>
            <a:custGeom>
              <a:avLst/>
              <a:gdLst/>
              <a:ahLst/>
              <a:cxnLst/>
              <a:rect l="l" t="t" r="r" b="b"/>
              <a:pathLst>
                <a:path w="15503" h="15032" extrusionOk="0">
                  <a:moveTo>
                    <a:pt x="5350" y="1110"/>
                  </a:moveTo>
                  <a:cubicBezTo>
                    <a:pt x="6323" y="1110"/>
                    <a:pt x="7296" y="1506"/>
                    <a:pt x="7995" y="2235"/>
                  </a:cubicBezTo>
                  <a:lnTo>
                    <a:pt x="13892" y="8101"/>
                  </a:lnTo>
                  <a:lnTo>
                    <a:pt x="8572" y="13421"/>
                  </a:lnTo>
                  <a:lnTo>
                    <a:pt x="2676" y="7554"/>
                  </a:lnTo>
                  <a:cubicBezTo>
                    <a:pt x="1247" y="6065"/>
                    <a:pt x="1247" y="3664"/>
                    <a:pt x="2676" y="2235"/>
                  </a:cubicBezTo>
                  <a:cubicBezTo>
                    <a:pt x="3405" y="1506"/>
                    <a:pt x="4408" y="1110"/>
                    <a:pt x="5350" y="1110"/>
                  </a:cubicBezTo>
                  <a:close/>
                  <a:moveTo>
                    <a:pt x="5350" y="1"/>
                  </a:moveTo>
                  <a:cubicBezTo>
                    <a:pt x="4097" y="1"/>
                    <a:pt x="2843" y="472"/>
                    <a:pt x="1885" y="1414"/>
                  </a:cubicBezTo>
                  <a:cubicBezTo>
                    <a:pt x="1" y="3329"/>
                    <a:pt x="1" y="6430"/>
                    <a:pt x="1885" y="8345"/>
                  </a:cubicBezTo>
                  <a:lnTo>
                    <a:pt x="8572" y="15032"/>
                  </a:lnTo>
                  <a:lnTo>
                    <a:pt x="15503" y="8101"/>
                  </a:lnTo>
                  <a:lnTo>
                    <a:pt x="8815" y="1414"/>
                  </a:lnTo>
                  <a:cubicBezTo>
                    <a:pt x="7858" y="472"/>
                    <a:pt x="6604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2779950" y="4555825"/>
              <a:ext cx="90450" cy="326025"/>
            </a:xfrm>
            <a:custGeom>
              <a:avLst/>
              <a:gdLst/>
              <a:ahLst/>
              <a:cxnLst/>
              <a:rect l="l" t="t" r="r" b="b"/>
              <a:pathLst>
                <a:path w="3618" h="13041" extrusionOk="0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1"/>
            <p:cNvSpPr/>
            <p:nvPr/>
          </p:nvSpPr>
          <p:spPr>
            <a:xfrm>
              <a:off x="2765525" y="4542150"/>
              <a:ext cx="119325" cy="354125"/>
            </a:xfrm>
            <a:custGeom>
              <a:avLst/>
              <a:gdLst/>
              <a:ahLst/>
              <a:cxnLst/>
              <a:rect l="l" t="t" r="r" b="b"/>
              <a:pathLst>
                <a:path w="4773" h="14165" extrusionOk="0">
                  <a:moveTo>
                    <a:pt x="3617" y="1125"/>
                  </a:moveTo>
                  <a:lnTo>
                    <a:pt x="3617" y="13010"/>
                  </a:lnTo>
                  <a:lnTo>
                    <a:pt x="1155" y="13010"/>
                  </a:lnTo>
                  <a:lnTo>
                    <a:pt x="1155" y="1125"/>
                  </a:lnTo>
                  <a:close/>
                  <a:moveTo>
                    <a:pt x="0" y="0"/>
                  </a:moveTo>
                  <a:lnTo>
                    <a:pt x="0" y="14165"/>
                  </a:lnTo>
                  <a:lnTo>
                    <a:pt x="4772" y="14165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1"/>
            <p:cNvSpPr/>
            <p:nvPr/>
          </p:nvSpPr>
          <p:spPr>
            <a:xfrm>
              <a:off x="2855950" y="4881825"/>
              <a:ext cx="28900" cy="185425"/>
            </a:xfrm>
            <a:custGeom>
              <a:avLst/>
              <a:gdLst/>
              <a:ahLst/>
              <a:cxnLst/>
              <a:rect l="l" t="t" r="r" b="b"/>
              <a:pathLst>
                <a:path w="1156" h="7417" extrusionOk="0">
                  <a:moveTo>
                    <a:pt x="0" y="0"/>
                  </a:moveTo>
                  <a:lnTo>
                    <a:pt x="0" y="7417"/>
                  </a:lnTo>
                  <a:lnTo>
                    <a:pt x="1155" y="7417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1"/>
            <p:cNvSpPr/>
            <p:nvPr/>
          </p:nvSpPr>
          <p:spPr>
            <a:xfrm>
              <a:off x="2618850" y="2625700"/>
              <a:ext cx="415700" cy="416450"/>
            </a:xfrm>
            <a:custGeom>
              <a:avLst/>
              <a:gdLst/>
              <a:ahLst/>
              <a:cxnLst/>
              <a:rect l="l" t="t" r="r" b="b"/>
              <a:pathLst>
                <a:path w="16628" h="16658" extrusionOk="0">
                  <a:moveTo>
                    <a:pt x="8299" y="1"/>
                  </a:moveTo>
                  <a:cubicBezTo>
                    <a:pt x="3709" y="1"/>
                    <a:pt x="1" y="3740"/>
                    <a:pt x="1" y="8329"/>
                  </a:cubicBezTo>
                  <a:cubicBezTo>
                    <a:pt x="1" y="12919"/>
                    <a:pt x="3709" y="16658"/>
                    <a:pt x="8299" y="16658"/>
                  </a:cubicBezTo>
                  <a:cubicBezTo>
                    <a:pt x="12889" y="16658"/>
                    <a:pt x="16627" y="12919"/>
                    <a:pt x="16627" y="8329"/>
                  </a:cubicBezTo>
                  <a:cubicBezTo>
                    <a:pt x="16627" y="3740"/>
                    <a:pt x="12889" y="1"/>
                    <a:pt x="8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1"/>
            <p:cNvSpPr/>
            <p:nvPr/>
          </p:nvSpPr>
          <p:spPr>
            <a:xfrm>
              <a:off x="2604425" y="2611275"/>
              <a:ext cx="444550" cy="445325"/>
            </a:xfrm>
            <a:custGeom>
              <a:avLst/>
              <a:gdLst/>
              <a:ahLst/>
              <a:cxnLst/>
              <a:rect l="l" t="t" r="r" b="b"/>
              <a:pathLst>
                <a:path w="17782" h="17813" extrusionOk="0">
                  <a:moveTo>
                    <a:pt x="8876" y="1155"/>
                  </a:moveTo>
                  <a:cubicBezTo>
                    <a:pt x="13131" y="1155"/>
                    <a:pt x="16627" y="4651"/>
                    <a:pt x="16627" y="8906"/>
                  </a:cubicBezTo>
                  <a:cubicBezTo>
                    <a:pt x="16627" y="13162"/>
                    <a:pt x="13131" y="16657"/>
                    <a:pt x="8876" y="16657"/>
                  </a:cubicBezTo>
                  <a:cubicBezTo>
                    <a:pt x="4620" y="16657"/>
                    <a:pt x="1125" y="13162"/>
                    <a:pt x="1125" y="8906"/>
                  </a:cubicBezTo>
                  <a:cubicBezTo>
                    <a:pt x="1125" y="4651"/>
                    <a:pt x="4620" y="1155"/>
                    <a:pt x="8876" y="1155"/>
                  </a:cubicBezTo>
                  <a:close/>
                  <a:moveTo>
                    <a:pt x="8876" y="0"/>
                  </a:moveTo>
                  <a:cubicBezTo>
                    <a:pt x="3982" y="0"/>
                    <a:pt x="0" y="4013"/>
                    <a:pt x="0" y="8906"/>
                  </a:cubicBezTo>
                  <a:cubicBezTo>
                    <a:pt x="0" y="13800"/>
                    <a:pt x="3982" y="17812"/>
                    <a:pt x="8876" y="17812"/>
                  </a:cubicBezTo>
                  <a:cubicBezTo>
                    <a:pt x="13769" y="17812"/>
                    <a:pt x="17782" y="13800"/>
                    <a:pt x="17782" y="8906"/>
                  </a:cubicBezTo>
                  <a:cubicBezTo>
                    <a:pt x="17782" y="4013"/>
                    <a:pt x="13769" y="0"/>
                    <a:pt x="8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2718400" y="2726025"/>
              <a:ext cx="216600" cy="216575"/>
            </a:xfrm>
            <a:custGeom>
              <a:avLst/>
              <a:gdLst/>
              <a:ahLst/>
              <a:cxnLst/>
              <a:rect l="l" t="t" r="r" b="b"/>
              <a:pathLst>
                <a:path w="8664" h="8663" extrusionOk="0">
                  <a:moveTo>
                    <a:pt x="4317" y="0"/>
                  </a:moveTo>
                  <a:cubicBezTo>
                    <a:pt x="1946" y="0"/>
                    <a:pt x="1" y="1915"/>
                    <a:pt x="1" y="4316"/>
                  </a:cubicBezTo>
                  <a:cubicBezTo>
                    <a:pt x="1" y="6717"/>
                    <a:pt x="1946" y="8663"/>
                    <a:pt x="4317" y="8663"/>
                  </a:cubicBezTo>
                  <a:cubicBezTo>
                    <a:pt x="6718" y="8663"/>
                    <a:pt x="8663" y="6717"/>
                    <a:pt x="8663" y="4316"/>
                  </a:cubicBezTo>
                  <a:cubicBezTo>
                    <a:pt x="8663" y="1915"/>
                    <a:pt x="6718" y="0"/>
                    <a:pt x="4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2703975" y="2711575"/>
              <a:ext cx="244700" cy="244700"/>
            </a:xfrm>
            <a:custGeom>
              <a:avLst/>
              <a:gdLst/>
              <a:ahLst/>
              <a:cxnLst/>
              <a:rect l="l" t="t" r="r" b="b"/>
              <a:pathLst>
                <a:path w="9788" h="9788" extrusionOk="0">
                  <a:moveTo>
                    <a:pt x="4894" y="1186"/>
                  </a:moveTo>
                  <a:cubicBezTo>
                    <a:pt x="6961" y="1186"/>
                    <a:pt x="8632" y="2858"/>
                    <a:pt x="8663" y="4925"/>
                  </a:cubicBezTo>
                  <a:cubicBezTo>
                    <a:pt x="8663" y="7022"/>
                    <a:pt x="6961" y="8694"/>
                    <a:pt x="4894" y="8694"/>
                  </a:cubicBezTo>
                  <a:cubicBezTo>
                    <a:pt x="2827" y="8694"/>
                    <a:pt x="1155" y="6992"/>
                    <a:pt x="1155" y="4925"/>
                  </a:cubicBezTo>
                  <a:cubicBezTo>
                    <a:pt x="1155" y="2858"/>
                    <a:pt x="2857" y="1186"/>
                    <a:pt x="4894" y="1186"/>
                  </a:cubicBezTo>
                  <a:close/>
                  <a:moveTo>
                    <a:pt x="4894" y="1"/>
                  </a:moveTo>
                  <a:cubicBezTo>
                    <a:pt x="2219" y="1"/>
                    <a:pt x="0" y="2189"/>
                    <a:pt x="0" y="4894"/>
                  </a:cubicBezTo>
                  <a:cubicBezTo>
                    <a:pt x="0" y="7599"/>
                    <a:pt x="2189" y="9788"/>
                    <a:pt x="4894" y="9788"/>
                  </a:cubicBezTo>
                  <a:cubicBezTo>
                    <a:pt x="7599" y="9788"/>
                    <a:pt x="9757" y="7599"/>
                    <a:pt x="9787" y="4894"/>
                  </a:cubicBezTo>
                  <a:cubicBezTo>
                    <a:pt x="9787" y="2189"/>
                    <a:pt x="7599" y="1"/>
                    <a:pt x="4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0" name="Google Shape;1180;p41"/>
          <p:cNvGrpSpPr/>
          <p:nvPr/>
        </p:nvGrpSpPr>
        <p:grpSpPr>
          <a:xfrm>
            <a:off x="720003" y="2493615"/>
            <a:ext cx="327163" cy="637788"/>
            <a:chOff x="2114275" y="3036050"/>
            <a:chExt cx="467375" cy="911125"/>
          </a:xfrm>
        </p:grpSpPr>
        <p:sp>
          <p:nvSpPr>
            <p:cNvPr id="1181" name="Google Shape;1181;p41"/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4" name="Google Shape;1184;p41"/>
          <p:cNvGrpSpPr/>
          <p:nvPr/>
        </p:nvGrpSpPr>
        <p:grpSpPr>
          <a:xfrm>
            <a:off x="5587625" y="541030"/>
            <a:ext cx="1552163" cy="755352"/>
            <a:chOff x="359700" y="4031500"/>
            <a:chExt cx="2217375" cy="1079075"/>
          </a:xfrm>
        </p:grpSpPr>
        <p:sp>
          <p:nvSpPr>
            <p:cNvPr id="1185" name="Google Shape;1185;p41"/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41"/>
          <p:cNvGrpSpPr/>
          <p:nvPr/>
        </p:nvGrpSpPr>
        <p:grpSpPr>
          <a:xfrm>
            <a:off x="720002" y="4404927"/>
            <a:ext cx="1675047" cy="149573"/>
            <a:chOff x="4790625" y="1824675"/>
            <a:chExt cx="2392925" cy="213675"/>
          </a:xfrm>
        </p:grpSpPr>
        <p:sp>
          <p:nvSpPr>
            <p:cNvPr id="1188" name="Google Shape;1188;p41"/>
            <p:cNvSpPr/>
            <p:nvPr/>
          </p:nvSpPr>
          <p:spPr>
            <a:xfrm>
              <a:off x="5005675" y="1839225"/>
              <a:ext cx="2163450" cy="184675"/>
            </a:xfrm>
            <a:custGeom>
              <a:avLst/>
              <a:gdLst/>
              <a:ahLst/>
              <a:cxnLst/>
              <a:rect l="l" t="t" r="r" b="b"/>
              <a:pathLst>
                <a:path w="86538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82859" y="7387"/>
                  </a:lnTo>
                  <a:cubicBezTo>
                    <a:pt x="84926" y="7387"/>
                    <a:pt x="86537" y="5745"/>
                    <a:pt x="86537" y="3709"/>
                  </a:cubicBezTo>
                  <a:cubicBezTo>
                    <a:pt x="86537" y="1642"/>
                    <a:pt x="84865" y="0"/>
                    <a:pt x="8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4991250" y="1825550"/>
              <a:ext cx="2192300" cy="212800"/>
            </a:xfrm>
            <a:custGeom>
              <a:avLst/>
              <a:gdLst/>
              <a:ahLst/>
              <a:cxnLst/>
              <a:rect l="l" t="t" r="r" b="b"/>
              <a:pathLst>
                <a:path w="87692" h="8512" extrusionOk="0">
                  <a:moveTo>
                    <a:pt x="83436" y="1125"/>
                  </a:moveTo>
                  <a:cubicBezTo>
                    <a:pt x="85138" y="1125"/>
                    <a:pt x="86567" y="2523"/>
                    <a:pt x="86567" y="4256"/>
                  </a:cubicBezTo>
                  <a:cubicBezTo>
                    <a:pt x="86567" y="5958"/>
                    <a:pt x="85138" y="7356"/>
                    <a:pt x="83436" y="7356"/>
                  </a:cubicBezTo>
                  <a:lnTo>
                    <a:pt x="1155" y="7356"/>
                  </a:lnTo>
                  <a:lnTo>
                    <a:pt x="1155" y="1125"/>
                  </a:ln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lnTo>
                    <a:pt x="0" y="7934"/>
                  </a:lnTo>
                  <a:cubicBezTo>
                    <a:pt x="0" y="8238"/>
                    <a:pt x="274" y="8511"/>
                    <a:pt x="578" y="8511"/>
                  </a:cubicBezTo>
                  <a:lnTo>
                    <a:pt x="83436" y="8511"/>
                  </a:lnTo>
                  <a:cubicBezTo>
                    <a:pt x="85746" y="8511"/>
                    <a:pt x="87692" y="6566"/>
                    <a:pt x="87692" y="4225"/>
                  </a:cubicBezTo>
                  <a:cubicBezTo>
                    <a:pt x="87692" y="1885"/>
                    <a:pt x="85807" y="0"/>
                    <a:pt x="8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6973800" y="1839225"/>
              <a:ext cx="28150" cy="184675"/>
            </a:xfrm>
            <a:custGeom>
              <a:avLst/>
              <a:gdLst/>
              <a:ahLst/>
              <a:cxnLst/>
              <a:rect l="l" t="t" r="r" b="b"/>
              <a:pathLst>
                <a:path w="1126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1125" y="738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1"/>
            <p:cNvSpPr/>
            <p:nvPr/>
          </p:nvSpPr>
          <p:spPr>
            <a:xfrm>
              <a:off x="4790625" y="1824675"/>
              <a:ext cx="228750" cy="213675"/>
            </a:xfrm>
            <a:custGeom>
              <a:avLst/>
              <a:gdLst/>
              <a:ahLst/>
              <a:cxnLst/>
              <a:rect l="l" t="t" r="r" b="b"/>
              <a:pathLst>
                <a:path w="9150" h="8547" extrusionOk="0">
                  <a:moveTo>
                    <a:pt x="8025" y="1494"/>
                  </a:moveTo>
                  <a:lnTo>
                    <a:pt x="8025" y="7087"/>
                  </a:lnTo>
                  <a:lnTo>
                    <a:pt x="1946" y="4291"/>
                  </a:lnTo>
                  <a:lnTo>
                    <a:pt x="8025" y="1494"/>
                  </a:lnTo>
                  <a:close/>
                  <a:moveTo>
                    <a:pt x="8624" y="1"/>
                  </a:moveTo>
                  <a:cubicBezTo>
                    <a:pt x="8535" y="1"/>
                    <a:pt x="8444" y="23"/>
                    <a:pt x="8359" y="66"/>
                  </a:cubicBezTo>
                  <a:lnTo>
                    <a:pt x="335" y="3744"/>
                  </a:lnTo>
                  <a:cubicBezTo>
                    <a:pt x="122" y="3865"/>
                    <a:pt x="1" y="4048"/>
                    <a:pt x="1" y="4291"/>
                  </a:cubicBezTo>
                  <a:cubicBezTo>
                    <a:pt x="1" y="4503"/>
                    <a:pt x="153" y="4747"/>
                    <a:pt x="335" y="4807"/>
                  </a:cubicBezTo>
                  <a:lnTo>
                    <a:pt x="8359" y="8485"/>
                  </a:lnTo>
                  <a:cubicBezTo>
                    <a:pt x="8451" y="8546"/>
                    <a:pt x="8511" y="8546"/>
                    <a:pt x="8603" y="8546"/>
                  </a:cubicBezTo>
                  <a:cubicBezTo>
                    <a:pt x="8724" y="8546"/>
                    <a:pt x="8785" y="8485"/>
                    <a:pt x="8907" y="8455"/>
                  </a:cubicBezTo>
                  <a:cubicBezTo>
                    <a:pt x="9059" y="8333"/>
                    <a:pt x="9150" y="8151"/>
                    <a:pt x="9150" y="7969"/>
                  </a:cubicBezTo>
                  <a:lnTo>
                    <a:pt x="9150" y="582"/>
                  </a:lnTo>
                  <a:cubicBezTo>
                    <a:pt x="9150" y="400"/>
                    <a:pt x="9059" y="218"/>
                    <a:pt x="8907" y="96"/>
                  </a:cubicBezTo>
                  <a:cubicBezTo>
                    <a:pt x="8825" y="31"/>
                    <a:pt x="8726" y="1"/>
                    <a:pt x="8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1"/>
            <p:cNvSpPr/>
            <p:nvPr/>
          </p:nvSpPr>
          <p:spPr>
            <a:xfrm>
              <a:off x="4991250" y="1917500"/>
              <a:ext cx="2010700" cy="28125"/>
            </a:xfrm>
            <a:custGeom>
              <a:avLst/>
              <a:gdLst/>
              <a:ahLst/>
              <a:cxnLst/>
              <a:rect l="l" t="t" r="r" b="b"/>
              <a:pathLst>
                <a:path w="80428" h="1125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lnTo>
                    <a:pt x="79880" y="1125"/>
                  </a:lnTo>
                  <a:cubicBezTo>
                    <a:pt x="80214" y="1125"/>
                    <a:pt x="80427" y="882"/>
                    <a:pt x="80427" y="578"/>
                  </a:cubicBezTo>
                  <a:cubicBezTo>
                    <a:pt x="80427" y="274"/>
                    <a:pt x="80154" y="0"/>
                    <a:pt x="7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41"/>
          <p:cNvGrpSpPr/>
          <p:nvPr/>
        </p:nvGrpSpPr>
        <p:grpSpPr>
          <a:xfrm>
            <a:off x="8224778" y="2249393"/>
            <a:ext cx="246838" cy="387257"/>
            <a:chOff x="404525" y="4002625"/>
            <a:chExt cx="352625" cy="553225"/>
          </a:xfrm>
        </p:grpSpPr>
        <p:sp>
          <p:nvSpPr>
            <p:cNvPr id="1194" name="Google Shape;1194;p41"/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41"/>
          <p:cNvGrpSpPr/>
          <p:nvPr/>
        </p:nvGrpSpPr>
        <p:grpSpPr>
          <a:xfrm>
            <a:off x="76202" y="2816032"/>
            <a:ext cx="214917" cy="230335"/>
            <a:chOff x="424275" y="4593075"/>
            <a:chExt cx="307025" cy="329050"/>
          </a:xfrm>
        </p:grpSpPr>
        <p:sp>
          <p:nvSpPr>
            <p:cNvPr id="1200" name="Google Shape;1200;p41"/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03" name="Google Shape;1203;p41"/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1204" name="Google Shape;1204;p41"/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07" name="Google Shape;1207;p41"/>
          <p:cNvGrpSpPr/>
          <p:nvPr/>
        </p:nvGrpSpPr>
        <p:grpSpPr>
          <a:xfrm>
            <a:off x="7368393" y="541015"/>
            <a:ext cx="1103235" cy="1479835"/>
            <a:chOff x="393738" y="1475915"/>
            <a:chExt cx="1103235" cy="1479835"/>
          </a:xfrm>
        </p:grpSpPr>
        <p:sp>
          <p:nvSpPr>
            <p:cNvPr id="1208" name="Google Shape;1208;p41"/>
            <p:cNvSpPr/>
            <p:nvPr/>
          </p:nvSpPr>
          <p:spPr>
            <a:xfrm>
              <a:off x="445345" y="1522202"/>
              <a:ext cx="1051627" cy="1433548"/>
            </a:xfrm>
            <a:custGeom>
              <a:avLst/>
              <a:gdLst/>
              <a:ahLst/>
              <a:cxnLst/>
              <a:rect l="l" t="t" r="r" b="b"/>
              <a:pathLst>
                <a:path w="60093" h="81917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lnTo>
                    <a:pt x="0" y="77752"/>
                  </a:lnTo>
                  <a:cubicBezTo>
                    <a:pt x="0" y="80062"/>
                    <a:pt x="1885" y="81916"/>
                    <a:pt x="4195" y="81916"/>
                  </a:cubicBezTo>
                  <a:lnTo>
                    <a:pt x="60092" y="81916"/>
                  </a:lnTo>
                  <a:lnTo>
                    <a:pt x="60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393738" y="1475915"/>
              <a:ext cx="1071315" cy="1453235"/>
            </a:xfrm>
            <a:custGeom>
              <a:avLst/>
              <a:gdLst/>
              <a:ahLst/>
              <a:cxnLst/>
              <a:rect l="l" t="t" r="r" b="b"/>
              <a:pathLst>
                <a:path w="61218" h="83042" extrusionOk="0">
                  <a:moveTo>
                    <a:pt x="60063" y="1125"/>
                  </a:moveTo>
                  <a:lnTo>
                    <a:pt x="60063" y="81947"/>
                  </a:lnTo>
                  <a:lnTo>
                    <a:pt x="4742" y="81947"/>
                  </a:lnTo>
                  <a:cubicBezTo>
                    <a:pt x="2736" y="81947"/>
                    <a:pt x="1125" y="80306"/>
                    <a:pt x="1125" y="78330"/>
                  </a:cubicBezTo>
                  <a:lnTo>
                    <a:pt x="1125" y="4742"/>
                  </a:lnTo>
                  <a:cubicBezTo>
                    <a:pt x="1125" y="2736"/>
                    <a:pt x="2767" y="1125"/>
                    <a:pt x="4742" y="1125"/>
                  </a:cubicBezTo>
                  <a:close/>
                  <a:moveTo>
                    <a:pt x="4742" y="1"/>
                  </a:moveTo>
                  <a:cubicBezTo>
                    <a:pt x="2128" y="1"/>
                    <a:pt x="1" y="2128"/>
                    <a:pt x="1" y="4742"/>
                  </a:cubicBezTo>
                  <a:lnTo>
                    <a:pt x="1" y="78300"/>
                  </a:lnTo>
                  <a:cubicBezTo>
                    <a:pt x="1" y="80914"/>
                    <a:pt x="2128" y="83041"/>
                    <a:pt x="4742" y="83041"/>
                  </a:cubicBezTo>
                  <a:lnTo>
                    <a:pt x="61218" y="83041"/>
                  </a:lnTo>
                  <a:lnTo>
                    <a:pt x="61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586290" y="1485488"/>
              <a:ext cx="20230" cy="1428770"/>
            </a:xfrm>
            <a:custGeom>
              <a:avLst/>
              <a:gdLst/>
              <a:ahLst/>
              <a:cxnLst/>
              <a:rect l="l" t="t" r="r" b="b"/>
              <a:pathLst>
                <a:path w="1156" h="81644" extrusionOk="0">
                  <a:moveTo>
                    <a:pt x="1" y="1"/>
                  </a:moveTo>
                  <a:lnTo>
                    <a:pt x="1" y="81643"/>
                  </a:lnTo>
                  <a:lnTo>
                    <a:pt x="1156" y="81643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783638" y="1853058"/>
              <a:ext cx="486203" cy="19688"/>
            </a:xfrm>
            <a:custGeom>
              <a:avLst/>
              <a:gdLst/>
              <a:ahLst/>
              <a:cxnLst/>
              <a:rect l="l" t="t" r="r" b="b"/>
              <a:pathLst>
                <a:path w="27783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51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82" y="851"/>
                    <a:pt x="27782" y="547"/>
                  </a:cubicBezTo>
                  <a:cubicBezTo>
                    <a:pt x="27782" y="243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783638" y="1933908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lnTo>
                    <a:pt x="27174" y="1155"/>
                  </a:lnTo>
                  <a:cubicBezTo>
                    <a:pt x="27539" y="1155"/>
                    <a:pt x="27782" y="882"/>
                    <a:pt x="27782" y="578"/>
                  </a:cubicBezTo>
                  <a:cubicBezTo>
                    <a:pt x="27782" y="274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783638" y="2015283"/>
              <a:ext cx="486203" cy="19705"/>
            </a:xfrm>
            <a:custGeom>
              <a:avLst/>
              <a:gdLst/>
              <a:ahLst/>
              <a:cxnLst/>
              <a:rect l="l" t="t" r="r" b="b"/>
              <a:pathLst>
                <a:path w="27783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52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52" y="852"/>
                    <a:pt x="27782" y="548"/>
                  </a:cubicBezTo>
                  <a:cubicBezTo>
                    <a:pt x="27782" y="244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783638" y="2096133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7174" y="1156"/>
                  </a:lnTo>
                  <a:cubicBezTo>
                    <a:pt x="27539" y="1156"/>
                    <a:pt x="27782" y="882"/>
                    <a:pt x="27782" y="578"/>
                  </a:cubicBezTo>
                  <a:cubicBezTo>
                    <a:pt x="27782" y="275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15" name="Google Shape;1215;p41"/>
          <p:cNvGrpSpPr/>
          <p:nvPr/>
        </p:nvGrpSpPr>
        <p:grpSpPr>
          <a:xfrm>
            <a:off x="720002" y="3711535"/>
            <a:ext cx="1100050" cy="540978"/>
            <a:chOff x="823225" y="4003400"/>
            <a:chExt cx="1571500" cy="772825"/>
          </a:xfrm>
        </p:grpSpPr>
        <p:sp>
          <p:nvSpPr>
            <p:cNvPr id="1216" name="Google Shape;1216;p41"/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18" name="Google Shape;1218;p41"/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1219" name="Google Shape;1219;p41"/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1"/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1"/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1"/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7688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90131" y="2616469"/>
            <a:ext cx="5778000" cy="1338014"/>
          </a:xfrm>
        </p:spPr>
        <p:txBody>
          <a:bodyPr/>
          <a:lstStyle/>
          <a:p>
            <a:r>
              <a:rPr lang="ms-MY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Membundarkan dua nombor bulat kepada puluh terdekat.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55838" y="892669"/>
            <a:ext cx="6632325" cy="1723800"/>
          </a:xfrm>
        </p:spPr>
        <p:txBody>
          <a:bodyPr/>
          <a:lstStyle/>
          <a:p>
            <a:r>
              <a:rPr lang="ms-MY" sz="41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Objektif Pembelajaran</a:t>
            </a:r>
          </a:p>
        </p:txBody>
      </p:sp>
      <p:grpSp>
        <p:nvGrpSpPr>
          <p:cNvPr id="4" name="Google Shape;1160;p41">
            <a:extLst>
              <a:ext uri="{FF2B5EF4-FFF2-40B4-BE49-F238E27FC236}">
                <a16:creationId xmlns:a16="http://schemas.microsoft.com/office/drawing/2014/main" id="{815192A2-5A83-46AD-B120-6529DB94F37C}"/>
              </a:ext>
            </a:extLst>
          </p:cNvPr>
          <p:cNvGrpSpPr/>
          <p:nvPr/>
        </p:nvGrpSpPr>
        <p:grpSpPr>
          <a:xfrm>
            <a:off x="76212" y="3274972"/>
            <a:ext cx="1493135" cy="1792333"/>
            <a:chOff x="2444075" y="2506775"/>
            <a:chExt cx="2133050" cy="2560475"/>
          </a:xfrm>
        </p:grpSpPr>
        <p:sp>
          <p:nvSpPr>
            <p:cNvPr id="5" name="Google Shape;1161;p41">
              <a:extLst>
                <a:ext uri="{FF2B5EF4-FFF2-40B4-BE49-F238E27FC236}">
                  <a16:creationId xmlns:a16="http://schemas.microsoft.com/office/drawing/2014/main" id="{2DD5437D-85FC-4495-9F37-9CF34DF0EAD3}"/>
                </a:ext>
              </a:extLst>
            </p:cNvPr>
            <p:cNvSpPr/>
            <p:nvPr/>
          </p:nvSpPr>
          <p:spPr>
            <a:xfrm>
              <a:off x="4219950" y="2777675"/>
              <a:ext cx="307775" cy="56275"/>
            </a:xfrm>
            <a:custGeom>
              <a:avLst/>
              <a:gdLst/>
              <a:ahLst/>
              <a:cxnLst/>
              <a:rect l="l" t="t" r="r" b="b"/>
              <a:pathLst>
                <a:path w="12311" h="2251" extrusionOk="0">
                  <a:moveTo>
                    <a:pt x="0" y="1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162;p41">
              <a:extLst>
                <a:ext uri="{FF2B5EF4-FFF2-40B4-BE49-F238E27FC236}">
                  <a16:creationId xmlns:a16="http://schemas.microsoft.com/office/drawing/2014/main" id="{EB46CC0D-4836-4A34-8143-409A23F85F12}"/>
                </a:ext>
              </a:extLst>
            </p:cNvPr>
            <p:cNvSpPr/>
            <p:nvPr/>
          </p:nvSpPr>
          <p:spPr>
            <a:xfrm>
              <a:off x="4205500" y="2764000"/>
              <a:ext cx="371625" cy="84375"/>
            </a:xfrm>
            <a:custGeom>
              <a:avLst/>
              <a:gdLst/>
              <a:ahLst/>
              <a:cxnLst/>
              <a:rect l="l" t="t" r="r" b="b"/>
              <a:pathLst>
                <a:path w="14865" h="3375" extrusionOk="0">
                  <a:moveTo>
                    <a:pt x="9150" y="1125"/>
                  </a:moveTo>
                  <a:lnTo>
                    <a:pt x="10913" y="2220"/>
                  </a:lnTo>
                  <a:lnTo>
                    <a:pt x="1186" y="2220"/>
                  </a:lnTo>
                  <a:lnTo>
                    <a:pt x="1186" y="1125"/>
                  </a:lnTo>
                  <a:close/>
                  <a:moveTo>
                    <a:pt x="1" y="1"/>
                  </a:moveTo>
                  <a:lnTo>
                    <a:pt x="1" y="3375"/>
                  </a:lnTo>
                  <a:lnTo>
                    <a:pt x="14864" y="3375"/>
                  </a:lnTo>
                  <a:lnTo>
                    <a:pt x="9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163;p41">
              <a:extLst>
                <a:ext uri="{FF2B5EF4-FFF2-40B4-BE49-F238E27FC236}">
                  <a16:creationId xmlns:a16="http://schemas.microsoft.com/office/drawing/2014/main" id="{7096DD9B-E92D-41CA-8199-84A89A895674}"/>
                </a:ext>
              </a:extLst>
            </p:cNvPr>
            <p:cNvSpPr/>
            <p:nvPr/>
          </p:nvSpPr>
          <p:spPr>
            <a:xfrm>
              <a:off x="2826300" y="2722225"/>
              <a:ext cx="1393675" cy="111725"/>
            </a:xfrm>
            <a:custGeom>
              <a:avLst/>
              <a:gdLst/>
              <a:ahLst/>
              <a:cxnLst/>
              <a:rect l="l" t="t" r="r" b="b"/>
              <a:pathLst>
                <a:path w="55747" h="4469" extrusionOk="0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164;p41">
              <a:extLst>
                <a:ext uri="{FF2B5EF4-FFF2-40B4-BE49-F238E27FC236}">
                  <a16:creationId xmlns:a16="http://schemas.microsoft.com/office/drawing/2014/main" id="{067C8350-5197-4D9A-B29D-7870514EB6E2}"/>
                </a:ext>
              </a:extLst>
            </p:cNvPr>
            <p:cNvSpPr/>
            <p:nvPr/>
          </p:nvSpPr>
          <p:spPr>
            <a:xfrm>
              <a:off x="2812625" y="2707775"/>
              <a:ext cx="1421775" cy="140600"/>
            </a:xfrm>
            <a:custGeom>
              <a:avLst/>
              <a:gdLst/>
              <a:ahLst/>
              <a:cxnLst/>
              <a:rect l="l" t="t" r="r" b="b"/>
              <a:pathLst>
                <a:path w="56871" h="5624" extrusionOk="0">
                  <a:moveTo>
                    <a:pt x="55716" y="1125"/>
                  </a:moveTo>
                  <a:lnTo>
                    <a:pt x="55716" y="4469"/>
                  </a:lnTo>
                  <a:lnTo>
                    <a:pt x="1125" y="4469"/>
                  </a:lnTo>
                  <a:lnTo>
                    <a:pt x="1125" y="1125"/>
                  </a:lnTo>
                  <a:close/>
                  <a:moveTo>
                    <a:pt x="1" y="1"/>
                  </a:moveTo>
                  <a:lnTo>
                    <a:pt x="1" y="5624"/>
                  </a:lnTo>
                  <a:lnTo>
                    <a:pt x="56871" y="5624"/>
                  </a:lnTo>
                  <a:lnTo>
                    <a:pt x="56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165;p41">
              <a:extLst>
                <a:ext uri="{FF2B5EF4-FFF2-40B4-BE49-F238E27FC236}">
                  <a16:creationId xmlns:a16="http://schemas.microsoft.com/office/drawing/2014/main" id="{6CC1CE89-5845-4248-878A-8A6C15BC9C81}"/>
                </a:ext>
              </a:extLst>
            </p:cNvPr>
            <p:cNvSpPr/>
            <p:nvPr/>
          </p:nvSpPr>
          <p:spPr>
            <a:xfrm>
              <a:off x="2750325" y="2833925"/>
              <a:ext cx="120075" cy="1721925"/>
            </a:xfrm>
            <a:custGeom>
              <a:avLst/>
              <a:gdLst/>
              <a:ahLst/>
              <a:cxnLst/>
              <a:rect l="l" t="t" r="r" b="b"/>
              <a:pathLst>
                <a:path w="4803" h="68877" extrusionOk="0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166;p41">
              <a:extLst>
                <a:ext uri="{FF2B5EF4-FFF2-40B4-BE49-F238E27FC236}">
                  <a16:creationId xmlns:a16="http://schemas.microsoft.com/office/drawing/2014/main" id="{512AEF3D-4303-4F42-8078-2122F6557DF9}"/>
                </a:ext>
              </a:extLst>
            </p:cNvPr>
            <p:cNvSpPr/>
            <p:nvPr/>
          </p:nvSpPr>
          <p:spPr>
            <a:xfrm>
              <a:off x="2736650" y="2819475"/>
              <a:ext cx="148200" cy="1750825"/>
            </a:xfrm>
            <a:custGeom>
              <a:avLst/>
              <a:gdLst/>
              <a:ahLst/>
              <a:cxnLst/>
              <a:rect l="l" t="t" r="r" b="b"/>
              <a:pathLst>
                <a:path w="5928" h="70033" extrusionOk="0">
                  <a:moveTo>
                    <a:pt x="4772" y="1156"/>
                  </a:moveTo>
                  <a:lnTo>
                    <a:pt x="4772" y="68907"/>
                  </a:lnTo>
                  <a:lnTo>
                    <a:pt x="1125" y="68907"/>
                  </a:lnTo>
                  <a:lnTo>
                    <a:pt x="1125" y="1156"/>
                  </a:lnTo>
                  <a:close/>
                  <a:moveTo>
                    <a:pt x="0" y="1"/>
                  </a:moveTo>
                  <a:lnTo>
                    <a:pt x="0" y="70032"/>
                  </a:lnTo>
                  <a:lnTo>
                    <a:pt x="5927" y="70032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167;p41">
              <a:extLst>
                <a:ext uri="{FF2B5EF4-FFF2-40B4-BE49-F238E27FC236}">
                  <a16:creationId xmlns:a16="http://schemas.microsoft.com/office/drawing/2014/main" id="{B65B904A-21AF-493D-8C28-CEB4256BDEBB}"/>
                </a:ext>
              </a:extLst>
            </p:cNvPr>
            <p:cNvSpPr/>
            <p:nvPr/>
          </p:nvSpPr>
          <p:spPr>
            <a:xfrm>
              <a:off x="2667500" y="4102925"/>
              <a:ext cx="277375" cy="277400"/>
            </a:xfrm>
            <a:custGeom>
              <a:avLst/>
              <a:gdLst/>
              <a:ahLst/>
              <a:cxnLst/>
              <a:rect l="l" t="t" r="r" b="b"/>
              <a:pathLst>
                <a:path w="11095" h="11096" extrusionOk="0">
                  <a:moveTo>
                    <a:pt x="5562" y="1"/>
                  </a:moveTo>
                  <a:cubicBezTo>
                    <a:pt x="2493" y="1"/>
                    <a:pt x="0" y="2493"/>
                    <a:pt x="0" y="5563"/>
                  </a:cubicBezTo>
                  <a:cubicBezTo>
                    <a:pt x="0" y="8603"/>
                    <a:pt x="2493" y="11095"/>
                    <a:pt x="5562" y="11095"/>
                  </a:cubicBezTo>
                  <a:cubicBezTo>
                    <a:pt x="8632" y="11095"/>
                    <a:pt x="11094" y="8603"/>
                    <a:pt x="11094" y="5563"/>
                  </a:cubicBezTo>
                  <a:cubicBezTo>
                    <a:pt x="11094" y="2493"/>
                    <a:pt x="8632" y="1"/>
                    <a:pt x="5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168;p41">
              <a:extLst>
                <a:ext uri="{FF2B5EF4-FFF2-40B4-BE49-F238E27FC236}">
                  <a16:creationId xmlns:a16="http://schemas.microsoft.com/office/drawing/2014/main" id="{E5FF5981-04B6-4864-BB42-D3394E8B0DFB}"/>
                </a:ext>
              </a:extLst>
            </p:cNvPr>
            <p:cNvSpPr/>
            <p:nvPr/>
          </p:nvSpPr>
          <p:spPr>
            <a:xfrm>
              <a:off x="2653800" y="4088500"/>
              <a:ext cx="307025" cy="306250"/>
            </a:xfrm>
            <a:custGeom>
              <a:avLst/>
              <a:gdLst/>
              <a:ahLst/>
              <a:cxnLst/>
              <a:rect l="l" t="t" r="r" b="b"/>
              <a:pathLst>
                <a:path w="12281" h="12250" extrusionOk="0">
                  <a:moveTo>
                    <a:pt x="6110" y="1155"/>
                  </a:moveTo>
                  <a:cubicBezTo>
                    <a:pt x="8876" y="1155"/>
                    <a:pt x="11095" y="3374"/>
                    <a:pt x="11095" y="6140"/>
                  </a:cubicBezTo>
                  <a:cubicBezTo>
                    <a:pt x="11095" y="8876"/>
                    <a:pt x="8846" y="11095"/>
                    <a:pt x="6110" y="11095"/>
                  </a:cubicBezTo>
                  <a:cubicBezTo>
                    <a:pt x="3375" y="11095"/>
                    <a:pt x="1126" y="8876"/>
                    <a:pt x="1126" y="6140"/>
                  </a:cubicBezTo>
                  <a:cubicBezTo>
                    <a:pt x="1126" y="3374"/>
                    <a:pt x="3375" y="1155"/>
                    <a:pt x="6110" y="1155"/>
                  </a:cubicBezTo>
                  <a:close/>
                  <a:moveTo>
                    <a:pt x="6110" y="0"/>
                  </a:moveTo>
                  <a:cubicBezTo>
                    <a:pt x="2737" y="0"/>
                    <a:pt x="1" y="2736"/>
                    <a:pt x="1" y="6140"/>
                  </a:cubicBezTo>
                  <a:cubicBezTo>
                    <a:pt x="1" y="9514"/>
                    <a:pt x="2737" y="12250"/>
                    <a:pt x="6110" y="12250"/>
                  </a:cubicBezTo>
                  <a:cubicBezTo>
                    <a:pt x="9484" y="12250"/>
                    <a:pt x="12281" y="9514"/>
                    <a:pt x="12220" y="6140"/>
                  </a:cubicBezTo>
                  <a:cubicBezTo>
                    <a:pt x="12220" y="2736"/>
                    <a:pt x="9484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169;p41">
              <a:extLst>
                <a:ext uri="{FF2B5EF4-FFF2-40B4-BE49-F238E27FC236}">
                  <a16:creationId xmlns:a16="http://schemas.microsoft.com/office/drawing/2014/main" id="{578CC270-EC1B-41EB-B7EA-64E187C257AF}"/>
                </a:ext>
              </a:extLst>
            </p:cNvPr>
            <p:cNvSpPr/>
            <p:nvPr/>
          </p:nvSpPr>
          <p:spPr>
            <a:xfrm>
              <a:off x="3660675" y="2639375"/>
              <a:ext cx="277375" cy="277400"/>
            </a:xfrm>
            <a:custGeom>
              <a:avLst/>
              <a:gdLst/>
              <a:ahLst/>
              <a:cxnLst/>
              <a:rect l="l" t="t" r="r" b="b"/>
              <a:pathLst>
                <a:path w="11095" h="11096" extrusionOk="0">
                  <a:moveTo>
                    <a:pt x="5532" y="1"/>
                  </a:moveTo>
                  <a:cubicBezTo>
                    <a:pt x="2462" y="1"/>
                    <a:pt x="0" y="2463"/>
                    <a:pt x="0" y="5533"/>
                  </a:cubicBezTo>
                  <a:cubicBezTo>
                    <a:pt x="0" y="8603"/>
                    <a:pt x="2462" y="11095"/>
                    <a:pt x="5532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63"/>
                    <a:pt x="8602" y="1"/>
                    <a:pt x="5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170;p41">
              <a:extLst>
                <a:ext uri="{FF2B5EF4-FFF2-40B4-BE49-F238E27FC236}">
                  <a16:creationId xmlns:a16="http://schemas.microsoft.com/office/drawing/2014/main" id="{3844D7A4-84E9-4411-A8E9-F76369634E44}"/>
                </a:ext>
              </a:extLst>
            </p:cNvPr>
            <p:cNvSpPr/>
            <p:nvPr/>
          </p:nvSpPr>
          <p:spPr>
            <a:xfrm>
              <a:off x="3646225" y="2625700"/>
              <a:ext cx="306275" cy="306275"/>
            </a:xfrm>
            <a:custGeom>
              <a:avLst/>
              <a:gdLst/>
              <a:ahLst/>
              <a:cxnLst/>
              <a:rect l="l" t="t" r="r" b="b"/>
              <a:pathLst>
                <a:path w="12251" h="12251" extrusionOk="0">
                  <a:moveTo>
                    <a:pt x="6110" y="1125"/>
                  </a:moveTo>
                  <a:cubicBezTo>
                    <a:pt x="8846" y="1125"/>
                    <a:pt x="11095" y="3344"/>
                    <a:pt x="11095" y="6080"/>
                  </a:cubicBezTo>
                  <a:cubicBezTo>
                    <a:pt x="11095" y="8816"/>
                    <a:pt x="8846" y="11065"/>
                    <a:pt x="6110" y="11065"/>
                  </a:cubicBezTo>
                  <a:cubicBezTo>
                    <a:pt x="3375" y="11065"/>
                    <a:pt x="1125" y="8816"/>
                    <a:pt x="1125" y="6080"/>
                  </a:cubicBezTo>
                  <a:cubicBezTo>
                    <a:pt x="1125" y="3344"/>
                    <a:pt x="3375" y="1125"/>
                    <a:pt x="6110" y="1125"/>
                  </a:cubicBezTo>
                  <a:close/>
                  <a:moveTo>
                    <a:pt x="6110" y="1"/>
                  </a:moveTo>
                  <a:cubicBezTo>
                    <a:pt x="2736" y="1"/>
                    <a:pt x="1" y="2736"/>
                    <a:pt x="1" y="6141"/>
                  </a:cubicBezTo>
                  <a:cubicBezTo>
                    <a:pt x="1" y="9515"/>
                    <a:pt x="2736" y="12250"/>
                    <a:pt x="6110" y="12250"/>
                  </a:cubicBezTo>
                  <a:cubicBezTo>
                    <a:pt x="9515" y="12250"/>
                    <a:pt x="12250" y="9484"/>
                    <a:pt x="12250" y="6141"/>
                  </a:cubicBezTo>
                  <a:cubicBezTo>
                    <a:pt x="12250" y="2736"/>
                    <a:pt x="9484" y="1"/>
                    <a:pt x="6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171;p41">
              <a:extLst>
                <a:ext uri="{FF2B5EF4-FFF2-40B4-BE49-F238E27FC236}">
                  <a16:creationId xmlns:a16="http://schemas.microsoft.com/office/drawing/2014/main" id="{3227A2CA-5583-45C1-A012-B4E59B4A015C}"/>
                </a:ext>
              </a:extLst>
            </p:cNvPr>
            <p:cNvSpPr/>
            <p:nvPr/>
          </p:nvSpPr>
          <p:spPr>
            <a:xfrm>
              <a:off x="2460050" y="2520650"/>
              <a:ext cx="351075" cy="340650"/>
            </a:xfrm>
            <a:custGeom>
              <a:avLst/>
              <a:gdLst/>
              <a:ahLst/>
              <a:cxnLst/>
              <a:rect l="l" t="t" r="r" b="b"/>
              <a:pathLst>
                <a:path w="14043" h="13626" extrusionOk="0">
                  <a:moveTo>
                    <a:pt x="4715" y="1"/>
                  </a:moveTo>
                  <a:cubicBezTo>
                    <a:pt x="3610" y="1"/>
                    <a:pt x="2508" y="419"/>
                    <a:pt x="1672" y="1254"/>
                  </a:cubicBezTo>
                  <a:cubicBezTo>
                    <a:pt x="0" y="2957"/>
                    <a:pt x="0" y="5692"/>
                    <a:pt x="1672" y="7364"/>
                  </a:cubicBezTo>
                  <a:lnTo>
                    <a:pt x="7933" y="13625"/>
                  </a:lnTo>
                  <a:lnTo>
                    <a:pt x="14043" y="7516"/>
                  </a:lnTo>
                  <a:lnTo>
                    <a:pt x="7781" y="1254"/>
                  </a:lnTo>
                  <a:cubicBezTo>
                    <a:pt x="6930" y="419"/>
                    <a:pt x="5821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172;p41">
              <a:extLst>
                <a:ext uri="{FF2B5EF4-FFF2-40B4-BE49-F238E27FC236}">
                  <a16:creationId xmlns:a16="http://schemas.microsoft.com/office/drawing/2014/main" id="{87B69D3C-A93E-40C8-BEF7-6C5E87C36FD0}"/>
                </a:ext>
              </a:extLst>
            </p:cNvPr>
            <p:cNvSpPr/>
            <p:nvPr/>
          </p:nvSpPr>
          <p:spPr>
            <a:xfrm>
              <a:off x="2444075" y="2506775"/>
              <a:ext cx="387575" cy="375800"/>
            </a:xfrm>
            <a:custGeom>
              <a:avLst/>
              <a:gdLst/>
              <a:ahLst/>
              <a:cxnLst/>
              <a:rect l="l" t="t" r="r" b="b"/>
              <a:pathLst>
                <a:path w="15503" h="15032" extrusionOk="0">
                  <a:moveTo>
                    <a:pt x="5350" y="1110"/>
                  </a:moveTo>
                  <a:cubicBezTo>
                    <a:pt x="6323" y="1110"/>
                    <a:pt x="7296" y="1506"/>
                    <a:pt x="7995" y="2235"/>
                  </a:cubicBezTo>
                  <a:lnTo>
                    <a:pt x="13892" y="8101"/>
                  </a:lnTo>
                  <a:lnTo>
                    <a:pt x="8572" y="13421"/>
                  </a:lnTo>
                  <a:lnTo>
                    <a:pt x="2676" y="7554"/>
                  </a:lnTo>
                  <a:cubicBezTo>
                    <a:pt x="1247" y="6065"/>
                    <a:pt x="1247" y="3664"/>
                    <a:pt x="2676" y="2235"/>
                  </a:cubicBezTo>
                  <a:cubicBezTo>
                    <a:pt x="3405" y="1506"/>
                    <a:pt x="4408" y="1110"/>
                    <a:pt x="5350" y="1110"/>
                  </a:cubicBezTo>
                  <a:close/>
                  <a:moveTo>
                    <a:pt x="5350" y="1"/>
                  </a:moveTo>
                  <a:cubicBezTo>
                    <a:pt x="4097" y="1"/>
                    <a:pt x="2843" y="472"/>
                    <a:pt x="1885" y="1414"/>
                  </a:cubicBezTo>
                  <a:cubicBezTo>
                    <a:pt x="1" y="3329"/>
                    <a:pt x="1" y="6430"/>
                    <a:pt x="1885" y="8345"/>
                  </a:cubicBezTo>
                  <a:lnTo>
                    <a:pt x="8572" y="15032"/>
                  </a:lnTo>
                  <a:lnTo>
                    <a:pt x="15503" y="8101"/>
                  </a:lnTo>
                  <a:lnTo>
                    <a:pt x="8815" y="1414"/>
                  </a:lnTo>
                  <a:cubicBezTo>
                    <a:pt x="7858" y="472"/>
                    <a:pt x="6604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173;p41">
              <a:extLst>
                <a:ext uri="{FF2B5EF4-FFF2-40B4-BE49-F238E27FC236}">
                  <a16:creationId xmlns:a16="http://schemas.microsoft.com/office/drawing/2014/main" id="{26C534B2-DD43-4FAD-9E60-AFEBAEE2A7DB}"/>
                </a:ext>
              </a:extLst>
            </p:cNvPr>
            <p:cNvSpPr/>
            <p:nvPr/>
          </p:nvSpPr>
          <p:spPr>
            <a:xfrm>
              <a:off x="2779950" y="4555825"/>
              <a:ext cx="90450" cy="326025"/>
            </a:xfrm>
            <a:custGeom>
              <a:avLst/>
              <a:gdLst/>
              <a:ahLst/>
              <a:cxnLst/>
              <a:rect l="l" t="t" r="r" b="b"/>
              <a:pathLst>
                <a:path w="3618" h="13041" extrusionOk="0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174;p41">
              <a:extLst>
                <a:ext uri="{FF2B5EF4-FFF2-40B4-BE49-F238E27FC236}">
                  <a16:creationId xmlns:a16="http://schemas.microsoft.com/office/drawing/2014/main" id="{121BDF50-8AFC-4B28-8EEE-9F410B7BFA72}"/>
                </a:ext>
              </a:extLst>
            </p:cNvPr>
            <p:cNvSpPr/>
            <p:nvPr/>
          </p:nvSpPr>
          <p:spPr>
            <a:xfrm>
              <a:off x="2765525" y="4542150"/>
              <a:ext cx="119325" cy="354125"/>
            </a:xfrm>
            <a:custGeom>
              <a:avLst/>
              <a:gdLst/>
              <a:ahLst/>
              <a:cxnLst/>
              <a:rect l="l" t="t" r="r" b="b"/>
              <a:pathLst>
                <a:path w="4773" h="14165" extrusionOk="0">
                  <a:moveTo>
                    <a:pt x="3617" y="1125"/>
                  </a:moveTo>
                  <a:lnTo>
                    <a:pt x="3617" y="13010"/>
                  </a:lnTo>
                  <a:lnTo>
                    <a:pt x="1155" y="13010"/>
                  </a:lnTo>
                  <a:lnTo>
                    <a:pt x="1155" y="1125"/>
                  </a:lnTo>
                  <a:close/>
                  <a:moveTo>
                    <a:pt x="0" y="0"/>
                  </a:moveTo>
                  <a:lnTo>
                    <a:pt x="0" y="14165"/>
                  </a:lnTo>
                  <a:lnTo>
                    <a:pt x="4772" y="14165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175;p41">
              <a:extLst>
                <a:ext uri="{FF2B5EF4-FFF2-40B4-BE49-F238E27FC236}">
                  <a16:creationId xmlns:a16="http://schemas.microsoft.com/office/drawing/2014/main" id="{F41F0F7C-0FF0-49E1-A80F-201D11E0DA00}"/>
                </a:ext>
              </a:extLst>
            </p:cNvPr>
            <p:cNvSpPr/>
            <p:nvPr/>
          </p:nvSpPr>
          <p:spPr>
            <a:xfrm>
              <a:off x="2855950" y="4881825"/>
              <a:ext cx="28900" cy="185425"/>
            </a:xfrm>
            <a:custGeom>
              <a:avLst/>
              <a:gdLst/>
              <a:ahLst/>
              <a:cxnLst/>
              <a:rect l="l" t="t" r="r" b="b"/>
              <a:pathLst>
                <a:path w="1156" h="7417" extrusionOk="0">
                  <a:moveTo>
                    <a:pt x="0" y="0"/>
                  </a:moveTo>
                  <a:lnTo>
                    <a:pt x="0" y="7417"/>
                  </a:lnTo>
                  <a:lnTo>
                    <a:pt x="1155" y="7417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176;p41">
              <a:extLst>
                <a:ext uri="{FF2B5EF4-FFF2-40B4-BE49-F238E27FC236}">
                  <a16:creationId xmlns:a16="http://schemas.microsoft.com/office/drawing/2014/main" id="{CFA0D516-0D05-4200-8930-A5BCA1879545}"/>
                </a:ext>
              </a:extLst>
            </p:cNvPr>
            <p:cNvSpPr/>
            <p:nvPr/>
          </p:nvSpPr>
          <p:spPr>
            <a:xfrm>
              <a:off x="2618850" y="2625700"/>
              <a:ext cx="415700" cy="416450"/>
            </a:xfrm>
            <a:custGeom>
              <a:avLst/>
              <a:gdLst/>
              <a:ahLst/>
              <a:cxnLst/>
              <a:rect l="l" t="t" r="r" b="b"/>
              <a:pathLst>
                <a:path w="16628" h="16658" extrusionOk="0">
                  <a:moveTo>
                    <a:pt x="8299" y="1"/>
                  </a:moveTo>
                  <a:cubicBezTo>
                    <a:pt x="3709" y="1"/>
                    <a:pt x="1" y="3740"/>
                    <a:pt x="1" y="8329"/>
                  </a:cubicBezTo>
                  <a:cubicBezTo>
                    <a:pt x="1" y="12919"/>
                    <a:pt x="3709" y="16658"/>
                    <a:pt x="8299" y="16658"/>
                  </a:cubicBezTo>
                  <a:cubicBezTo>
                    <a:pt x="12889" y="16658"/>
                    <a:pt x="16627" y="12919"/>
                    <a:pt x="16627" y="8329"/>
                  </a:cubicBezTo>
                  <a:cubicBezTo>
                    <a:pt x="16627" y="3740"/>
                    <a:pt x="12889" y="1"/>
                    <a:pt x="8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177;p41">
              <a:extLst>
                <a:ext uri="{FF2B5EF4-FFF2-40B4-BE49-F238E27FC236}">
                  <a16:creationId xmlns:a16="http://schemas.microsoft.com/office/drawing/2014/main" id="{62F6A3E6-1A19-41A6-B7E1-D14B4BBDDA45}"/>
                </a:ext>
              </a:extLst>
            </p:cNvPr>
            <p:cNvSpPr/>
            <p:nvPr/>
          </p:nvSpPr>
          <p:spPr>
            <a:xfrm>
              <a:off x="2604425" y="2611275"/>
              <a:ext cx="444550" cy="445325"/>
            </a:xfrm>
            <a:custGeom>
              <a:avLst/>
              <a:gdLst/>
              <a:ahLst/>
              <a:cxnLst/>
              <a:rect l="l" t="t" r="r" b="b"/>
              <a:pathLst>
                <a:path w="17782" h="17813" extrusionOk="0">
                  <a:moveTo>
                    <a:pt x="8876" y="1155"/>
                  </a:moveTo>
                  <a:cubicBezTo>
                    <a:pt x="13131" y="1155"/>
                    <a:pt x="16627" y="4651"/>
                    <a:pt x="16627" y="8906"/>
                  </a:cubicBezTo>
                  <a:cubicBezTo>
                    <a:pt x="16627" y="13162"/>
                    <a:pt x="13131" y="16657"/>
                    <a:pt x="8876" y="16657"/>
                  </a:cubicBezTo>
                  <a:cubicBezTo>
                    <a:pt x="4620" y="16657"/>
                    <a:pt x="1125" y="13162"/>
                    <a:pt x="1125" y="8906"/>
                  </a:cubicBezTo>
                  <a:cubicBezTo>
                    <a:pt x="1125" y="4651"/>
                    <a:pt x="4620" y="1155"/>
                    <a:pt x="8876" y="1155"/>
                  </a:cubicBezTo>
                  <a:close/>
                  <a:moveTo>
                    <a:pt x="8876" y="0"/>
                  </a:moveTo>
                  <a:cubicBezTo>
                    <a:pt x="3982" y="0"/>
                    <a:pt x="0" y="4013"/>
                    <a:pt x="0" y="8906"/>
                  </a:cubicBezTo>
                  <a:cubicBezTo>
                    <a:pt x="0" y="13800"/>
                    <a:pt x="3982" y="17812"/>
                    <a:pt x="8876" y="17812"/>
                  </a:cubicBezTo>
                  <a:cubicBezTo>
                    <a:pt x="13769" y="17812"/>
                    <a:pt x="17782" y="13800"/>
                    <a:pt x="17782" y="8906"/>
                  </a:cubicBezTo>
                  <a:cubicBezTo>
                    <a:pt x="17782" y="4013"/>
                    <a:pt x="13769" y="0"/>
                    <a:pt x="8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178;p41">
              <a:extLst>
                <a:ext uri="{FF2B5EF4-FFF2-40B4-BE49-F238E27FC236}">
                  <a16:creationId xmlns:a16="http://schemas.microsoft.com/office/drawing/2014/main" id="{B18D2D60-6F7D-465E-B09D-A7FB33104058}"/>
                </a:ext>
              </a:extLst>
            </p:cNvPr>
            <p:cNvSpPr/>
            <p:nvPr/>
          </p:nvSpPr>
          <p:spPr>
            <a:xfrm>
              <a:off x="2718400" y="2726025"/>
              <a:ext cx="216600" cy="216575"/>
            </a:xfrm>
            <a:custGeom>
              <a:avLst/>
              <a:gdLst/>
              <a:ahLst/>
              <a:cxnLst/>
              <a:rect l="l" t="t" r="r" b="b"/>
              <a:pathLst>
                <a:path w="8664" h="8663" extrusionOk="0">
                  <a:moveTo>
                    <a:pt x="4317" y="0"/>
                  </a:moveTo>
                  <a:cubicBezTo>
                    <a:pt x="1946" y="0"/>
                    <a:pt x="1" y="1915"/>
                    <a:pt x="1" y="4316"/>
                  </a:cubicBezTo>
                  <a:cubicBezTo>
                    <a:pt x="1" y="6717"/>
                    <a:pt x="1946" y="8663"/>
                    <a:pt x="4317" y="8663"/>
                  </a:cubicBezTo>
                  <a:cubicBezTo>
                    <a:pt x="6718" y="8663"/>
                    <a:pt x="8663" y="6717"/>
                    <a:pt x="8663" y="4316"/>
                  </a:cubicBezTo>
                  <a:cubicBezTo>
                    <a:pt x="8663" y="1915"/>
                    <a:pt x="6718" y="0"/>
                    <a:pt x="4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179;p41">
              <a:extLst>
                <a:ext uri="{FF2B5EF4-FFF2-40B4-BE49-F238E27FC236}">
                  <a16:creationId xmlns:a16="http://schemas.microsoft.com/office/drawing/2014/main" id="{C09EA8A0-82E3-41E9-86F8-1BF76BFB8432}"/>
                </a:ext>
              </a:extLst>
            </p:cNvPr>
            <p:cNvSpPr/>
            <p:nvPr/>
          </p:nvSpPr>
          <p:spPr>
            <a:xfrm>
              <a:off x="2703975" y="2711575"/>
              <a:ext cx="244700" cy="244700"/>
            </a:xfrm>
            <a:custGeom>
              <a:avLst/>
              <a:gdLst/>
              <a:ahLst/>
              <a:cxnLst/>
              <a:rect l="l" t="t" r="r" b="b"/>
              <a:pathLst>
                <a:path w="9788" h="9788" extrusionOk="0">
                  <a:moveTo>
                    <a:pt x="4894" y="1186"/>
                  </a:moveTo>
                  <a:cubicBezTo>
                    <a:pt x="6961" y="1186"/>
                    <a:pt x="8632" y="2858"/>
                    <a:pt x="8663" y="4925"/>
                  </a:cubicBezTo>
                  <a:cubicBezTo>
                    <a:pt x="8663" y="7022"/>
                    <a:pt x="6961" y="8694"/>
                    <a:pt x="4894" y="8694"/>
                  </a:cubicBezTo>
                  <a:cubicBezTo>
                    <a:pt x="2827" y="8694"/>
                    <a:pt x="1155" y="6992"/>
                    <a:pt x="1155" y="4925"/>
                  </a:cubicBezTo>
                  <a:cubicBezTo>
                    <a:pt x="1155" y="2858"/>
                    <a:pt x="2857" y="1186"/>
                    <a:pt x="4894" y="1186"/>
                  </a:cubicBezTo>
                  <a:close/>
                  <a:moveTo>
                    <a:pt x="4894" y="1"/>
                  </a:moveTo>
                  <a:cubicBezTo>
                    <a:pt x="2219" y="1"/>
                    <a:pt x="0" y="2189"/>
                    <a:pt x="0" y="4894"/>
                  </a:cubicBezTo>
                  <a:cubicBezTo>
                    <a:pt x="0" y="7599"/>
                    <a:pt x="2189" y="9788"/>
                    <a:pt x="4894" y="9788"/>
                  </a:cubicBezTo>
                  <a:cubicBezTo>
                    <a:pt x="7599" y="9788"/>
                    <a:pt x="9757" y="7599"/>
                    <a:pt x="9787" y="4894"/>
                  </a:cubicBezTo>
                  <a:cubicBezTo>
                    <a:pt x="9787" y="2189"/>
                    <a:pt x="7599" y="1"/>
                    <a:pt x="4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1180;p41">
            <a:extLst>
              <a:ext uri="{FF2B5EF4-FFF2-40B4-BE49-F238E27FC236}">
                <a16:creationId xmlns:a16="http://schemas.microsoft.com/office/drawing/2014/main" id="{03F6F8D1-6555-4F8A-A427-38E875DB0BF0}"/>
              </a:ext>
            </a:extLst>
          </p:cNvPr>
          <p:cNvGrpSpPr/>
          <p:nvPr/>
        </p:nvGrpSpPr>
        <p:grpSpPr>
          <a:xfrm>
            <a:off x="720003" y="2493615"/>
            <a:ext cx="327163" cy="637788"/>
            <a:chOff x="2114275" y="3036050"/>
            <a:chExt cx="467375" cy="911125"/>
          </a:xfrm>
        </p:grpSpPr>
        <p:sp>
          <p:nvSpPr>
            <p:cNvPr id="25" name="Google Shape;1181;p41">
              <a:extLst>
                <a:ext uri="{FF2B5EF4-FFF2-40B4-BE49-F238E27FC236}">
                  <a16:creationId xmlns:a16="http://schemas.microsoft.com/office/drawing/2014/main" id="{F7FF6432-7269-4910-93DD-5DB61D56FA23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182;p41">
              <a:extLst>
                <a:ext uri="{FF2B5EF4-FFF2-40B4-BE49-F238E27FC236}">
                  <a16:creationId xmlns:a16="http://schemas.microsoft.com/office/drawing/2014/main" id="{678798B6-7CA1-45C4-A3A5-0E4C5A942465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183;p41">
              <a:extLst>
                <a:ext uri="{FF2B5EF4-FFF2-40B4-BE49-F238E27FC236}">
                  <a16:creationId xmlns:a16="http://schemas.microsoft.com/office/drawing/2014/main" id="{88F09B7D-2D14-41E5-88CE-9B750233F4F8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1184;p41">
            <a:extLst>
              <a:ext uri="{FF2B5EF4-FFF2-40B4-BE49-F238E27FC236}">
                <a16:creationId xmlns:a16="http://schemas.microsoft.com/office/drawing/2014/main" id="{B6BB16F0-A376-485E-B877-C6B202973E3A}"/>
              </a:ext>
            </a:extLst>
          </p:cNvPr>
          <p:cNvGrpSpPr/>
          <p:nvPr/>
        </p:nvGrpSpPr>
        <p:grpSpPr>
          <a:xfrm>
            <a:off x="5587625" y="541030"/>
            <a:ext cx="1552163" cy="755352"/>
            <a:chOff x="359700" y="4031500"/>
            <a:chExt cx="2217375" cy="1079075"/>
          </a:xfrm>
        </p:grpSpPr>
        <p:sp>
          <p:nvSpPr>
            <p:cNvPr id="29" name="Google Shape;1185;p41">
              <a:extLst>
                <a:ext uri="{FF2B5EF4-FFF2-40B4-BE49-F238E27FC236}">
                  <a16:creationId xmlns:a16="http://schemas.microsoft.com/office/drawing/2014/main" id="{5D8A96BD-EDD9-4474-9F0E-0C8047E15610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186;p41">
              <a:extLst>
                <a:ext uri="{FF2B5EF4-FFF2-40B4-BE49-F238E27FC236}">
                  <a16:creationId xmlns:a16="http://schemas.microsoft.com/office/drawing/2014/main" id="{CA7930D4-0B06-452A-BEAC-11BF6AD864F3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1187;p41">
            <a:extLst>
              <a:ext uri="{FF2B5EF4-FFF2-40B4-BE49-F238E27FC236}">
                <a16:creationId xmlns:a16="http://schemas.microsoft.com/office/drawing/2014/main" id="{B6925643-4812-45FE-A546-88E5862239C8}"/>
              </a:ext>
            </a:extLst>
          </p:cNvPr>
          <p:cNvGrpSpPr/>
          <p:nvPr/>
        </p:nvGrpSpPr>
        <p:grpSpPr>
          <a:xfrm>
            <a:off x="720002" y="4404927"/>
            <a:ext cx="1675047" cy="149573"/>
            <a:chOff x="4790625" y="1824675"/>
            <a:chExt cx="2392925" cy="213675"/>
          </a:xfrm>
        </p:grpSpPr>
        <p:sp>
          <p:nvSpPr>
            <p:cNvPr id="32" name="Google Shape;1188;p41">
              <a:extLst>
                <a:ext uri="{FF2B5EF4-FFF2-40B4-BE49-F238E27FC236}">
                  <a16:creationId xmlns:a16="http://schemas.microsoft.com/office/drawing/2014/main" id="{B98AB369-06D8-43F6-A23A-9F3EE9344055}"/>
                </a:ext>
              </a:extLst>
            </p:cNvPr>
            <p:cNvSpPr/>
            <p:nvPr/>
          </p:nvSpPr>
          <p:spPr>
            <a:xfrm>
              <a:off x="5005675" y="1839225"/>
              <a:ext cx="2163450" cy="184675"/>
            </a:xfrm>
            <a:custGeom>
              <a:avLst/>
              <a:gdLst/>
              <a:ahLst/>
              <a:cxnLst/>
              <a:rect l="l" t="t" r="r" b="b"/>
              <a:pathLst>
                <a:path w="86538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82859" y="7387"/>
                  </a:lnTo>
                  <a:cubicBezTo>
                    <a:pt x="84926" y="7387"/>
                    <a:pt x="86537" y="5745"/>
                    <a:pt x="86537" y="3709"/>
                  </a:cubicBezTo>
                  <a:cubicBezTo>
                    <a:pt x="86537" y="1642"/>
                    <a:pt x="84865" y="0"/>
                    <a:pt x="8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189;p41">
              <a:extLst>
                <a:ext uri="{FF2B5EF4-FFF2-40B4-BE49-F238E27FC236}">
                  <a16:creationId xmlns:a16="http://schemas.microsoft.com/office/drawing/2014/main" id="{E8EB5124-655D-4EF7-98FF-5F7034A2597E}"/>
                </a:ext>
              </a:extLst>
            </p:cNvPr>
            <p:cNvSpPr/>
            <p:nvPr/>
          </p:nvSpPr>
          <p:spPr>
            <a:xfrm>
              <a:off x="4991250" y="1825550"/>
              <a:ext cx="2192300" cy="212800"/>
            </a:xfrm>
            <a:custGeom>
              <a:avLst/>
              <a:gdLst/>
              <a:ahLst/>
              <a:cxnLst/>
              <a:rect l="l" t="t" r="r" b="b"/>
              <a:pathLst>
                <a:path w="87692" h="8512" extrusionOk="0">
                  <a:moveTo>
                    <a:pt x="83436" y="1125"/>
                  </a:moveTo>
                  <a:cubicBezTo>
                    <a:pt x="85138" y="1125"/>
                    <a:pt x="86567" y="2523"/>
                    <a:pt x="86567" y="4256"/>
                  </a:cubicBezTo>
                  <a:cubicBezTo>
                    <a:pt x="86567" y="5958"/>
                    <a:pt x="85138" y="7356"/>
                    <a:pt x="83436" y="7356"/>
                  </a:cubicBezTo>
                  <a:lnTo>
                    <a:pt x="1155" y="7356"/>
                  </a:lnTo>
                  <a:lnTo>
                    <a:pt x="1155" y="1125"/>
                  </a:ln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lnTo>
                    <a:pt x="0" y="7934"/>
                  </a:lnTo>
                  <a:cubicBezTo>
                    <a:pt x="0" y="8238"/>
                    <a:pt x="274" y="8511"/>
                    <a:pt x="578" y="8511"/>
                  </a:cubicBezTo>
                  <a:lnTo>
                    <a:pt x="83436" y="8511"/>
                  </a:lnTo>
                  <a:cubicBezTo>
                    <a:pt x="85746" y="8511"/>
                    <a:pt x="87692" y="6566"/>
                    <a:pt x="87692" y="4225"/>
                  </a:cubicBezTo>
                  <a:cubicBezTo>
                    <a:pt x="87692" y="1885"/>
                    <a:pt x="85807" y="0"/>
                    <a:pt x="8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190;p41">
              <a:extLst>
                <a:ext uri="{FF2B5EF4-FFF2-40B4-BE49-F238E27FC236}">
                  <a16:creationId xmlns:a16="http://schemas.microsoft.com/office/drawing/2014/main" id="{A4B5B0E6-E426-461E-A041-6ADB33311EBB}"/>
                </a:ext>
              </a:extLst>
            </p:cNvPr>
            <p:cNvSpPr/>
            <p:nvPr/>
          </p:nvSpPr>
          <p:spPr>
            <a:xfrm>
              <a:off x="6973800" y="1839225"/>
              <a:ext cx="28150" cy="184675"/>
            </a:xfrm>
            <a:custGeom>
              <a:avLst/>
              <a:gdLst/>
              <a:ahLst/>
              <a:cxnLst/>
              <a:rect l="l" t="t" r="r" b="b"/>
              <a:pathLst>
                <a:path w="1126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1125" y="738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191;p41">
              <a:extLst>
                <a:ext uri="{FF2B5EF4-FFF2-40B4-BE49-F238E27FC236}">
                  <a16:creationId xmlns:a16="http://schemas.microsoft.com/office/drawing/2014/main" id="{72407A40-5CA8-489E-91E5-5CD45AD40E31}"/>
                </a:ext>
              </a:extLst>
            </p:cNvPr>
            <p:cNvSpPr/>
            <p:nvPr/>
          </p:nvSpPr>
          <p:spPr>
            <a:xfrm>
              <a:off x="4790625" y="1824675"/>
              <a:ext cx="228750" cy="213675"/>
            </a:xfrm>
            <a:custGeom>
              <a:avLst/>
              <a:gdLst/>
              <a:ahLst/>
              <a:cxnLst/>
              <a:rect l="l" t="t" r="r" b="b"/>
              <a:pathLst>
                <a:path w="9150" h="8547" extrusionOk="0">
                  <a:moveTo>
                    <a:pt x="8025" y="1494"/>
                  </a:moveTo>
                  <a:lnTo>
                    <a:pt x="8025" y="7087"/>
                  </a:lnTo>
                  <a:lnTo>
                    <a:pt x="1946" y="4291"/>
                  </a:lnTo>
                  <a:lnTo>
                    <a:pt x="8025" y="1494"/>
                  </a:lnTo>
                  <a:close/>
                  <a:moveTo>
                    <a:pt x="8624" y="1"/>
                  </a:moveTo>
                  <a:cubicBezTo>
                    <a:pt x="8535" y="1"/>
                    <a:pt x="8444" y="23"/>
                    <a:pt x="8359" y="66"/>
                  </a:cubicBezTo>
                  <a:lnTo>
                    <a:pt x="335" y="3744"/>
                  </a:lnTo>
                  <a:cubicBezTo>
                    <a:pt x="122" y="3865"/>
                    <a:pt x="1" y="4048"/>
                    <a:pt x="1" y="4291"/>
                  </a:cubicBezTo>
                  <a:cubicBezTo>
                    <a:pt x="1" y="4503"/>
                    <a:pt x="153" y="4747"/>
                    <a:pt x="335" y="4807"/>
                  </a:cubicBezTo>
                  <a:lnTo>
                    <a:pt x="8359" y="8485"/>
                  </a:lnTo>
                  <a:cubicBezTo>
                    <a:pt x="8451" y="8546"/>
                    <a:pt x="8511" y="8546"/>
                    <a:pt x="8603" y="8546"/>
                  </a:cubicBezTo>
                  <a:cubicBezTo>
                    <a:pt x="8724" y="8546"/>
                    <a:pt x="8785" y="8485"/>
                    <a:pt x="8907" y="8455"/>
                  </a:cubicBezTo>
                  <a:cubicBezTo>
                    <a:pt x="9059" y="8333"/>
                    <a:pt x="9150" y="8151"/>
                    <a:pt x="9150" y="7969"/>
                  </a:cubicBezTo>
                  <a:lnTo>
                    <a:pt x="9150" y="582"/>
                  </a:lnTo>
                  <a:cubicBezTo>
                    <a:pt x="9150" y="400"/>
                    <a:pt x="9059" y="218"/>
                    <a:pt x="8907" y="96"/>
                  </a:cubicBezTo>
                  <a:cubicBezTo>
                    <a:pt x="8825" y="31"/>
                    <a:pt x="8726" y="1"/>
                    <a:pt x="8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192;p41">
              <a:extLst>
                <a:ext uri="{FF2B5EF4-FFF2-40B4-BE49-F238E27FC236}">
                  <a16:creationId xmlns:a16="http://schemas.microsoft.com/office/drawing/2014/main" id="{1CE03D98-D792-4928-9E83-3088DAFF2166}"/>
                </a:ext>
              </a:extLst>
            </p:cNvPr>
            <p:cNvSpPr/>
            <p:nvPr/>
          </p:nvSpPr>
          <p:spPr>
            <a:xfrm>
              <a:off x="4991250" y="1917500"/>
              <a:ext cx="2010700" cy="28125"/>
            </a:xfrm>
            <a:custGeom>
              <a:avLst/>
              <a:gdLst/>
              <a:ahLst/>
              <a:cxnLst/>
              <a:rect l="l" t="t" r="r" b="b"/>
              <a:pathLst>
                <a:path w="80428" h="1125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lnTo>
                    <a:pt x="79880" y="1125"/>
                  </a:lnTo>
                  <a:cubicBezTo>
                    <a:pt x="80214" y="1125"/>
                    <a:pt x="80427" y="882"/>
                    <a:pt x="80427" y="578"/>
                  </a:cubicBezTo>
                  <a:cubicBezTo>
                    <a:pt x="80427" y="274"/>
                    <a:pt x="80154" y="0"/>
                    <a:pt x="7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1193;p41">
            <a:extLst>
              <a:ext uri="{FF2B5EF4-FFF2-40B4-BE49-F238E27FC236}">
                <a16:creationId xmlns:a16="http://schemas.microsoft.com/office/drawing/2014/main" id="{C0E493BA-F543-4DC4-A94D-7425F1C0E792}"/>
              </a:ext>
            </a:extLst>
          </p:cNvPr>
          <p:cNvGrpSpPr/>
          <p:nvPr/>
        </p:nvGrpSpPr>
        <p:grpSpPr>
          <a:xfrm>
            <a:off x="8224778" y="2249393"/>
            <a:ext cx="246838" cy="387257"/>
            <a:chOff x="404525" y="4002625"/>
            <a:chExt cx="352625" cy="553225"/>
          </a:xfrm>
        </p:grpSpPr>
        <p:sp>
          <p:nvSpPr>
            <p:cNvPr id="38" name="Google Shape;1194;p41">
              <a:extLst>
                <a:ext uri="{FF2B5EF4-FFF2-40B4-BE49-F238E27FC236}">
                  <a16:creationId xmlns:a16="http://schemas.microsoft.com/office/drawing/2014/main" id="{212920B3-CCFC-4C31-9EDB-8311ED524CD9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195;p41">
              <a:extLst>
                <a:ext uri="{FF2B5EF4-FFF2-40B4-BE49-F238E27FC236}">
                  <a16:creationId xmlns:a16="http://schemas.microsoft.com/office/drawing/2014/main" id="{DD14D93F-882A-47E6-AE07-F0973B5A0162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196;p41">
              <a:extLst>
                <a:ext uri="{FF2B5EF4-FFF2-40B4-BE49-F238E27FC236}">
                  <a16:creationId xmlns:a16="http://schemas.microsoft.com/office/drawing/2014/main" id="{47D824E1-D07C-40E8-9F2F-DE3D094F1B89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197;p41">
              <a:extLst>
                <a:ext uri="{FF2B5EF4-FFF2-40B4-BE49-F238E27FC236}">
                  <a16:creationId xmlns:a16="http://schemas.microsoft.com/office/drawing/2014/main" id="{CA4387B8-6A33-4A55-9130-6B82EF3A8968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198;p41">
              <a:extLst>
                <a:ext uri="{FF2B5EF4-FFF2-40B4-BE49-F238E27FC236}">
                  <a16:creationId xmlns:a16="http://schemas.microsoft.com/office/drawing/2014/main" id="{D70ACC3B-85A9-4DB9-BFB9-B28A4545565E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1199;p41">
            <a:extLst>
              <a:ext uri="{FF2B5EF4-FFF2-40B4-BE49-F238E27FC236}">
                <a16:creationId xmlns:a16="http://schemas.microsoft.com/office/drawing/2014/main" id="{40602694-1C24-4465-9C52-094EF82CEC5F}"/>
              </a:ext>
            </a:extLst>
          </p:cNvPr>
          <p:cNvGrpSpPr/>
          <p:nvPr/>
        </p:nvGrpSpPr>
        <p:grpSpPr>
          <a:xfrm>
            <a:off x="76202" y="2816032"/>
            <a:ext cx="214917" cy="230335"/>
            <a:chOff x="424275" y="4593075"/>
            <a:chExt cx="307025" cy="329050"/>
          </a:xfrm>
        </p:grpSpPr>
        <p:sp>
          <p:nvSpPr>
            <p:cNvPr id="44" name="Google Shape;1200;p41">
              <a:extLst>
                <a:ext uri="{FF2B5EF4-FFF2-40B4-BE49-F238E27FC236}">
                  <a16:creationId xmlns:a16="http://schemas.microsoft.com/office/drawing/2014/main" id="{48106F1D-BA77-4484-8E48-1F7CB69CC05F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201;p41">
              <a:extLst>
                <a:ext uri="{FF2B5EF4-FFF2-40B4-BE49-F238E27FC236}">
                  <a16:creationId xmlns:a16="http://schemas.microsoft.com/office/drawing/2014/main" id="{C8B85414-72FF-4DFB-BAB0-5E8754F165A2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202;p41">
              <a:extLst>
                <a:ext uri="{FF2B5EF4-FFF2-40B4-BE49-F238E27FC236}">
                  <a16:creationId xmlns:a16="http://schemas.microsoft.com/office/drawing/2014/main" id="{BF907DFC-6566-456E-B564-F399331D5570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1203;p41">
            <a:extLst>
              <a:ext uri="{FF2B5EF4-FFF2-40B4-BE49-F238E27FC236}">
                <a16:creationId xmlns:a16="http://schemas.microsoft.com/office/drawing/2014/main" id="{A7ECAE16-D527-4CE2-9114-F7D9D164BA3B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48" name="Google Shape;1204;p41">
              <a:extLst>
                <a:ext uri="{FF2B5EF4-FFF2-40B4-BE49-F238E27FC236}">
                  <a16:creationId xmlns:a16="http://schemas.microsoft.com/office/drawing/2014/main" id="{70EFB0FF-2D0F-4DCB-ADFF-E2086FDE6CAA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205;p41">
              <a:extLst>
                <a:ext uri="{FF2B5EF4-FFF2-40B4-BE49-F238E27FC236}">
                  <a16:creationId xmlns:a16="http://schemas.microsoft.com/office/drawing/2014/main" id="{3F582C41-7E8A-4BE4-A35A-8F42D1AAAFB1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206;p41">
              <a:extLst>
                <a:ext uri="{FF2B5EF4-FFF2-40B4-BE49-F238E27FC236}">
                  <a16:creationId xmlns:a16="http://schemas.microsoft.com/office/drawing/2014/main" id="{5793441F-CE5E-4060-92AE-167E59DACB3B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1207;p41">
            <a:extLst>
              <a:ext uri="{FF2B5EF4-FFF2-40B4-BE49-F238E27FC236}">
                <a16:creationId xmlns:a16="http://schemas.microsoft.com/office/drawing/2014/main" id="{0B6416C6-3478-400D-B624-EA84BA612718}"/>
              </a:ext>
            </a:extLst>
          </p:cNvPr>
          <p:cNvGrpSpPr/>
          <p:nvPr/>
        </p:nvGrpSpPr>
        <p:grpSpPr>
          <a:xfrm>
            <a:off x="7368393" y="541015"/>
            <a:ext cx="1103235" cy="1479835"/>
            <a:chOff x="393738" y="1475915"/>
            <a:chExt cx="1103235" cy="1479835"/>
          </a:xfrm>
        </p:grpSpPr>
        <p:sp>
          <p:nvSpPr>
            <p:cNvPr id="52" name="Google Shape;1208;p41">
              <a:extLst>
                <a:ext uri="{FF2B5EF4-FFF2-40B4-BE49-F238E27FC236}">
                  <a16:creationId xmlns:a16="http://schemas.microsoft.com/office/drawing/2014/main" id="{9A194833-0603-4188-BC53-E8895DEF9FD6}"/>
                </a:ext>
              </a:extLst>
            </p:cNvPr>
            <p:cNvSpPr/>
            <p:nvPr/>
          </p:nvSpPr>
          <p:spPr>
            <a:xfrm>
              <a:off x="445345" y="1522202"/>
              <a:ext cx="1051627" cy="1433548"/>
            </a:xfrm>
            <a:custGeom>
              <a:avLst/>
              <a:gdLst/>
              <a:ahLst/>
              <a:cxnLst/>
              <a:rect l="l" t="t" r="r" b="b"/>
              <a:pathLst>
                <a:path w="60093" h="81917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lnTo>
                    <a:pt x="0" y="77752"/>
                  </a:lnTo>
                  <a:cubicBezTo>
                    <a:pt x="0" y="80062"/>
                    <a:pt x="1885" y="81916"/>
                    <a:pt x="4195" y="81916"/>
                  </a:cubicBezTo>
                  <a:lnTo>
                    <a:pt x="60092" y="81916"/>
                  </a:lnTo>
                  <a:lnTo>
                    <a:pt x="60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209;p41">
              <a:extLst>
                <a:ext uri="{FF2B5EF4-FFF2-40B4-BE49-F238E27FC236}">
                  <a16:creationId xmlns:a16="http://schemas.microsoft.com/office/drawing/2014/main" id="{7301CF19-2AA3-4C67-99ED-225DBDAC422A}"/>
                </a:ext>
              </a:extLst>
            </p:cNvPr>
            <p:cNvSpPr/>
            <p:nvPr/>
          </p:nvSpPr>
          <p:spPr>
            <a:xfrm>
              <a:off x="393738" y="1475915"/>
              <a:ext cx="1071315" cy="1453235"/>
            </a:xfrm>
            <a:custGeom>
              <a:avLst/>
              <a:gdLst/>
              <a:ahLst/>
              <a:cxnLst/>
              <a:rect l="l" t="t" r="r" b="b"/>
              <a:pathLst>
                <a:path w="61218" h="83042" extrusionOk="0">
                  <a:moveTo>
                    <a:pt x="60063" y="1125"/>
                  </a:moveTo>
                  <a:lnTo>
                    <a:pt x="60063" y="81947"/>
                  </a:lnTo>
                  <a:lnTo>
                    <a:pt x="4742" y="81947"/>
                  </a:lnTo>
                  <a:cubicBezTo>
                    <a:pt x="2736" y="81947"/>
                    <a:pt x="1125" y="80306"/>
                    <a:pt x="1125" y="78330"/>
                  </a:cubicBezTo>
                  <a:lnTo>
                    <a:pt x="1125" y="4742"/>
                  </a:lnTo>
                  <a:cubicBezTo>
                    <a:pt x="1125" y="2736"/>
                    <a:pt x="2767" y="1125"/>
                    <a:pt x="4742" y="1125"/>
                  </a:cubicBezTo>
                  <a:close/>
                  <a:moveTo>
                    <a:pt x="4742" y="1"/>
                  </a:moveTo>
                  <a:cubicBezTo>
                    <a:pt x="2128" y="1"/>
                    <a:pt x="1" y="2128"/>
                    <a:pt x="1" y="4742"/>
                  </a:cubicBezTo>
                  <a:lnTo>
                    <a:pt x="1" y="78300"/>
                  </a:lnTo>
                  <a:cubicBezTo>
                    <a:pt x="1" y="80914"/>
                    <a:pt x="2128" y="83041"/>
                    <a:pt x="4742" y="83041"/>
                  </a:cubicBezTo>
                  <a:lnTo>
                    <a:pt x="61218" y="83041"/>
                  </a:lnTo>
                  <a:lnTo>
                    <a:pt x="61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210;p41">
              <a:extLst>
                <a:ext uri="{FF2B5EF4-FFF2-40B4-BE49-F238E27FC236}">
                  <a16:creationId xmlns:a16="http://schemas.microsoft.com/office/drawing/2014/main" id="{002F90D9-B429-4955-85E4-EDDA8EE80C4C}"/>
                </a:ext>
              </a:extLst>
            </p:cNvPr>
            <p:cNvSpPr/>
            <p:nvPr/>
          </p:nvSpPr>
          <p:spPr>
            <a:xfrm>
              <a:off x="586290" y="1485488"/>
              <a:ext cx="20230" cy="1428770"/>
            </a:xfrm>
            <a:custGeom>
              <a:avLst/>
              <a:gdLst/>
              <a:ahLst/>
              <a:cxnLst/>
              <a:rect l="l" t="t" r="r" b="b"/>
              <a:pathLst>
                <a:path w="1156" h="81644" extrusionOk="0">
                  <a:moveTo>
                    <a:pt x="1" y="1"/>
                  </a:moveTo>
                  <a:lnTo>
                    <a:pt x="1" y="81643"/>
                  </a:lnTo>
                  <a:lnTo>
                    <a:pt x="1156" y="81643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211;p41">
              <a:extLst>
                <a:ext uri="{FF2B5EF4-FFF2-40B4-BE49-F238E27FC236}">
                  <a16:creationId xmlns:a16="http://schemas.microsoft.com/office/drawing/2014/main" id="{B9AE2716-9A4C-41C9-A341-890D58C7FD68}"/>
                </a:ext>
              </a:extLst>
            </p:cNvPr>
            <p:cNvSpPr/>
            <p:nvPr/>
          </p:nvSpPr>
          <p:spPr>
            <a:xfrm>
              <a:off x="783638" y="1853058"/>
              <a:ext cx="486203" cy="19688"/>
            </a:xfrm>
            <a:custGeom>
              <a:avLst/>
              <a:gdLst/>
              <a:ahLst/>
              <a:cxnLst/>
              <a:rect l="l" t="t" r="r" b="b"/>
              <a:pathLst>
                <a:path w="27783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51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82" y="851"/>
                    <a:pt x="27782" y="547"/>
                  </a:cubicBezTo>
                  <a:cubicBezTo>
                    <a:pt x="27782" y="243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212;p41">
              <a:extLst>
                <a:ext uri="{FF2B5EF4-FFF2-40B4-BE49-F238E27FC236}">
                  <a16:creationId xmlns:a16="http://schemas.microsoft.com/office/drawing/2014/main" id="{06DF4061-217A-4453-9216-4F85C9229447}"/>
                </a:ext>
              </a:extLst>
            </p:cNvPr>
            <p:cNvSpPr/>
            <p:nvPr/>
          </p:nvSpPr>
          <p:spPr>
            <a:xfrm>
              <a:off x="783638" y="1933908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lnTo>
                    <a:pt x="27174" y="1155"/>
                  </a:lnTo>
                  <a:cubicBezTo>
                    <a:pt x="27539" y="1155"/>
                    <a:pt x="27782" y="882"/>
                    <a:pt x="27782" y="578"/>
                  </a:cubicBezTo>
                  <a:cubicBezTo>
                    <a:pt x="27782" y="274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213;p41">
              <a:extLst>
                <a:ext uri="{FF2B5EF4-FFF2-40B4-BE49-F238E27FC236}">
                  <a16:creationId xmlns:a16="http://schemas.microsoft.com/office/drawing/2014/main" id="{76340FC0-BA79-4773-8003-473EF68AE587}"/>
                </a:ext>
              </a:extLst>
            </p:cNvPr>
            <p:cNvSpPr/>
            <p:nvPr/>
          </p:nvSpPr>
          <p:spPr>
            <a:xfrm>
              <a:off x="783638" y="2015283"/>
              <a:ext cx="486203" cy="19705"/>
            </a:xfrm>
            <a:custGeom>
              <a:avLst/>
              <a:gdLst/>
              <a:ahLst/>
              <a:cxnLst/>
              <a:rect l="l" t="t" r="r" b="b"/>
              <a:pathLst>
                <a:path w="27783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52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52" y="852"/>
                    <a:pt x="27782" y="548"/>
                  </a:cubicBezTo>
                  <a:cubicBezTo>
                    <a:pt x="27782" y="244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214;p41">
              <a:extLst>
                <a:ext uri="{FF2B5EF4-FFF2-40B4-BE49-F238E27FC236}">
                  <a16:creationId xmlns:a16="http://schemas.microsoft.com/office/drawing/2014/main" id="{0D2412E4-8FD8-4220-BFF3-19E250673E60}"/>
                </a:ext>
              </a:extLst>
            </p:cNvPr>
            <p:cNvSpPr/>
            <p:nvPr/>
          </p:nvSpPr>
          <p:spPr>
            <a:xfrm>
              <a:off x="783638" y="2096133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7174" y="1156"/>
                  </a:lnTo>
                  <a:cubicBezTo>
                    <a:pt x="27539" y="1156"/>
                    <a:pt x="27782" y="882"/>
                    <a:pt x="27782" y="578"/>
                  </a:cubicBezTo>
                  <a:cubicBezTo>
                    <a:pt x="27782" y="275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1215;p41">
            <a:extLst>
              <a:ext uri="{FF2B5EF4-FFF2-40B4-BE49-F238E27FC236}">
                <a16:creationId xmlns:a16="http://schemas.microsoft.com/office/drawing/2014/main" id="{3A5A5AF0-F06A-46C2-A470-78F048ABAA72}"/>
              </a:ext>
            </a:extLst>
          </p:cNvPr>
          <p:cNvGrpSpPr/>
          <p:nvPr/>
        </p:nvGrpSpPr>
        <p:grpSpPr>
          <a:xfrm>
            <a:off x="720002" y="3711535"/>
            <a:ext cx="1100050" cy="540978"/>
            <a:chOff x="823225" y="4003400"/>
            <a:chExt cx="1571500" cy="772825"/>
          </a:xfrm>
        </p:grpSpPr>
        <p:sp>
          <p:nvSpPr>
            <p:cNvPr id="60" name="Google Shape;1216;p41">
              <a:extLst>
                <a:ext uri="{FF2B5EF4-FFF2-40B4-BE49-F238E27FC236}">
                  <a16:creationId xmlns:a16="http://schemas.microsoft.com/office/drawing/2014/main" id="{1D58E601-D827-4295-BA5A-1F95FB0E4A26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217;p41">
              <a:extLst>
                <a:ext uri="{FF2B5EF4-FFF2-40B4-BE49-F238E27FC236}">
                  <a16:creationId xmlns:a16="http://schemas.microsoft.com/office/drawing/2014/main" id="{B103562F-406C-4F29-B6D8-C7533A59FBC3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218;p41">
            <a:extLst>
              <a:ext uri="{FF2B5EF4-FFF2-40B4-BE49-F238E27FC236}">
                <a16:creationId xmlns:a16="http://schemas.microsoft.com/office/drawing/2014/main" id="{C57EEA28-0E27-42D4-A816-3B1B7F96B46B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63" name="Google Shape;1219;p41">
              <a:extLst>
                <a:ext uri="{FF2B5EF4-FFF2-40B4-BE49-F238E27FC236}">
                  <a16:creationId xmlns:a16="http://schemas.microsoft.com/office/drawing/2014/main" id="{54640FB5-FDA8-4A46-BCAC-A0175A6D8637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1220;p41">
              <a:extLst>
                <a:ext uri="{FF2B5EF4-FFF2-40B4-BE49-F238E27FC236}">
                  <a16:creationId xmlns:a16="http://schemas.microsoft.com/office/drawing/2014/main" id="{FCD4F258-C2DB-4F85-A709-CCBDC879B6F0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221;p41">
              <a:extLst>
                <a:ext uri="{FF2B5EF4-FFF2-40B4-BE49-F238E27FC236}">
                  <a16:creationId xmlns:a16="http://schemas.microsoft.com/office/drawing/2014/main" id="{94F0E6BD-CC02-49F5-A0EF-9F24201DEEC9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222;p41">
              <a:extLst>
                <a:ext uri="{FF2B5EF4-FFF2-40B4-BE49-F238E27FC236}">
                  <a16:creationId xmlns:a16="http://schemas.microsoft.com/office/drawing/2014/main" id="{F75D09DD-41A7-4B75-A762-6F93DCB255E8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223;p41">
              <a:extLst>
                <a:ext uri="{FF2B5EF4-FFF2-40B4-BE49-F238E27FC236}">
                  <a16:creationId xmlns:a16="http://schemas.microsoft.com/office/drawing/2014/main" id="{EC93BF1B-431A-45B2-8995-46F62B55532A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1224;p41">
              <a:extLst>
                <a:ext uri="{FF2B5EF4-FFF2-40B4-BE49-F238E27FC236}">
                  <a16:creationId xmlns:a16="http://schemas.microsoft.com/office/drawing/2014/main" id="{425E3EC7-4B2C-433B-8971-D961DAF6DAD7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1225;p41">
              <a:extLst>
                <a:ext uri="{FF2B5EF4-FFF2-40B4-BE49-F238E27FC236}">
                  <a16:creationId xmlns:a16="http://schemas.microsoft.com/office/drawing/2014/main" id="{35851D73-BF5D-4329-A7EE-A7CF1E672545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1226;p41">
              <a:extLst>
                <a:ext uri="{FF2B5EF4-FFF2-40B4-BE49-F238E27FC236}">
                  <a16:creationId xmlns:a16="http://schemas.microsoft.com/office/drawing/2014/main" id="{6260868A-DAC9-4713-B939-047131B8F60F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1227;p41">
              <a:extLst>
                <a:ext uri="{FF2B5EF4-FFF2-40B4-BE49-F238E27FC236}">
                  <a16:creationId xmlns:a16="http://schemas.microsoft.com/office/drawing/2014/main" id="{E5F91982-53FD-4DC3-9102-2957EF0500F4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1228;p41">
              <a:extLst>
                <a:ext uri="{FF2B5EF4-FFF2-40B4-BE49-F238E27FC236}">
                  <a16:creationId xmlns:a16="http://schemas.microsoft.com/office/drawing/2014/main" id="{99EAF7D8-A702-414A-9069-E2E241F63706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1229;p41">
              <a:extLst>
                <a:ext uri="{FF2B5EF4-FFF2-40B4-BE49-F238E27FC236}">
                  <a16:creationId xmlns:a16="http://schemas.microsoft.com/office/drawing/2014/main" id="{5C1F8439-197E-4B1B-BABB-288541051BB2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1230;p41">
              <a:extLst>
                <a:ext uri="{FF2B5EF4-FFF2-40B4-BE49-F238E27FC236}">
                  <a16:creationId xmlns:a16="http://schemas.microsoft.com/office/drawing/2014/main" id="{49E625DD-50E0-4F1A-B800-BBE84612462E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1231;p41">
              <a:extLst>
                <a:ext uri="{FF2B5EF4-FFF2-40B4-BE49-F238E27FC236}">
                  <a16:creationId xmlns:a16="http://schemas.microsoft.com/office/drawing/2014/main" id="{E9D48872-E6D0-43B7-A6D0-C8DFA6F7BB0D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1232;p41">
              <a:extLst>
                <a:ext uri="{FF2B5EF4-FFF2-40B4-BE49-F238E27FC236}">
                  <a16:creationId xmlns:a16="http://schemas.microsoft.com/office/drawing/2014/main" id="{BF79C874-0E25-4B2B-97DE-5458C5B570A3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1233;p41">
              <a:extLst>
                <a:ext uri="{FF2B5EF4-FFF2-40B4-BE49-F238E27FC236}">
                  <a16:creationId xmlns:a16="http://schemas.microsoft.com/office/drawing/2014/main" id="{C0603A0B-5236-4B5A-AF22-9F1BC89011DC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060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620354" y="1913247"/>
            <a:ext cx="3787479" cy="658503"/>
          </a:xfrm>
        </p:spPr>
        <p:txBody>
          <a:bodyPr/>
          <a:lstStyle/>
          <a:p>
            <a:pPr marL="274320" indent="0" algn="l"/>
            <a:r>
              <a:rPr lang="ms-MY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Lompat si katak lompat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55838" y="918158"/>
            <a:ext cx="6632325" cy="1101010"/>
          </a:xfrm>
        </p:spPr>
        <p:txBody>
          <a:bodyPr/>
          <a:lstStyle/>
          <a:p>
            <a:r>
              <a:rPr lang="ms-MY" sz="41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Isi Kandungan</a:t>
            </a:r>
          </a:p>
        </p:txBody>
      </p:sp>
      <p:grpSp>
        <p:nvGrpSpPr>
          <p:cNvPr id="4" name="Google Shape;1160;p41">
            <a:extLst>
              <a:ext uri="{FF2B5EF4-FFF2-40B4-BE49-F238E27FC236}">
                <a16:creationId xmlns:a16="http://schemas.microsoft.com/office/drawing/2014/main" id="{815192A2-5A83-46AD-B120-6529DB94F37C}"/>
              </a:ext>
            </a:extLst>
          </p:cNvPr>
          <p:cNvGrpSpPr/>
          <p:nvPr/>
        </p:nvGrpSpPr>
        <p:grpSpPr>
          <a:xfrm>
            <a:off x="76212" y="3274972"/>
            <a:ext cx="1493135" cy="1792333"/>
            <a:chOff x="2444075" y="2506775"/>
            <a:chExt cx="2133050" cy="2560475"/>
          </a:xfrm>
        </p:grpSpPr>
        <p:sp>
          <p:nvSpPr>
            <p:cNvPr id="5" name="Google Shape;1161;p41">
              <a:extLst>
                <a:ext uri="{FF2B5EF4-FFF2-40B4-BE49-F238E27FC236}">
                  <a16:creationId xmlns:a16="http://schemas.microsoft.com/office/drawing/2014/main" id="{2DD5437D-85FC-4495-9F37-9CF34DF0EAD3}"/>
                </a:ext>
              </a:extLst>
            </p:cNvPr>
            <p:cNvSpPr/>
            <p:nvPr/>
          </p:nvSpPr>
          <p:spPr>
            <a:xfrm>
              <a:off x="4219950" y="2777675"/>
              <a:ext cx="307775" cy="56275"/>
            </a:xfrm>
            <a:custGeom>
              <a:avLst/>
              <a:gdLst/>
              <a:ahLst/>
              <a:cxnLst/>
              <a:rect l="l" t="t" r="r" b="b"/>
              <a:pathLst>
                <a:path w="12311" h="2251" extrusionOk="0">
                  <a:moveTo>
                    <a:pt x="0" y="1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162;p41">
              <a:extLst>
                <a:ext uri="{FF2B5EF4-FFF2-40B4-BE49-F238E27FC236}">
                  <a16:creationId xmlns:a16="http://schemas.microsoft.com/office/drawing/2014/main" id="{EB46CC0D-4836-4A34-8143-409A23F85F12}"/>
                </a:ext>
              </a:extLst>
            </p:cNvPr>
            <p:cNvSpPr/>
            <p:nvPr/>
          </p:nvSpPr>
          <p:spPr>
            <a:xfrm>
              <a:off x="4205500" y="2764000"/>
              <a:ext cx="371625" cy="84375"/>
            </a:xfrm>
            <a:custGeom>
              <a:avLst/>
              <a:gdLst/>
              <a:ahLst/>
              <a:cxnLst/>
              <a:rect l="l" t="t" r="r" b="b"/>
              <a:pathLst>
                <a:path w="14865" h="3375" extrusionOk="0">
                  <a:moveTo>
                    <a:pt x="9150" y="1125"/>
                  </a:moveTo>
                  <a:lnTo>
                    <a:pt x="10913" y="2220"/>
                  </a:lnTo>
                  <a:lnTo>
                    <a:pt x="1186" y="2220"/>
                  </a:lnTo>
                  <a:lnTo>
                    <a:pt x="1186" y="1125"/>
                  </a:lnTo>
                  <a:close/>
                  <a:moveTo>
                    <a:pt x="1" y="1"/>
                  </a:moveTo>
                  <a:lnTo>
                    <a:pt x="1" y="3375"/>
                  </a:lnTo>
                  <a:lnTo>
                    <a:pt x="14864" y="3375"/>
                  </a:lnTo>
                  <a:lnTo>
                    <a:pt x="9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163;p41">
              <a:extLst>
                <a:ext uri="{FF2B5EF4-FFF2-40B4-BE49-F238E27FC236}">
                  <a16:creationId xmlns:a16="http://schemas.microsoft.com/office/drawing/2014/main" id="{7096DD9B-E92D-41CA-8199-84A89A895674}"/>
                </a:ext>
              </a:extLst>
            </p:cNvPr>
            <p:cNvSpPr/>
            <p:nvPr/>
          </p:nvSpPr>
          <p:spPr>
            <a:xfrm>
              <a:off x="2826300" y="2722225"/>
              <a:ext cx="1393675" cy="111725"/>
            </a:xfrm>
            <a:custGeom>
              <a:avLst/>
              <a:gdLst/>
              <a:ahLst/>
              <a:cxnLst/>
              <a:rect l="l" t="t" r="r" b="b"/>
              <a:pathLst>
                <a:path w="55747" h="4469" extrusionOk="0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164;p41">
              <a:extLst>
                <a:ext uri="{FF2B5EF4-FFF2-40B4-BE49-F238E27FC236}">
                  <a16:creationId xmlns:a16="http://schemas.microsoft.com/office/drawing/2014/main" id="{067C8350-5197-4D9A-B29D-7870514EB6E2}"/>
                </a:ext>
              </a:extLst>
            </p:cNvPr>
            <p:cNvSpPr/>
            <p:nvPr/>
          </p:nvSpPr>
          <p:spPr>
            <a:xfrm>
              <a:off x="2812625" y="2707775"/>
              <a:ext cx="1421775" cy="140600"/>
            </a:xfrm>
            <a:custGeom>
              <a:avLst/>
              <a:gdLst/>
              <a:ahLst/>
              <a:cxnLst/>
              <a:rect l="l" t="t" r="r" b="b"/>
              <a:pathLst>
                <a:path w="56871" h="5624" extrusionOk="0">
                  <a:moveTo>
                    <a:pt x="55716" y="1125"/>
                  </a:moveTo>
                  <a:lnTo>
                    <a:pt x="55716" y="4469"/>
                  </a:lnTo>
                  <a:lnTo>
                    <a:pt x="1125" y="4469"/>
                  </a:lnTo>
                  <a:lnTo>
                    <a:pt x="1125" y="1125"/>
                  </a:lnTo>
                  <a:close/>
                  <a:moveTo>
                    <a:pt x="1" y="1"/>
                  </a:moveTo>
                  <a:lnTo>
                    <a:pt x="1" y="5624"/>
                  </a:lnTo>
                  <a:lnTo>
                    <a:pt x="56871" y="5624"/>
                  </a:lnTo>
                  <a:lnTo>
                    <a:pt x="56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165;p41">
              <a:extLst>
                <a:ext uri="{FF2B5EF4-FFF2-40B4-BE49-F238E27FC236}">
                  <a16:creationId xmlns:a16="http://schemas.microsoft.com/office/drawing/2014/main" id="{6CC1CE89-5845-4248-878A-8A6C15BC9C81}"/>
                </a:ext>
              </a:extLst>
            </p:cNvPr>
            <p:cNvSpPr/>
            <p:nvPr/>
          </p:nvSpPr>
          <p:spPr>
            <a:xfrm>
              <a:off x="2750325" y="2833925"/>
              <a:ext cx="120075" cy="1721925"/>
            </a:xfrm>
            <a:custGeom>
              <a:avLst/>
              <a:gdLst/>
              <a:ahLst/>
              <a:cxnLst/>
              <a:rect l="l" t="t" r="r" b="b"/>
              <a:pathLst>
                <a:path w="4803" h="68877" extrusionOk="0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166;p41">
              <a:extLst>
                <a:ext uri="{FF2B5EF4-FFF2-40B4-BE49-F238E27FC236}">
                  <a16:creationId xmlns:a16="http://schemas.microsoft.com/office/drawing/2014/main" id="{512AEF3D-4303-4F42-8078-2122F6557DF9}"/>
                </a:ext>
              </a:extLst>
            </p:cNvPr>
            <p:cNvSpPr/>
            <p:nvPr/>
          </p:nvSpPr>
          <p:spPr>
            <a:xfrm>
              <a:off x="2736650" y="2819475"/>
              <a:ext cx="148200" cy="1750825"/>
            </a:xfrm>
            <a:custGeom>
              <a:avLst/>
              <a:gdLst/>
              <a:ahLst/>
              <a:cxnLst/>
              <a:rect l="l" t="t" r="r" b="b"/>
              <a:pathLst>
                <a:path w="5928" h="70033" extrusionOk="0">
                  <a:moveTo>
                    <a:pt x="4772" y="1156"/>
                  </a:moveTo>
                  <a:lnTo>
                    <a:pt x="4772" y="68907"/>
                  </a:lnTo>
                  <a:lnTo>
                    <a:pt x="1125" y="68907"/>
                  </a:lnTo>
                  <a:lnTo>
                    <a:pt x="1125" y="1156"/>
                  </a:lnTo>
                  <a:close/>
                  <a:moveTo>
                    <a:pt x="0" y="1"/>
                  </a:moveTo>
                  <a:lnTo>
                    <a:pt x="0" y="70032"/>
                  </a:lnTo>
                  <a:lnTo>
                    <a:pt x="5927" y="70032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167;p41">
              <a:extLst>
                <a:ext uri="{FF2B5EF4-FFF2-40B4-BE49-F238E27FC236}">
                  <a16:creationId xmlns:a16="http://schemas.microsoft.com/office/drawing/2014/main" id="{B65B904A-21AF-493D-8C28-CEB4256BDEBB}"/>
                </a:ext>
              </a:extLst>
            </p:cNvPr>
            <p:cNvSpPr/>
            <p:nvPr/>
          </p:nvSpPr>
          <p:spPr>
            <a:xfrm>
              <a:off x="2667500" y="4102925"/>
              <a:ext cx="277375" cy="277400"/>
            </a:xfrm>
            <a:custGeom>
              <a:avLst/>
              <a:gdLst/>
              <a:ahLst/>
              <a:cxnLst/>
              <a:rect l="l" t="t" r="r" b="b"/>
              <a:pathLst>
                <a:path w="11095" h="11096" extrusionOk="0">
                  <a:moveTo>
                    <a:pt x="5562" y="1"/>
                  </a:moveTo>
                  <a:cubicBezTo>
                    <a:pt x="2493" y="1"/>
                    <a:pt x="0" y="2493"/>
                    <a:pt x="0" y="5563"/>
                  </a:cubicBezTo>
                  <a:cubicBezTo>
                    <a:pt x="0" y="8603"/>
                    <a:pt x="2493" y="11095"/>
                    <a:pt x="5562" y="11095"/>
                  </a:cubicBezTo>
                  <a:cubicBezTo>
                    <a:pt x="8632" y="11095"/>
                    <a:pt x="11094" y="8603"/>
                    <a:pt x="11094" y="5563"/>
                  </a:cubicBezTo>
                  <a:cubicBezTo>
                    <a:pt x="11094" y="2493"/>
                    <a:pt x="8632" y="1"/>
                    <a:pt x="5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168;p41">
              <a:extLst>
                <a:ext uri="{FF2B5EF4-FFF2-40B4-BE49-F238E27FC236}">
                  <a16:creationId xmlns:a16="http://schemas.microsoft.com/office/drawing/2014/main" id="{E5FF5981-04B6-4864-BB42-D3394E8B0DFB}"/>
                </a:ext>
              </a:extLst>
            </p:cNvPr>
            <p:cNvSpPr/>
            <p:nvPr/>
          </p:nvSpPr>
          <p:spPr>
            <a:xfrm>
              <a:off x="2653800" y="4088500"/>
              <a:ext cx="307025" cy="306250"/>
            </a:xfrm>
            <a:custGeom>
              <a:avLst/>
              <a:gdLst/>
              <a:ahLst/>
              <a:cxnLst/>
              <a:rect l="l" t="t" r="r" b="b"/>
              <a:pathLst>
                <a:path w="12281" h="12250" extrusionOk="0">
                  <a:moveTo>
                    <a:pt x="6110" y="1155"/>
                  </a:moveTo>
                  <a:cubicBezTo>
                    <a:pt x="8876" y="1155"/>
                    <a:pt x="11095" y="3374"/>
                    <a:pt x="11095" y="6140"/>
                  </a:cubicBezTo>
                  <a:cubicBezTo>
                    <a:pt x="11095" y="8876"/>
                    <a:pt x="8846" y="11095"/>
                    <a:pt x="6110" y="11095"/>
                  </a:cubicBezTo>
                  <a:cubicBezTo>
                    <a:pt x="3375" y="11095"/>
                    <a:pt x="1126" y="8876"/>
                    <a:pt x="1126" y="6140"/>
                  </a:cubicBezTo>
                  <a:cubicBezTo>
                    <a:pt x="1126" y="3374"/>
                    <a:pt x="3375" y="1155"/>
                    <a:pt x="6110" y="1155"/>
                  </a:cubicBezTo>
                  <a:close/>
                  <a:moveTo>
                    <a:pt x="6110" y="0"/>
                  </a:moveTo>
                  <a:cubicBezTo>
                    <a:pt x="2737" y="0"/>
                    <a:pt x="1" y="2736"/>
                    <a:pt x="1" y="6140"/>
                  </a:cubicBezTo>
                  <a:cubicBezTo>
                    <a:pt x="1" y="9514"/>
                    <a:pt x="2737" y="12250"/>
                    <a:pt x="6110" y="12250"/>
                  </a:cubicBezTo>
                  <a:cubicBezTo>
                    <a:pt x="9484" y="12250"/>
                    <a:pt x="12281" y="9514"/>
                    <a:pt x="12220" y="6140"/>
                  </a:cubicBezTo>
                  <a:cubicBezTo>
                    <a:pt x="12220" y="2736"/>
                    <a:pt x="9484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169;p41">
              <a:extLst>
                <a:ext uri="{FF2B5EF4-FFF2-40B4-BE49-F238E27FC236}">
                  <a16:creationId xmlns:a16="http://schemas.microsoft.com/office/drawing/2014/main" id="{578CC270-EC1B-41EB-B7EA-64E187C257AF}"/>
                </a:ext>
              </a:extLst>
            </p:cNvPr>
            <p:cNvSpPr/>
            <p:nvPr/>
          </p:nvSpPr>
          <p:spPr>
            <a:xfrm>
              <a:off x="3660675" y="2639375"/>
              <a:ext cx="277375" cy="277400"/>
            </a:xfrm>
            <a:custGeom>
              <a:avLst/>
              <a:gdLst/>
              <a:ahLst/>
              <a:cxnLst/>
              <a:rect l="l" t="t" r="r" b="b"/>
              <a:pathLst>
                <a:path w="11095" h="11096" extrusionOk="0">
                  <a:moveTo>
                    <a:pt x="5532" y="1"/>
                  </a:moveTo>
                  <a:cubicBezTo>
                    <a:pt x="2462" y="1"/>
                    <a:pt x="0" y="2463"/>
                    <a:pt x="0" y="5533"/>
                  </a:cubicBezTo>
                  <a:cubicBezTo>
                    <a:pt x="0" y="8603"/>
                    <a:pt x="2462" y="11095"/>
                    <a:pt x="5532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63"/>
                    <a:pt x="8602" y="1"/>
                    <a:pt x="5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170;p41">
              <a:extLst>
                <a:ext uri="{FF2B5EF4-FFF2-40B4-BE49-F238E27FC236}">
                  <a16:creationId xmlns:a16="http://schemas.microsoft.com/office/drawing/2014/main" id="{3844D7A4-84E9-4411-A8E9-F76369634E44}"/>
                </a:ext>
              </a:extLst>
            </p:cNvPr>
            <p:cNvSpPr/>
            <p:nvPr/>
          </p:nvSpPr>
          <p:spPr>
            <a:xfrm>
              <a:off x="3646225" y="2625700"/>
              <a:ext cx="306275" cy="306275"/>
            </a:xfrm>
            <a:custGeom>
              <a:avLst/>
              <a:gdLst/>
              <a:ahLst/>
              <a:cxnLst/>
              <a:rect l="l" t="t" r="r" b="b"/>
              <a:pathLst>
                <a:path w="12251" h="12251" extrusionOk="0">
                  <a:moveTo>
                    <a:pt x="6110" y="1125"/>
                  </a:moveTo>
                  <a:cubicBezTo>
                    <a:pt x="8846" y="1125"/>
                    <a:pt x="11095" y="3344"/>
                    <a:pt x="11095" y="6080"/>
                  </a:cubicBezTo>
                  <a:cubicBezTo>
                    <a:pt x="11095" y="8816"/>
                    <a:pt x="8846" y="11065"/>
                    <a:pt x="6110" y="11065"/>
                  </a:cubicBezTo>
                  <a:cubicBezTo>
                    <a:pt x="3375" y="11065"/>
                    <a:pt x="1125" y="8816"/>
                    <a:pt x="1125" y="6080"/>
                  </a:cubicBezTo>
                  <a:cubicBezTo>
                    <a:pt x="1125" y="3344"/>
                    <a:pt x="3375" y="1125"/>
                    <a:pt x="6110" y="1125"/>
                  </a:cubicBezTo>
                  <a:close/>
                  <a:moveTo>
                    <a:pt x="6110" y="1"/>
                  </a:moveTo>
                  <a:cubicBezTo>
                    <a:pt x="2736" y="1"/>
                    <a:pt x="1" y="2736"/>
                    <a:pt x="1" y="6141"/>
                  </a:cubicBezTo>
                  <a:cubicBezTo>
                    <a:pt x="1" y="9515"/>
                    <a:pt x="2736" y="12250"/>
                    <a:pt x="6110" y="12250"/>
                  </a:cubicBezTo>
                  <a:cubicBezTo>
                    <a:pt x="9515" y="12250"/>
                    <a:pt x="12250" y="9484"/>
                    <a:pt x="12250" y="6141"/>
                  </a:cubicBezTo>
                  <a:cubicBezTo>
                    <a:pt x="12250" y="2736"/>
                    <a:pt x="9484" y="1"/>
                    <a:pt x="6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171;p41">
              <a:extLst>
                <a:ext uri="{FF2B5EF4-FFF2-40B4-BE49-F238E27FC236}">
                  <a16:creationId xmlns:a16="http://schemas.microsoft.com/office/drawing/2014/main" id="{3227A2CA-5583-45C1-A012-B4E59B4A015C}"/>
                </a:ext>
              </a:extLst>
            </p:cNvPr>
            <p:cNvSpPr/>
            <p:nvPr/>
          </p:nvSpPr>
          <p:spPr>
            <a:xfrm>
              <a:off x="2460050" y="2520650"/>
              <a:ext cx="351075" cy="340650"/>
            </a:xfrm>
            <a:custGeom>
              <a:avLst/>
              <a:gdLst/>
              <a:ahLst/>
              <a:cxnLst/>
              <a:rect l="l" t="t" r="r" b="b"/>
              <a:pathLst>
                <a:path w="14043" h="13626" extrusionOk="0">
                  <a:moveTo>
                    <a:pt x="4715" y="1"/>
                  </a:moveTo>
                  <a:cubicBezTo>
                    <a:pt x="3610" y="1"/>
                    <a:pt x="2508" y="419"/>
                    <a:pt x="1672" y="1254"/>
                  </a:cubicBezTo>
                  <a:cubicBezTo>
                    <a:pt x="0" y="2957"/>
                    <a:pt x="0" y="5692"/>
                    <a:pt x="1672" y="7364"/>
                  </a:cubicBezTo>
                  <a:lnTo>
                    <a:pt x="7933" y="13625"/>
                  </a:lnTo>
                  <a:lnTo>
                    <a:pt x="14043" y="7516"/>
                  </a:lnTo>
                  <a:lnTo>
                    <a:pt x="7781" y="1254"/>
                  </a:lnTo>
                  <a:cubicBezTo>
                    <a:pt x="6930" y="419"/>
                    <a:pt x="5821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172;p41">
              <a:extLst>
                <a:ext uri="{FF2B5EF4-FFF2-40B4-BE49-F238E27FC236}">
                  <a16:creationId xmlns:a16="http://schemas.microsoft.com/office/drawing/2014/main" id="{87B69D3C-A93E-40C8-BEF7-6C5E87C36FD0}"/>
                </a:ext>
              </a:extLst>
            </p:cNvPr>
            <p:cNvSpPr/>
            <p:nvPr/>
          </p:nvSpPr>
          <p:spPr>
            <a:xfrm>
              <a:off x="2444075" y="2506775"/>
              <a:ext cx="387575" cy="375800"/>
            </a:xfrm>
            <a:custGeom>
              <a:avLst/>
              <a:gdLst/>
              <a:ahLst/>
              <a:cxnLst/>
              <a:rect l="l" t="t" r="r" b="b"/>
              <a:pathLst>
                <a:path w="15503" h="15032" extrusionOk="0">
                  <a:moveTo>
                    <a:pt x="5350" y="1110"/>
                  </a:moveTo>
                  <a:cubicBezTo>
                    <a:pt x="6323" y="1110"/>
                    <a:pt x="7296" y="1506"/>
                    <a:pt x="7995" y="2235"/>
                  </a:cubicBezTo>
                  <a:lnTo>
                    <a:pt x="13892" y="8101"/>
                  </a:lnTo>
                  <a:lnTo>
                    <a:pt x="8572" y="13421"/>
                  </a:lnTo>
                  <a:lnTo>
                    <a:pt x="2676" y="7554"/>
                  </a:lnTo>
                  <a:cubicBezTo>
                    <a:pt x="1247" y="6065"/>
                    <a:pt x="1247" y="3664"/>
                    <a:pt x="2676" y="2235"/>
                  </a:cubicBezTo>
                  <a:cubicBezTo>
                    <a:pt x="3405" y="1506"/>
                    <a:pt x="4408" y="1110"/>
                    <a:pt x="5350" y="1110"/>
                  </a:cubicBezTo>
                  <a:close/>
                  <a:moveTo>
                    <a:pt x="5350" y="1"/>
                  </a:moveTo>
                  <a:cubicBezTo>
                    <a:pt x="4097" y="1"/>
                    <a:pt x="2843" y="472"/>
                    <a:pt x="1885" y="1414"/>
                  </a:cubicBezTo>
                  <a:cubicBezTo>
                    <a:pt x="1" y="3329"/>
                    <a:pt x="1" y="6430"/>
                    <a:pt x="1885" y="8345"/>
                  </a:cubicBezTo>
                  <a:lnTo>
                    <a:pt x="8572" y="15032"/>
                  </a:lnTo>
                  <a:lnTo>
                    <a:pt x="15503" y="8101"/>
                  </a:lnTo>
                  <a:lnTo>
                    <a:pt x="8815" y="1414"/>
                  </a:lnTo>
                  <a:cubicBezTo>
                    <a:pt x="7858" y="472"/>
                    <a:pt x="6604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173;p41">
              <a:extLst>
                <a:ext uri="{FF2B5EF4-FFF2-40B4-BE49-F238E27FC236}">
                  <a16:creationId xmlns:a16="http://schemas.microsoft.com/office/drawing/2014/main" id="{26C534B2-DD43-4FAD-9E60-AFEBAEE2A7DB}"/>
                </a:ext>
              </a:extLst>
            </p:cNvPr>
            <p:cNvSpPr/>
            <p:nvPr/>
          </p:nvSpPr>
          <p:spPr>
            <a:xfrm>
              <a:off x="2779950" y="4555825"/>
              <a:ext cx="90450" cy="326025"/>
            </a:xfrm>
            <a:custGeom>
              <a:avLst/>
              <a:gdLst/>
              <a:ahLst/>
              <a:cxnLst/>
              <a:rect l="l" t="t" r="r" b="b"/>
              <a:pathLst>
                <a:path w="3618" h="13041" extrusionOk="0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174;p41">
              <a:extLst>
                <a:ext uri="{FF2B5EF4-FFF2-40B4-BE49-F238E27FC236}">
                  <a16:creationId xmlns:a16="http://schemas.microsoft.com/office/drawing/2014/main" id="{121BDF50-8AFC-4B28-8EEE-9F410B7BFA72}"/>
                </a:ext>
              </a:extLst>
            </p:cNvPr>
            <p:cNvSpPr/>
            <p:nvPr/>
          </p:nvSpPr>
          <p:spPr>
            <a:xfrm>
              <a:off x="2765525" y="4542150"/>
              <a:ext cx="119325" cy="354125"/>
            </a:xfrm>
            <a:custGeom>
              <a:avLst/>
              <a:gdLst/>
              <a:ahLst/>
              <a:cxnLst/>
              <a:rect l="l" t="t" r="r" b="b"/>
              <a:pathLst>
                <a:path w="4773" h="14165" extrusionOk="0">
                  <a:moveTo>
                    <a:pt x="3617" y="1125"/>
                  </a:moveTo>
                  <a:lnTo>
                    <a:pt x="3617" y="13010"/>
                  </a:lnTo>
                  <a:lnTo>
                    <a:pt x="1155" y="13010"/>
                  </a:lnTo>
                  <a:lnTo>
                    <a:pt x="1155" y="1125"/>
                  </a:lnTo>
                  <a:close/>
                  <a:moveTo>
                    <a:pt x="0" y="0"/>
                  </a:moveTo>
                  <a:lnTo>
                    <a:pt x="0" y="14165"/>
                  </a:lnTo>
                  <a:lnTo>
                    <a:pt x="4772" y="14165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175;p41">
              <a:extLst>
                <a:ext uri="{FF2B5EF4-FFF2-40B4-BE49-F238E27FC236}">
                  <a16:creationId xmlns:a16="http://schemas.microsoft.com/office/drawing/2014/main" id="{F41F0F7C-0FF0-49E1-A80F-201D11E0DA00}"/>
                </a:ext>
              </a:extLst>
            </p:cNvPr>
            <p:cNvSpPr/>
            <p:nvPr/>
          </p:nvSpPr>
          <p:spPr>
            <a:xfrm>
              <a:off x="2855950" y="4881825"/>
              <a:ext cx="28900" cy="185425"/>
            </a:xfrm>
            <a:custGeom>
              <a:avLst/>
              <a:gdLst/>
              <a:ahLst/>
              <a:cxnLst/>
              <a:rect l="l" t="t" r="r" b="b"/>
              <a:pathLst>
                <a:path w="1156" h="7417" extrusionOk="0">
                  <a:moveTo>
                    <a:pt x="0" y="0"/>
                  </a:moveTo>
                  <a:lnTo>
                    <a:pt x="0" y="7417"/>
                  </a:lnTo>
                  <a:lnTo>
                    <a:pt x="1155" y="7417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176;p41">
              <a:extLst>
                <a:ext uri="{FF2B5EF4-FFF2-40B4-BE49-F238E27FC236}">
                  <a16:creationId xmlns:a16="http://schemas.microsoft.com/office/drawing/2014/main" id="{CFA0D516-0D05-4200-8930-A5BCA1879545}"/>
                </a:ext>
              </a:extLst>
            </p:cNvPr>
            <p:cNvSpPr/>
            <p:nvPr/>
          </p:nvSpPr>
          <p:spPr>
            <a:xfrm>
              <a:off x="2618850" y="2625700"/>
              <a:ext cx="415700" cy="416450"/>
            </a:xfrm>
            <a:custGeom>
              <a:avLst/>
              <a:gdLst/>
              <a:ahLst/>
              <a:cxnLst/>
              <a:rect l="l" t="t" r="r" b="b"/>
              <a:pathLst>
                <a:path w="16628" h="16658" extrusionOk="0">
                  <a:moveTo>
                    <a:pt x="8299" y="1"/>
                  </a:moveTo>
                  <a:cubicBezTo>
                    <a:pt x="3709" y="1"/>
                    <a:pt x="1" y="3740"/>
                    <a:pt x="1" y="8329"/>
                  </a:cubicBezTo>
                  <a:cubicBezTo>
                    <a:pt x="1" y="12919"/>
                    <a:pt x="3709" y="16658"/>
                    <a:pt x="8299" y="16658"/>
                  </a:cubicBezTo>
                  <a:cubicBezTo>
                    <a:pt x="12889" y="16658"/>
                    <a:pt x="16627" y="12919"/>
                    <a:pt x="16627" y="8329"/>
                  </a:cubicBezTo>
                  <a:cubicBezTo>
                    <a:pt x="16627" y="3740"/>
                    <a:pt x="12889" y="1"/>
                    <a:pt x="8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177;p41">
              <a:extLst>
                <a:ext uri="{FF2B5EF4-FFF2-40B4-BE49-F238E27FC236}">
                  <a16:creationId xmlns:a16="http://schemas.microsoft.com/office/drawing/2014/main" id="{62F6A3E6-1A19-41A6-B7E1-D14B4BBDDA45}"/>
                </a:ext>
              </a:extLst>
            </p:cNvPr>
            <p:cNvSpPr/>
            <p:nvPr/>
          </p:nvSpPr>
          <p:spPr>
            <a:xfrm>
              <a:off x="2604425" y="2611275"/>
              <a:ext cx="444550" cy="445325"/>
            </a:xfrm>
            <a:custGeom>
              <a:avLst/>
              <a:gdLst/>
              <a:ahLst/>
              <a:cxnLst/>
              <a:rect l="l" t="t" r="r" b="b"/>
              <a:pathLst>
                <a:path w="17782" h="17813" extrusionOk="0">
                  <a:moveTo>
                    <a:pt x="8876" y="1155"/>
                  </a:moveTo>
                  <a:cubicBezTo>
                    <a:pt x="13131" y="1155"/>
                    <a:pt x="16627" y="4651"/>
                    <a:pt x="16627" y="8906"/>
                  </a:cubicBezTo>
                  <a:cubicBezTo>
                    <a:pt x="16627" y="13162"/>
                    <a:pt x="13131" y="16657"/>
                    <a:pt x="8876" y="16657"/>
                  </a:cubicBezTo>
                  <a:cubicBezTo>
                    <a:pt x="4620" y="16657"/>
                    <a:pt x="1125" y="13162"/>
                    <a:pt x="1125" y="8906"/>
                  </a:cubicBezTo>
                  <a:cubicBezTo>
                    <a:pt x="1125" y="4651"/>
                    <a:pt x="4620" y="1155"/>
                    <a:pt x="8876" y="1155"/>
                  </a:cubicBezTo>
                  <a:close/>
                  <a:moveTo>
                    <a:pt x="8876" y="0"/>
                  </a:moveTo>
                  <a:cubicBezTo>
                    <a:pt x="3982" y="0"/>
                    <a:pt x="0" y="4013"/>
                    <a:pt x="0" y="8906"/>
                  </a:cubicBezTo>
                  <a:cubicBezTo>
                    <a:pt x="0" y="13800"/>
                    <a:pt x="3982" y="17812"/>
                    <a:pt x="8876" y="17812"/>
                  </a:cubicBezTo>
                  <a:cubicBezTo>
                    <a:pt x="13769" y="17812"/>
                    <a:pt x="17782" y="13800"/>
                    <a:pt x="17782" y="8906"/>
                  </a:cubicBezTo>
                  <a:cubicBezTo>
                    <a:pt x="17782" y="4013"/>
                    <a:pt x="13769" y="0"/>
                    <a:pt x="8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178;p41">
              <a:extLst>
                <a:ext uri="{FF2B5EF4-FFF2-40B4-BE49-F238E27FC236}">
                  <a16:creationId xmlns:a16="http://schemas.microsoft.com/office/drawing/2014/main" id="{B18D2D60-6F7D-465E-B09D-A7FB33104058}"/>
                </a:ext>
              </a:extLst>
            </p:cNvPr>
            <p:cNvSpPr/>
            <p:nvPr/>
          </p:nvSpPr>
          <p:spPr>
            <a:xfrm>
              <a:off x="2718400" y="2726025"/>
              <a:ext cx="216600" cy="216575"/>
            </a:xfrm>
            <a:custGeom>
              <a:avLst/>
              <a:gdLst/>
              <a:ahLst/>
              <a:cxnLst/>
              <a:rect l="l" t="t" r="r" b="b"/>
              <a:pathLst>
                <a:path w="8664" h="8663" extrusionOk="0">
                  <a:moveTo>
                    <a:pt x="4317" y="0"/>
                  </a:moveTo>
                  <a:cubicBezTo>
                    <a:pt x="1946" y="0"/>
                    <a:pt x="1" y="1915"/>
                    <a:pt x="1" y="4316"/>
                  </a:cubicBezTo>
                  <a:cubicBezTo>
                    <a:pt x="1" y="6717"/>
                    <a:pt x="1946" y="8663"/>
                    <a:pt x="4317" y="8663"/>
                  </a:cubicBezTo>
                  <a:cubicBezTo>
                    <a:pt x="6718" y="8663"/>
                    <a:pt x="8663" y="6717"/>
                    <a:pt x="8663" y="4316"/>
                  </a:cubicBezTo>
                  <a:cubicBezTo>
                    <a:pt x="8663" y="1915"/>
                    <a:pt x="6718" y="0"/>
                    <a:pt x="4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179;p41">
              <a:extLst>
                <a:ext uri="{FF2B5EF4-FFF2-40B4-BE49-F238E27FC236}">
                  <a16:creationId xmlns:a16="http://schemas.microsoft.com/office/drawing/2014/main" id="{C09EA8A0-82E3-41E9-86F8-1BF76BFB8432}"/>
                </a:ext>
              </a:extLst>
            </p:cNvPr>
            <p:cNvSpPr/>
            <p:nvPr/>
          </p:nvSpPr>
          <p:spPr>
            <a:xfrm>
              <a:off x="2703975" y="2711575"/>
              <a:ext cx="244700" cy="244700"/>
            </a:xfrm>
            <a:custGeom>
              <a:avLst/>
              <a:gdLst/>
              <a:ahLst/>
              <a:cxnLst/>
              <a:rect l="l" t="t" r="r" b="b"/>
              <a:pathLst>
                <a:path w="9788" h="9788" extrusionOk="0">
                  <a:moveTo>
                    <a:pt x="4894" y="1186"/>
                  </a:moveTo>
                  <a:cubicBezTo>
                    <a:pt x="6961" y="1186"/>
                    <a:pt x="8632" y="2858"/>
                    <a:pt x="8663" y="4925"/>
                  </a:cubicBezTo>
                  <a:cubicBezTo>
                    <a:pt x="8663" y="7022"/>
                    <a:pt x="6961" y="8694"/>
                    <a:pt x="4894" y="8694"/>
                  </a:cubicBezTo>
                  <a:cubicBezTo>
                    <a:pt x="2827" y="8694"/>
                    <a:pt x="1155" y="6992"/>
                    <a:pt x="1155" y="4925"/>
                  </a:cubicBezTo>
                  <a:cubicBezTo>
                    <a:pt x="1155" y="2858"/>
                    <a:pt x="2857" y="1186"/>
                    <a:pt x="4894" y="1186"/>
                  </a:cubicBezTo>
                  <a:close/>
                  <a:moveTo>
                    <a:pt x="4894" y="1"/>
                  </a:moveTo>
                  <a:cubicBezTo>
                    <a:pt x="2219" y="1"/>
                    <a:pt x="0" y="2189"/>
                    <a:pt x="0" y="4894"/>
                  </a:cubicBezTo>
                  <a:cubicBezTo>
                    <a:pt x="0" y="7599"/>
                    <a:pt x="2189" y="9788"/>
                    <a:pt x="4894" y="9788"/>
                  </a:cubicBezTo>
                  <a:cubicBezTo>
                    <a:pt x="7599" y="9788"/>
                    <a:pt x="9757" y="7599"/>
                    <a:pt x="9787" y="4894"/>
                  </a:cubicBezTo>
                  <a:cubicBezTo>
                    <a:pt x="9787" y="2189"/>
                    <a:pt x="7599" y="1"/>
                    <a:pt x="4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1180;p41">
            <a:extLst>
              <a:ext uri="{FF2B5EF4-FFF2-40B4-BE49-F238E27FC236}">
                <a16:creationId xmlns:a16="http://schemas.microsoft.com/office/drawing/2014/main" id="{03F6F8D1-6555-4F8A-A427-38E875DB0BF0}"/>
              </a:ext>
            </a:extLst>
          </p:cNvPr>
          <p:cNvGrpSpPr/>
          <p:nvPr/>
        </p:nvGrpSpPr>
        <p:grpSpPr>
          <a:xfrm>
            <a:off x="720003" y="2493615"/>
            <a:ext cx="327163" cy="637788"/>
            <a:chOff x="2114275" y="3036050"/>
            <a:chExt cx="467375" cy="911125"/>
          </a:xfrm>
        </p:grpSpPr>
        <p:sp>
          <p:nvSpPr>
            <p:cNvPr id="25" name="Google Shape;1181;p41">
              <a:extLst>
                <a:ext uri="{FF2B5EF4-FFF2-40B4-BE49-F238E27FC236}">
                  <a16:creationId xmlns:a16="http://schemas.microsoft.com/office/drawing/2014/main" id="{F7FF6432-7269-4910-93DD-5DB61D56FA23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182;p41">
              <a:extLst>
                <a:ext uri="{FF2B5EF4-FFF2-40B4-BE49-F238E27FC236}">
                  <a16:creationId xmlns:a16="http://schemas.microsoft.com/office/drawing/2014/main" id="{678798B6-7CA1-45C4-A3A5-0E4C5A942465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183;p41">
              <a:extLst>
                <a:ext uri="{FF2B5EF4-FFF2-40B4-BE49-F238E27FC236}">
                  <a16:creationId xmlns:a16="http://schemas.microsoft.com/office/drawing/2014/main" id="{88F09B7D-2D14-41E5-88CE-9B750233F4F8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1184;p41">
            <a:extLst>
              <a:ext uri="{FF2B5EF4-FFF2-40B4-BE49-F238E27FC236}">
                <a16:creationId xmlns:a16="http://schemas.microsoft.com/office/drawing/2014/main" id="{B6BB16F0-A376-485E-B877-C6B202973E3A}"/>
              </a:ext>
            </a:extLst>
          </p:cNvPr>
          <p:cNvGrpSpPr/>
          <p:nvPr/>
        </p:nvGrpSpPr>
        <p:grpSpPr>
          <a:xfrm>
            <a:off x="5587625" y="541030"/>
            <a:ext cx="1552163" cy="755352"/>
            <a:chOff x="359700" y="4031500"/>
            <a:chExt cx="2217375" cy="1079075"/>
          </a:xfrm>
        </p:grpSpPr>
        <p:sp>
          <p:nvSpPr>
            <p:cNvPr id="29" name="Google Shape;1185;p41">
              <a:extLst>
                <a:ext uri="{FF2B5EF4-FFF2-40B4-BE49-F238E27FC236}">
                  <a16:creationId xmlns:a16="http://schemas.microsoft.com/office/drawing/2014/main" id="{5D8A96BD-EDD9-4474-9F0E-0C8047E15610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186;p41">
              <a:extLst>
                <a:ext uri="{FF2B5EF4-FFF2-40B4-BE49-F238E27FC236}">
                  <a16:creationId xmlns:a16="http://schemas.microsoft.com/office/drawing/2014/main" id="{CA7930D4-0B06-452A-BEAC-11BF6AD864F3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1187;p41">
            <a:extLst>
              <a:ext uri="{FF2B5EF4-FFF2-40B4-BE49-F238E27FC236}">
                <a16:creationId xmlns:a16="http://schemas.microsoft.com/office/drawing/2014/main" id="{B6925643-4812-45FE-A546-88E5862239C8}"/>
              </a:ext>
            </a:extLst>
          </p:cNvPr>
          <p:cNvGrpSpPr/>
          <p:nvPr/>
        </p:nvGrpSpPr>
        <p:grpSpPr>
          <a:xfrm>
            <a:off x="720002" y="4404927"/>
            <a:ext cx="1675047" cy="149573"/>
            <a:chOff x="4790625" y="1824675"/>
            <a:chExt cx="2392925" cy="213675"/>
          </a:xfrm>
        </p:grpSpPr>
        <p:sp>
          <p:nvSpPr>
            <p:cNvPr id="32" name="Google Shape;1188;p41">
              <a:extLst>
                <a:ext uri="{FF2B5EF4-FFF2-40B4-BE49-F238E27FC236}">
                  <a16:creationId xmlns:a16="http://schemas.microsoft.com/office/drawing/2014/main" id="{B98AB369-06D8-43F6-A23A-9F3EE9344055}"/>
                </a:ext>
              </a:extLst>
            </p:cNvPr>
            <p:cNvSpPr/>
            <p:nvPr/>
          </p:nvSpPr>
          <p:spPr>
            <a:xfrm>
              <a:off x="5005675" y="1839225"/>
              <a:ext cx="2163450" cy="184675"/>
            </a:xfrm>
            <a:custGeom>
              <a:avLst/>
              <a:gdLst/>
              <a:ahLst/>
              <a:cxnLst/>
              <a:rect l="l" t="t" r="r" b="b"/>
              <a:pathLst>
                <a:path w="86538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82859" y="7387"/>
                  </a:lnTo>
                  <a:cubicBezTo>
                    <a:pt x="84926" y="7387"/>
                    <a:pt x="86537" y="5745"/>
                    <a:pt x="86537" y="3709"/>
                  </a:cubicBezTo>
                  <a:cubicBezTo>
                    <a:pt x="86537" y="1642"/>
                    <a:pt x="84865" y="0"/>
                    <a:pt x="8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189;p41">
              <a:extLst>
                <a:ext uri="{FF2B5EF4-FFF2-40B4-BE49-F238E27FC236}">
                  <a16:creationId xmlns:a16="http://schemas.microsoft.com/office/drawing/2014/main" id="{E8EB5124-655D-4EF7-98FF-5F7034A2597E}"/>
                </a:ext>
              </a:extLst>
            </p:cNvPr>
            <p:cNvSpPr/>
            <p:nvPr/>
          </p:nvSpPr>
          <p:spPr>
            <a:xfrm>
              <a:off x="4991250" y="1825550"/>
              <a:ext cx="2192300" cy="212800"/>
            </a:xfrm>
            <a:custGeom>
              <a:avLst/>
              <a:gdLst/>
              <a:ahLst/>
              <a:cxnLst/>
              <a:rect l="l" t="t" r="r" b="b"/>
              <a:pathLst>
                <a:path w="87692" h="8512" extrusionOk="0">
                  <a:moveTo>
                    <a:pt x="83436" y="1125"/>
                  </a:moveTo>
                  <a:cubicBezTo>
                    <a:pt x="85138" y="1125"/>
                    <a:pt x="86567" y="2523"/>
                    <a:pt x="86567" y="4256"/>
                  </a:cubicBezTo>
                  <a:cubicBezTo>
                    <a:pt x="86567" y="5958"/>
                    <a:pt x="85138" y="7356"/>
                    <a:pt x="83436" y="7356"/>
                  </a:cubicBezTo>
                  <a:lnTo>
                    <a:pt x="1155" y="7356"/>
                  </a:lnTo>
                  <a:lnTo>
                    <a:pt x="1155" y="1125"/>
                  </a:ln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lnTo>
                    <a:pt x="0" y="7934"/>
                  </a:lnTo>
                  <a:cubicBezTo>
                    <a:pt x="0" y="8238"/>
                    <a:pt x="274" y="8511"/>
                    <a:pt x="578" y="8511"/>
                  </a:cubicBezTo>
                  <a:lnTo>
                    <a:pt x="83436" y="8511"/>
                  </a:lnTo>
                  <a:cubicBezTo>
                    <a:pt x="85746" y="8511"/>
                    <a:pt x="87692" y="6566"/>
                    <a:pt x="87692" y="4225"/>
                  </a:cubicBezTo>
                  <a:cubicBezTo>
                    <a:pt x="87692" y="1885"/>
                    <a:pt x="85807" y="0"/>
                    <a:pt x="8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190;p41">
              <a:extLst>
                <a:ext uri="{FF2B5EF4-FFF2-40B4-BE49-F238E27FC236}">
                  <a16:creationId xmlns:a16="http://schemas.microsoft.com/office/drawing/2014/main" id="{A4B5B0E6-E426-461E-A041-6ADB33311EBB}"/>
                </a:ext>
              </a:extLst>
            </p:cNvPr>
            <p:cNvSpPr/>
            <p:nvPr/>
          </p:nvSpPr>
          <p:spPr>
            <a:xfrm>
              <a:off x="6973800" y="1839225"/>
              <a:ext cx="28150" cy="184675"/>
            </a:xfrm>
            <a:custGeom>
              <a:avLst/>
              <a:gdLst/>
              <a:ahLst/>
              <a:cxnLst/>
              <a:rect l="l" t="t" r="r" b="b"/>
              <a:pathLst>
                <a:path w="1126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1125" y="738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191;p41">
              <a:extLst>
                <a:ext uri="{FF2B5EF4-FFF2-40B4-BE49-F238E27FC236}">
                  <a16:creationId xmlns:a16="http://schemas.microsoft.com/office/drawing/2014/main" id="{72407A40-5CA8-489E-91E5-5CD45AD40E31}"/>
                </a:ext>
              </a:extLst>
            </p:cNvPr>
            <p:cNvSpPr/>
            <p:nvPr/>
          </p:nvSpPr>
          <p:spPr>
            <a:xfrm>
              <a:off x="4790625" y="1824675"/>
              <a:ext cx="228750" cy="213675"/>
            </a:xfrm>
            <a:custGeom>
              <a:avLst/>
              <a:gdLst/>
              <a:ahLst/>
              <a:cxnLst/>
              <a:rect l="l" t="t" r="r" b="b"/>
              <a:pathLst>
                <a:path w="9150" h="8547" extrusionOk="0">
                  <a:moveTo>
                    <a:pt x="8025" y="1494"/>
                  </a:moveTo>
                  <a:lnTo>
                    <a:pt x="8025" y="7087"/>
                  </a:lnTo>
                  <a:lnTo>
                    <a:pt x="1946" y="4291"/>
                  </a:lnTo>
                  <a:lnTo>
                    <a:pt x="8025" y="1494"/>
                  </a:lnTo>
                  <a:close/>
                  <a:moveTo>
                    <a:pt x="8624" y="1"/>
                  </a:moveTo>
                  <a:cubicBezTo>
                    <a:pt x="8535" y="1"/>
                    <a:pt x="8444" y="23"/>
                    <a:pt x="8359" y="66"/>
                  </a:cubicBezTo>
                  <a:lnTo>
                    <a:pt x="335" y="3744"/>
                  </a:lnTo>
                  <a:cubicBezTo>
                    <a:pt x="122" y="3865"/>
                    <a:pt x="1" y="4048"/>
                    <a:pt x="1" y="4291"/>
                  </a:cubicBezTo>
                  <a:cubicBezTo>
                    <a:pt x="1" y="4503"/>
                    <a:pt x="153" y="4747"/>
                    <a:pt x="335" y="4807"/>
                  </a:cubicBezTo>
                  <a:lnTo>
                    <a:pt x="8359" y="8485"/>
                  </a:lnTo>
                  <a:cubicBezTo>
                    <a:pt x="8451" y="8546"/>
                    <a:pt x="8511" y="8546"/>
                    <a:pt x="8603" y="8546"/>
                  </a:cubicBezTo>
                  <a:cubicBezTo>
                    <a:pt x="8724" y="8546"/>
                    <a:pt x="8785" y="8485"/>
                    <a:pt x="8907" y="8455"/>
                  </a:cubicBezTo>
                  <a:cubicBezTo>
                    <a:pt x="9059" y="8333"/>
                    <a:pt x="9150" y="8151"/>
                    <a:pt x="9150" y="7969"/>
                  </a:cubicBezTo>
                  <a:lnTo>
                    <a:pt x="9150" y="582"/>
                  </a:lnTo>
                  <a:cubicBezTo>
                    <a:pt x="9150" y="400"/>
                    <a:pt x="9059" y="218"/>
                    <a:pt x="8907" y="96"/>
                  </a:cubicBezTo>
                  <a:cubicBezTo>
                    <a:pt x="8825" y="31"/>
                    <a:pt x="8726" y="1"/>
                    <a:pt x="8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192;p41">
              <a:extLst>
                <a:ext uri="{FF2B5EF4-FFF2-40B4-BE49-F238E27FC236}">
                  <a16:creationId xmlns:a16="http://schemas.microsoft.com/office/drawing/2014/main" id="{1CE03D98-D792-4928-9E83-3088DAFF2166}"/>
                </a:ext>
              </a:extLst>
            </p:cNvPr>
            <p:cNvSpPr/>
            <p:nvPr/>
          </p:nvSpPr>
          <p:spPr>
            <a:xfrm>
              <a:off x="4991250" y="1917500"/>
              <a:ext cx="2010700" cy="28125"/>
            </a:xfrm>
            <a:custGeom>
              <a:avLst/>
              <a:gdLst/>
              <a:ahLst/>
              <a:cxnLst/>
              <a:rect l="l" t="t" r="r" b="b"/>
              <a:pathLst>
                <a:path w="80428" h="1125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lnTo>
                    <a:pt x="79880" y="1125"/>
                  </a:lnTo>
                  <a:cubicBezTo>
                    <a:pt x="80214" y="1125"/>
                    <a:pt x="80427" y="882"/>
                    <a:pt x="80427" y="578"/>
                  </a:cubicBezTo>
                  <a:cubicBezTo>
                    <a:pt x="80427" y="274"/>
                    <a:pt x="80154" y="0"/>
                    <a:pt x="7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1193;p41">
            <a:extLst>
              <a:ext uri="{FF2B5EF4-FFF2-40B4-BE49-F238E27FC236}">
                <a16:creationId xmlns:a16="http://schemas.microsoft.com/office/drawing/2014/main" id="{C0E493BA-F543-4DC4-A94D-7425F1C0E792}"/>
              </a:ext>
            </a:extLst>
          </p:cNvPr>
          <p:cNvGrpSpPr/>
          <p:nvPr/>
        </p:nvGrpSpPr>
        <p:grpSpPr>
          <a:xfrm>
            <a:off x="8224778" y="2249393"/>
            <a:ext cx="246838" cy="387257"/>
            <a:chOff x="404525" y="4002625"/>
            <a:chExt cx="352625" cy="553225"/>
          </a:xfrm>
        </p:grpSpPr>
        <p:sp>
          <p:nvSpPr>
            <p:cNvPr id="38" name="Google Shape;1194;p41">
              <a:extLst>
                <a:ext uri="{FF2B5EF4-FFF2-40B4-BE49-F238E27FC236}">
                  <a16:creationId xmlns:a16="http://schemas.microsoft.com/office/drawing/2014/main" id="{212920B3-CCFC-4C31-9EDB-8311ED524CD9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195;p41">
              <a:extLst>
                <a:ext uri="{FF2B5EF4-FFF2-40B4-BE49-F238E27FC236}">
                  <a16:creationId xmlns:a16="http://schemas.microsoft.com/office/drawing/2014/main" id="{DD14D93F-882A-47E6-AE07-F0973B5A0162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196;p41">
              <a:extLst>
                <a:ext uri="{FF2B5EF4-FFF2-40B4-BE49-F238E27FC236}">
                  <a16:creationId xmlns:a16="http://schemas.microsoft.com/office/drawing/2014/main" id="{47D824E1-D07C-40E8-9F2F-DE3D094F1B89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197;p41">
              <a:extLst>
                <a:ext uri="{FF2B5EF4-FFF2-40B4-BE49-F238E27FC236}">
                  <a16:creationId xmlns:a16="http://schemas.microsoft.com/office/drawing/2014/main" id="{CA4387B8-6A33-4A55-9130-6B82EF3A8968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198;p41">
              <a:extLst>
                <a:ext uri="{FF2B5EF4-FFF2-40B4-BE49-F238E27FC236}">
                  <a16:creationId xmlns:a16="http://schemas.microsoft.com/office/drawing/2014/main" id="{D70ACC3B-85A9-4DB9-BFB9-B28A4545565E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1199;p41">
            <a:extLst>
              <a:ext uri="{FF2B5EF4-FFF2-40B4-BE49-F238E27FC236}">
                <a16:creationId xmlns:a16="http://schemas.microsoft.com/office/drawing/2014/main" id="{40602694-1C24-4465-9C52-094EF82CEC5F}"/>
              </a:ext>
            </a:extLst>
          </p:cNvPr>
          <p:cNvGrpSpPr/>
          <p:nvPr/>
        </p:nvGrpSpPr>
        <p:grpSpPr>
          <a:xfrm>
            <a:off x="76202" y="2816032"/>
            <a:ext cx="214917" cy="230335"/>
            <a:chOff x="424275" y="4593075"/>
            <a:chExt cx="307025" cy="329050"/>
          </a:xfrm>
        </p:grpSpPr>
        <p:sp>
          <p:nvSpPr>
            <p:cNvPr id="44" name="Google Shape;1200;p41">
              <a:extLst>
                <a:ext uri="{FF2B5EF4-FFF2-40B4-BE49-F238E27FC236}">
                  <a16:creationId xmlns:a16="http://schemas.microsoft.com/office/drawing/2014/main" id="{48106F1D-BA77-4484-8E48-1F7CB69CC05F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201;p41">
              <a:extLst>
                <a:ext uri="{FF2B5EF4-FFF2-40B4-BE49-F238E27FC236}">
                  <a16:creationId xmlns:a16="http://schemas.microsoft.com/office/drawing/2014/main" id="{C8B85414-72FF-4DFB-BAB0-5E8754F165A2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202;p41">
              <a:extLst>
                <a:ext uri="{FF2B5EF4-FFF2-40B4-BE49-F238E27FC236}">
                  <a16:creationId xmlns:a16="http://schemas.microsoft.com/office/drawing/2014/main" id="{BF907DFC-6566-456E-B564-F399331D5570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1203;p41">
            <a:extLst>
              <a:ext uri="{FF2B5EF4-FFF2-40B4-BE49-F238E27FC236}">
                <a16:creationId xmlns:a16="http://schemas.microsoft.com/office/drawing/2014/main" id="{A7ECAE16-D527-4CE2-9114-F7D9D164BA3B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48" name="Google Shape;1204;p41">
              <a:extLst>
                <a:ext uri="{FF2B5EF4-FFF2-40B4-BE49-F238E27FC236}">
                  <a16:creationId xmlns:a16="http://schemas.microsoft.com/office/drawing/2014/main" id="{70EFB0FF-2D0F-4DCB-ADFF-E2086FDE6CAA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205;p41">
              <a:extLst>
                <a:ext uri="{FF2B5EF4-FFF2-40B4-BE49-F238E27FC236}">
                  <a16:creationId xmlns:a16="http://schemas.microsoft.com/office/drawing/2014/main" id="{3F582C41-7E8A-4BE4-A35A-8F42D1AAAFB1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206;p41">
              <a:extLst>
                <a:ext uri="{FF2B5EF4-FFF2-40B4-BE49-F238E27FC236}">
                  <a16:creationId xmlns:a16="http://schemas.microsoft.com/office/drawing/2014/main" id="{5793441F-CE5E-4060-92AE-167E59DACB3B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1207;p41">
            <a:extLst>
              <a:ext uri="{FF2B5EF4-FFF2-40B4-BE49-F238E27FC236}">
                <a16:creationId xmlns:a16="http://schemas.microsoft.com/office/drawing/2014/main" id="{0B6416C6-3478-400D-B624-EA84BA612718}"/>
              </a:ext>
            </a:extLst>
          </p:cNvPr>
          <p:cNvGrpSpPr/>
          <p:nvPr/>
        </p:nvGrpSpPr>
        <p:grpSpPr>
          <a:xfrm>
            <a:off x="7368393" y="541015"/>
            <a:ext cx="1103235" cy="1479835"/>
            <a:chOff x="393738" y="1475915"/>
            <a:chExt cx="1103235" cy="1479835"/>
          </a:xfrm>
        </p:grpSpPr>
        <p:sp>
          <p:nvSpPr>
            <p:cNvPr id="52" name="Google Shape;1208;p41">
              <a:extLst>
                <a:ext uri="{FF2B5EF4-FFF2-40B4-BE49-F238E27FC236}">
                  <a16:creationId xmlns:a16="http://schemas.microsoft.com/office/drawing/2014/main" id="{9A194833-0603-4188-BC53-E8895DEF9FD6}"/>
                </a:ext>
              </a:extLst>
            </p:cNvPr>
            <p:cNvSpPr/>
            <p:nvPr/>
          </p:nvSpPr>
          <p:spPr>
            <a:xfrm>
              <a:off x="445345" y="1522202"/>
              <a:ext cx="1051627" cy="1433548"/>
            </a:xfrm>
            <a:custGeom>
              <a:avLst/>
              <a:gdLst/>
              <a:ahLst/>
              <a:cxnLst/>
              <a:rect l="l" t="t" r="r" b="b"/>
              <a:pathLst>
                <a:path w="60093" h="81917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lnTo>
                    <a:pt x="0" y="77752"/>
                  </a:lnTo>
                  <a:cubicBezTo>
                    <a:pt x="0" y="80062"/>
                    <a:pt x="1885" y="81916"/>
                    <a:pt x="4195" y="81916"/>
                  </a:cubicBezTo>
                  <a:lnTo>
                    <a:pt x="60092" y="81916"/>
                  </a:lnTo>
                  <a:lnTo>
                    <a:pt x="60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209;p41">
              <a:extLst>
                <a:ext uri="{FF2B5EF4-FFF2-40B4-BE49-F238E27FC236}">
                  <a16:creationId xmlns:a16="http://schemas.microsoft.com/office/drawing/2014/main" id="{7301CF19-2AA3-4C67-99ED-225DBDAC422A}"/>
                </a:ext>
              </a:extLst>
            </p:cNvPr>
            <p:cNvSpPr/>
            <p:nvPr/>
          </p:nvSpPr>
          <p:spPr>
            <a:xfrm>
              <a:off x="393738" y="1475915"/>
              <a:ext cx="1071315" cy="1453235"/>
            </a:xfrm>
            <a:custGeom>
              <a:avLst/>
              <a:gdLst/>
              <a:ahLst/>
              <a:cxnLst/>
              <a:rect l="l" t="t" r="r" b="b"/>
              <a:pathLst>
                <a:path w="61218" h="83042" extrusionOk="0">
                  <a:moveTo>
                    <a:pt x="60063" y="1125"/>
                  </a:moveTo>
                  <a:lnTo>
                    <a:pt x="60063" y="81947"/>
                  </a:lnTo>
                  <a:lnTo>
                    <a:pt x="4742" y="81947"/>
                  </a:lnTo>
                  <a:cubicBezTo>
                    <a:pt x="2736" y="81947"/>
                    <a:pt x="1125" y="80306"/>
                    <a:pt x="1125" y="78330"/>
                  </a:cubicBezTo>
                  <a:lnTo>
                    <a:pt x="1125" y="4742"/>
                  </a:lnTo>
                  <a:cubicBezTo>
                    <a:pt x="1125" y="2736"/>
                    <a:pt x="2767" y="1125"/>
                    <a:pt x="4742" y="1125"/>
                  </a:cubicBezTo>
                  <a:close/>
                  <a:moveTo>
                    <a:pt x="4742" y="1"/>
                  </a:moveTo>
                  <a:cubicBezTo>
                    <a:pt x="2128" y="1"/>
                    <a:pt x="1" y="2128"/>
                    <a:pt x="1" y="4742"/>
                  </a:cubicBezTo>
                  <a:lnTo>
                    <a:pt x="1" y="78300"/>
                  </a:lnTo>
                  <a:cubicBezTo>
                    <a:pt x="1" y="80914"/>
                    <a:pt x="2128" y="83041"/>
                    <a:pt x="4742" y="83041"/>
                  </a:cubicBezTo>
                  <a:lnTo>
                    <a:pt x="61218" y="83041"/>
                  </a:lnTo>
                  <a:lnTo>
                    <a:pt x="61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210;p41">
              <a:extLst>
                <a:ext uri="{FF2B5EF4-FFF2-40B4-BE49-F238E27FC236}">
                  <a16:creationId xmlns:a16="http://schemas.microsoft.com/office/drawing/2014/main" id="{002F90D9-B429-4955-85E4-EDDA8EE80C4C}"/>
                </a:ext>
              </a:extLst>
            </p:cNvPr>
            <p:cNvSpPr/>
            <p:nvPr/>
          </p:nvSpPr>
          <p:spPr>
            <a:xfrm>
              <a:off x="586290" y="1485488"/>
              <a:ext cx="20230" cy="1428770"/>
            </a:xfrm>
            <a:custGeom>
              <a:avLst/>
              <a:gdLst/>
              <a:ahLst/>
              <a:cxnLst/>
              <a:rect l="l" t="t" r="r" b="b"/>
              <a:pathLst>
                <a:path w="1156" h="81644" extrusionOk="0">
                  <a:moveTo>
                    <a:pt x="1" y="1"/>
                  </a:moveTo>
                  <a:lnTo>
                    <a:pt x="1" y="81643"/>
                  </a:lnTo>
                  <a:lnTo>
                    <a:pt x="1156" y="81643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211;p41">
              <a:extLst>
                <a:ext uri="{FF2B5EF4-FFF2-40B4-BE49-F238E27FC236}">
                  <a16:creationId xmlns:a16="http://schemas.microsoft.com/office/drawing/2014/main" id="{B9AE2716-9A4C-41C9-A341-890D58C7FD68}"/>
                </a:ext>
              </a:extLst>
            </p:cNvPr>
            <p:cNvSpPr/>
            <p:nvPr/>
          </p:nvSpPr>
          <p:spPr>
            <a:xfrm>
              <a:off x="783638" y="1853058"/>
              <a:ext cx="486203" cy="19688"/>
            </a:xfrm>
            <a:custGeom>
              <a:avLst/>
              <a:gdLst/>
              <a:ahLst/>
              <a:cxnLst/>
              <a:rect l="l" t="t" r="r" b="b"/>
              <a:pathLst>
                <a:path w="27783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51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82" y="851"/>
                    <a:pt x="27782" y="547"/>
                  </a:cubicBezTo>
                  <a:cubicBezTo>
                    <a:pt x="27782" y="243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212;p41">
              <a:extLst>
                <a:ext uri="{FF2B5EF4-FFF2-40B4-BE49-F238E27FC236}">
                  <a16:creationId xmlns:a16="http://schemas.microsoft.com/office/drawing/2014/main" id="{06DF4061-217A-4453-9216-4F85C9229447}"/>
                </a:ext>
              </a:extLst>
            </p:cNvPr>
            <p:cNvSpPr/>
            <p:nvPr/>
          </p:nvSpPr>
          <p:spPr>
            <a:xfrm>
              <a:off x="783638" y="1933908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lnTo>
                    <a:pt x="27174" y="1155"/>
                  </a:lnTo>
                  <a:cubicBezTo>
                    <a:pt x="27539" y="1155"/>
                    <a:pt x="27782" y="882"/>
                    <a:pt x="27782" y="578"/>
                  </a:cubicBezTo>
                  <a:cubicBezTo>
                    <a:pt x="27782" y="274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213;p41">
              <a:extLst>
                <a:ext uri="{FF2B5EF4-FFF2-40B4-BE49-F238E27FC236}">
                  <a16:creationId xmlns:a16="http://schemas.microsoft.com/office/drawing/2014/main" id="{76340FC0-BA79-4773-8003-473EF68AE587}"/>
                </a:ext>
              </a:extLst>
            </p:cNvPr>
            <p:cNvSpPr/>
            <p:nvPr/>
          </p:nvSpPr>
          <p:spPr>
            <a:xfrm>
              <a:off x="783638" y="2015283"/>
              <a:ext cx="486203" cy="19705"/>
            </a:xfrm>
            <a:custGeom>
              <a:avLst/>
              <a:gdLst/>
              <a:ahLst/>
              <a:cxnLst/>
              <a:rect l="l" t="t" r="r" b="b"/>
              <a:pathLst>
                <a:path w="27783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52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52" y="852"/>
                    <a:pt x="27782" y="548"/>
                  </a:cubicBezTo>
                  <a:cubicBezTo>
                    <a:pt x="27782" y="244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214;p41">
              <a:extLst>
                <a:ext uri="{FF2B5EF4-FFF2-40B4-BE49-F238E27FC236}">
                  <a16:creationId xmlns:a16="http://schemas.microsoft.com/office/drawing/2014/main" id="{0D2412E4-8FD8-4220-BFF3-19E250673E60}"/>
                </a:ext>
              </a:extLst>
            </p:cNvPr>
            <p:cNvSpPr/>
            <p:nvPr/>
          </p:nvSpPr>
          <p:spPr>
            <a:xfrm>
              <a:off x="783638" y="2096133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7174" y="1156"/>
                  </a:lnTo>
                  <a:cubicBezTo>
                    <a:pt x="27539" y="1156"/>
                    <a:pt x="27782" y="882"/>
                    <a:pt x="27782" y="578"/>
                  </a:cubicBezTo>
                  <a:cubicBezTo>
                    <a:pt x="27782" y="275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1215;p41">
            <a:extLst>
              <a:ext uri="{FF2B5EF4-FFF2-40B4-BE49-F238E27FC236}">
                <a16:creationId xmlns:a16="http://schemas.microsoft.com/office/drawing/2014/main" id="{3A5A5AF0-F06A-46C2-A470-78F048ABAA72}"/>
              </a:ext>
            </a:extLst>
          </p:cNvPr>
          <p:cNvGrpSpPr/>
          <p:nvPr/>
        </p:nvGrpSpPr>
        <p:grpSpPr>
          <a:xfrm>
            <a:off x="720002" y="3711535"/>
            <a:ext cx="1100050" cy="540978"/>
            <a:chOff x="823225" y="4003400"/>
            <a:chExt cx="1571500" cy="772825"/>
          </a:xfrm>
        </p:grpSpPr>
        <p:sp>
          <p:nvSpPr>
            <p:cNvPr id="60" name="Google Shape;1216;p41">
              <a:extLst>
                <a:ext uri="{FF2B5EF4-FFF2-40B4-BE49-F238E27FC236}">
                  <a16:creationId xmlns:a16="http://schemas.microsoft.com/office/drawing/2014/main" id="{1D58E601-D827-4295-BA5A-1F95FB0E4A26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217;p41">
              <a:extLst>
                <a:ext uri="{FF2B5EF4-FFF2-40B4-BE49-F238E27FC236}">
                  <a16:creationId xmlns:a16="http://schemas.microsoft.com/office/drawing/2014/main" id="{B103562F-406C-4F29-B6D8-C7533A59FBC3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218;p41">
            <a:extLst>
              <a:ext uri="{FF2B5EF4-FFF2-40B4-BE49-F238E27FC236}">
                <a16:creationId xmlns:a16="http://schemas.microsoft.com/office/drawing/2014/main" id="{C57EEA28-0E27-42D4-A816-3B1B7F96B46B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63" name="Google Shape;1219;p41">
              <a:extLst>
                <a:ext uri="{FF2B5EF4-FFF2-40B4-BE49-F238E27FC236}">
                  <a16:creationId xmlns:a16="http://schemas.microsoft.com/office/drawing/2014/main" id="{54640FB5-FDA8-4A46-BCAC-A0175A6D8637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1220;p41">
              <a:extLst>
                <a:ext uri="{FF2B5EF4-FFF2-40B4-BE49-F238E27FC236}">
                  <a16:creationId xmlns:a16="http://schemas.microsoft.com/office/drawing/2014/main" id="{FCD4F258-C2DB-4F85-A709-CCBDC879B6F0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221;p41">
              <a:extLst>
                <a:ext uri="{FF2B5EF4-FFF2-40B4-BE49-F238E27FC236}">
                  <a16:creationId xmlns:a16="http://schemas.microsoft.com/office/drawing/2014/main" id="{94F0E6BD-CC02-49F5-A0EF-9F24201DEEC9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222;p41">
              <a:extLst>
                <a:ext uri="{FF2B5EF4-FFF2-40B4-BE49-F238E27FC236}">
                  <a16:creationId xmlns:a16="http://schemas.microsoft.com/office/drawing/2014/main" id="{F75D09DD-41A7-4B75-A762-6F93DCB255E8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223;p41">
              <a:extLst>
                <a:ext uri="{FF2B5EF4-FFF2-40B4-BE49-F238E27FC236}">
                  <a16:creationId xmlns:a16="http://schemas.microsoft.com/office/drawing/2014/main" id="{EC93BF1B-431A-45B2-8995-46F62B55532A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1224;p41">
              <a:extLst>
                <a:ext uri="{FF2B5EF4-FFF2-40B4-BE49-F238E27FC236}">
                  <a16:creationId xmlns:a16="http://schemas.microsoft.com/office/drawing/2014/main" id="{425E3EC7-4B2C-433B-8971-D961DAF6DAD7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1225;p41">
              <a:extLst>
                <a:ext uri="{FF2B5EF4-FFF2-40B4-BE49-F238E27FC236}">
                  <a16:creationId xmlns:a16="http://schemas.microsoft.com/office/drawing/2014/main" id="{35851D73-BF5D-4329-A7EE-A7CF1E672545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1226;p41">
              <a:extLst>
                <a:ext uri="{FF2B5EF4-FFF2-40B4-BE49-F238E27FC236}">
                  <a16:creationId xmlns:a16="http://schemas.microsoft.com/office/drawing/2014/main" id="{6260868A-DAC9-4713-B939-047131B8F60F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1227;p41">
              <a:extLst>
                <a:ext uri="{FF2B5EF4-FFF2-40B4-BE49-F238E27FC236}">
                  <a16:creationId xmlns:a16="http://schemas.microsoft.com/office/drawing/2014/main" id="{E5F91982-53FD-4DC3-9102-2957EF0500F4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1228;p41">
              <a:extLst>
                <a:ext uri="{FF2B5EF4-FFF2-40B4-BE49-F238E27FC236}">
                  <a16:creationId xmlns:a16="http://schemas.microsoft.com/office/drawing/2014/main" id="{99EAF7D8-A702-414A-9069-E2E241F63706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1229;p41">
              <a:extLst>
                <a:ext uri="{FF2B5EF4-FFF2-40B4-BE49-F238E27FC236}">
                  <a16:creationId xmlns:a16="http://schemas.microsoft.com/office/drawing/2014/main" id="{5C1F8439-197E-4B1B-BABB-288541051BB2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1230;p41">
              <a:extLst>
                <a:ext uri="{FF2B5EF4-FFF2-40B4-BE49-F238E27FC236}">
                  <a16:creationId xmlns:a16="http://schemas.microsoft.com/office/drawing/2014/main" id="{49E625DD-50E0-4F1A-B800-BBE84612462E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1231;p41">
              <a:extLst>
                <a:ext uri="{FF2B5EF4-FFF2-40B4-BE49-F238E27FC236}">
                  <a16:creationId xmlns:a16="http://schemas.microsoft.com/office/drawing/2014/main" id="{E9D48872-E6D0-43B7-A6D0-C8DFA6F7BB0D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1232;p41">
              <a:extLst>
                <a:ext uri="{FF2B5EF4-FFF2-40B4-BE49-F238E27FC236}">
                  <a16:creationId xmlns:a16="http://schemas.microsoft.com/office/drawing/2014/main" id="{BF79C874-0E25-4B2B-97DE-5458C5B570A3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1233;p41">
              <a:extLst>
                <a:ext uri="{FF2B5EF4-FFF2-40B4-BE49-F238E27FC236}">
                  <a16:creationId xmlns:a16="http://schemas.microsoft.com/office/drawing/2014/main" id="{C0603A0B-5236-4B5A-AF22-9F1BC89011DC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8" name="Subtitle 1">
            <a:extLst>
              <a:ext uri="{FF2B5EF4-FFF2-40B4-BE49-F238E27FC236}">
                <a16:creationId xmlns:a16="http://schemas.microsoft.com/office/drawing/2014/main" id="{9252B850-1B3A-4276-A5C8-AD0A538E4513}"/>
              </a:ext>
            </a:extLst>
          </p:cNvPr>
          <p:cNvSpPr txBox="1">
            <a:spLocks/>
          </p:cNvSpPr>
          <p:nvPr/>
        </p:nvSpPr>
        <p:spPr>
          <a:xfrm>
            <a:off x="2620355" y="2612034"/>
            <a:ext cx="3313212" cy="65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2743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tabLst/>
              <a:defRPr/>
            </a:pPr>
            <a:r>
              <a:rPr kumimoji="0" lang="ms-MY" sz="2400" b="0" i="0" u="none" strike="noStrike" kern="0" cap="none" spc="0" normalizeH="0" baseline="0" noProof="0" dirty="0">
                <a:ln>
                  <a:noFill/>
                </a:ln>
                <a:solidFill>
                  <a:srgbClr val="D9724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 Medium"/>
              </a:rPr>
              <a:t>Bundarkan nombor</a:t>
            </a:r>
          </a:p>
        </p:txBody>
      </p:sp>
      <p:sp>
        <p:nvSpPr>
          <p:cNvPr id="79" name="Subtitle 1">
            <a:extLst>
              <a:ext uri="{FF2B5EF4-FFF2-40B4-BE49-F238E27FC236}">
                <a16:creationId xmlns:a16="http://schemas.microsoft.com/office/drawing/2014/main" id="{B9F5EB82-E4D3-4A11-9618-96EA626AFEA1}"/>
              </a:ext>
            </a:extLst>
          </p:cNvPr>
          <p:cNvSpPr txBox="1">
            <a:spLocks/>
          </p:cNvSpPr>
          <p:nvPr/>
        </p:nvSpPr>
        <p:spPr>
          <a:xfrm>
            <a:off x="2620355" y="3269877"/>
            <a:ext cx="4094344" cy="65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2743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tabLst/>
              <a:defRPr/>
            </a:pPr>
            <a:r>
              <a:rPr kumimoji="0" lang="ms-MY" sz="2400" b="0" i="0" u="none" strike="noStrike" kern="0" cap="none" spc="0" normalizeH="0" baseline="0" noProof="0" dirty="0">
                <a:ln>
                  <a:noFill/>
                </a:ln>
                <a:solidFill>
                  <a:srgbClr val="D9724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 Medium"/>
              </a:rPr>
              <a:t>Apakah nombor yang apabila dibundarkan menjadi nombor terdekat?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94120B-0EFF-40D3-877B-59767135E869}"/>
              </a:ext>
            </a:extLst>
          </p:cNvPr>
          <p:cNvSpPr txBox="1"/>
          <p:nvPr/>
        </p:nvSpPr>
        <p:spPr>
          <a:xfrm>
            <a:off x="2067428" y="1913247"/>
            <a:ext cx="66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01</a:t>
            </a:r>
            <a:endParaRPr kumimoji="0" lang="en-MY" sz="2800" b="1" i="0" u="none" strike="noStrike" kern="0" cap="none" spc="0" normalizeH="0" baseline="0" noProof="0" dirty="0">
              <a:ln w="9525">
                <a:solidFill>
                  <a:srgbClr val="D97245"/>
                </a:solidFill>
                <a:prstDash val="solid"/>
              </a:ln>
              <a:solidFill>
                <a:srgbClr val="FFD4D4"/>
              </a:solidFill>
              <a:effectLst>
                <a:outerShdw blurRad="12700" dist="38100" dir="2700000" algn="tl" rotWithShape="0">
                  <a:srgbClr val="D97245">
                    <a:lumMod val="5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E685D38-CFA1-4A88-8C6E-12E0B60A9B3C}"/>
              </a:ext>
            </a:extLst>
          </p:cNvPr>
          <p:cNvSpPr txBox="1"/>
          <p:nvPr/>
        </p:nvSpPr>
        <p:spPr>
          <a:xfrm>
            <a:off x="2067428" y="2623596"/>
            <a:ext cx="66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02</a:t>
            </a:r>
            <a:endParaRPr kumimoji="0" lang="en-MY" sz="2800" b="1" i="0" u="none" strike="noStrike" kern="0" cap="none" spc="0" normalizeH="0" baseline="0" noProof="0" dirty="0">
              <a:ln w="9525">
                <a:solidFill>
                  <a:srgbClr val="D97245"/>
                </a:solidFill>
                <a:prstDash val="solid"/>
              </a:ln>
              <a:solidFill>
                <a:srgbClr val="FFD4D4"/>
              </a:solidFill>
              <a:effectLst>
                <a:outerShdw blurRad="12700" dist="38100" dir="2700000" algn="tl" rotWithShape="0">
                  <a:srgbClr val="D97245">
                    <a:lumMod val="5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5C1E5D8-2877-411C-959A-FB4B7624E450}"/>
              </a:ext>
            </a:extLst>
          </p:cNvPr>
          <p:cNvSpPr txBox="1"/>
          <p:nvPr/>
        </p:nvSpPr>
        <p:spPr>
          <a:xfrm>
            <a:off x="2102502" y="3264060"/>
            <a:ext cx="66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03</a:t>
            </a:r>
            <a:endParaRPr kumimoji="0" lang="en-MY" sz="2800" b="1" i="0" u="none" strike="noStrike" kern="0" cap="none" spc="0" normalizeH="0" baseline="0" noProof="0" dirty="0">
              <a:ln w="9525">
                <a:solidFill>
                  <a:srgbClr val="D97245"/>
                </a:solidFill>
                <a:prstDash val="solid"/>
              </a:ln>
              <a:solidFill>
                <a:srgbClr val="FFD4D4"/>
              </a:solidFill>
              <a:effectLst>
                <a:outerShdw blurRad="12700" dist="38100" dir="2700000" algn="tl" rotWithShape="0">
                  <a:srgbClr val="D97245">
                    <a:lumMod val="50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1895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93929" y="2597164"/>
            <a:ext cx="5778000" cy="677100"/>
          </a:xfrm>
        </p:spPr>
        <p:txBody>
          <a:bodyPr/>
          <a:lstStyle/>
          <a:p>
            <a:r>
              <a:rPr lang="ms-MY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Bundar bersama Encik Katak.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68643" y="1166864"/>
            <a:ext cx="5778000" cy="1723800"/>
          </a:xfrm>
        </p:spPr>
        <p:txBody>
          <a:bodyPr/>
          <a:lstStyle/>
          <a:p>
            <a:r>
              <a:rPr lang="ms-MY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Lompat si katak lompat</a:t>
            </a:r>
          </a:p>
        </p:txBody>
      </p:sp>
      <p:pic>
        <p:nvPicPr>
          <p:cNvPr id="5122" name="Picture 2" descr="Funny Cartoon Frog Drawing - Cartoon Frogs Png - Free Transparent PNG  Clipart Images Downloa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93" l="29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35" y="2753232"/>
            <a:ext cx="1958836" cy="146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160;p41">
            <a:extLst>
              <a:ext uri="{FF2B5EF4-FFF2-40B4-BE49-F238E27FC236}">
                <a16:creationId xmlns:a16="http://schemas.microsoft.com/office/drawing/2014/main" id="{15E3CF98-CC7B-4316-990C-0AF18F7D362C}"/>
              </a:ext>
            </a:extLst>
          </p:cNvPr>
          <p:cNvGrpSpPr/>
          <p:nvPr/>
        </p:nvGrpSpPr>
        <p:grpSpPr>
          <a:xfrm>
            <a:off x="76212" y="3274972"/>
            <a:ext cx="1493135" cy="1792333"/>
            <a:chOff x="2444075" y="2506775"/>
            <a:chExt cx="2133050" cy="2560475"/>
          </a:xfrm>
        </p:grpSpPr>
        <p:sp>
          <p:nvSpPr>
            <p:cNvPr id="6" name="Google Shape;1161;p41">
              <a:extLst>
                <a:ext uri="{FF2B5EF4-FFF2-40B4-BE49-F238E27FC236}">
                  <a16:creationId xmlns:a16="http://schemas.microsoft.com/office/drawing/2014/main" id="{6FD3B595-9AD8-4A63-ACBC-C6A1EA6A7E45}"/>
                </a:ext>
              </a:extLst>
            </p:cNvPr>
            <p:cNvSpPr/>
            <p:nvPr/>
          </p:nvSpPr>
          <p:spPr>
            <a:xfrm>
              <a:off x="4219950" y="2777675"/>
              <a:ext cx="307775" cy="56275"/>
            </a:xfrm>
            <a:custGeom>
              <a:avLst/>
              <a:gdLst/>
              <a:ahLst/>
              <a:cxnLst/>
              <a:rect l="l" t="t" r="r" b="b"/>
              <a:pathLst>
                <a:path w="12311" h="2251" extrusionOk="0">
                  <a:moveTo>
                    <a:pt x="0" y="1"/>
                  </a:moveTo>
                  <a:lnTo>
                    <a:pt x="0" y="2250"/>
                  </a:lnTo>
                  <a:lnTo>
                    <a:pt x="12311" y="2250"/>
                  </a:lnTo>
                  <a:lnTo>
                    <a:pt x="8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162;p41">
              <a:extLst>
                <a:ext uri="{FF2B5EF4-FFF2-40B4-BE49-F238E27FC236}">
                  <a16:creationId xmlns:a16="http://schemas.microsoft.com/office/drawing/2014/main" id="{72EE8C16-1EE4-4CD1-A1D2-1FF8065D97BC}"/>
                </a:ext>
              </a:extLst>
            </p:cNvPr>
            <p:cNvSpPr/>
            <p:nvPr/>
          </p:nvSpPr>
          <p:spPr>
            <a:xfrm>
              <a:off x="4205500" y="2764000"/>
              <a:ext cx="371625" cy="84375"/>
            </a:xfrm>
            <a:custGeom>
              <a:avLst/>
              <a:gdLst/>
              <a:ahLst/>
              <a:cxnLst/>
              <a:rect l="l" t="t" r="r" b="b"/>
              <a:pathLst>
                <a:path w="14865" h="3375" extrusionOk="0">
                  <a:moveTo>
                    <a:pt x="9150" y="1125"/>
                  </a:moveTo>
                  <a:lnTo>
                    <a:pt x="10913" y="2220"/>
                  </a:lnTo>
                  <a:lnTo>
                    <a:pt x="1186" y="2220"/>
                  </a:lnTo>
                  <a:lnTo>
                    <a:pt x="1186" y="1125"/>
                  </a:lnTo>
                  <a:close/>
                  <a:moveTo>
                    <a:pt x="1" y="1"/>
                  </a:moveTo>
                  <a:lnTo>
                    <a:pt x="1" y="3375"/>
                  </a:lnTo>
                  <a:lnTo>
                    <a:pt x="14864" y="3375"/>
                  </a:lnTo>
                  <a:lnTo>
                    <a:pt x="9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163;p41">
              <a:extLst>
                <a:ext uri="{FF2B5EF4-FFF2-40B4-BE49-F238E27FC236}">
                  <a16:creationId xmlns:a16="http://schemas.microsoft.com/office/drawing/2014/main" id="{518E22BB-9F6D-4CA7-BB88-B1A4E6EBE4E3}"/>
                </a:ext>
              </a:extLst>
            </p:cNvPr>
            <p:cNvSpPr/>
            <p:nvPr/>
          </p:nvSpPr>
          <p:spPr>
            <a:xfrm>
              <a:off x="2826300" y="2722225"/>
              <a:ext cx="1393675" cy="111725"/>
            </a:xfrm>
            <a:custGeom>
              <a:avLst/>
              <a:gdLst/>
              <a:ahLst/>
              <a:cxnLst/>
              <a:rect l="l" t="t" r="r" b="b"/>
              <a:pathLst>
                <a:path w="55747" h="4469" extrusionOk="0">
                  <a:moveTo>
                    <a:pt x="1" y="0"/>
                  </a:moveTo>
                  <a:lnTo>
                    <a:pt x="1" y="4468"/>
                  </a:lnTo>
                  <a:lnTo>
                    <a:pt x="55746" y="4468"/>
                  </a:lnTo>
                  <a:lnTo>
                    <a:pt x="557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164;p41">
              <a:extLst>
                <a:ext uri="{FF2B5EF4-FFF2-40B4-BE49-F238E27FC236}">
                  <a16:creationId xmlns:a16="http://schemas.microsoft.com/office/drawing/2014/main" id="{7B91A366-F520-4A1D-B071-122341B7E5BE}"/>
                </a:ext>
              </a:extLst>
            </p:cNvPr>
            <p:cNvSpPr/>
            <p:nvPr/>
          </p:nvSpPr>
          <p:spPr>
            <a:xfrm>
              <a:off x="2812625" y="2707775"/>
              <a:ext cx="1421775" cy="140600"/>
            </a:xfrm>
            <a:custGeom>
              <a:avLst/>
              <a:gdLst/>
              <a:ahLst/>
              <a:cxnLst/>
              <a:rect l="l" t="t" r="r" b="b"/>
              <a:pathLst>
                <a:path w="56871" h="5624" extrusionOk="0">
                  <a:moveTo>
                    <a:pt x="55716" y="1125"/>
                  </a:moveTo>
                  <a:lnTo>
                    <a:pt x="55716" y="4469"/>
                  </a:lnTo>
                  <a:lnTo>
                    <a:pt x="1125" y="4469"/>
                  </a:lnTo>
                  <a:lnTo>
                    <a:pt x="1125" y="1125"/>
                  </a:lnTo>
                  <a:close/>
                  <a:moveTo>
                    <a:pt x="1" y="1"/>
                  </a:moveTo>
                  <a:lnTo>
                    <a:pt x="1" y="5624"/>
                  </a:lnTo>
                  <a:lnTo>
                    <a:pt x="56871" y="5624"/>
                  </a:lnTo>
                  <a:lnTo>
                    <a:pt x="56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165;p41">
              <a:extLst>
                <a:ext uri="{FF2B5EF4-FFF2-40B4-BE49-F238E27FC236}">
                  <a16:creationId xmlns:a16="http://schemas.microsoft.com/office/drawing/2014/main" id="{F8BD4EB3-DC1E-4357-B5E4-E17383AB814B}"/>
                </a:ext>
              </a:extLst>
            </p:cNvPr>
            <p:cNvSpPr/>
            <p:nvPr/>
          </p:nvSpPr>
          <p:spPr>
            <a:xfrm>
              <a:off x="2750325" y="2833925"/>
              <a:ext cx="120075" cy="1721925"/>
            </a:xfrm>
            <a:custGeom>
              <a:avLst/>
              <a:gdLst/>
              <a:ahLst/>
              <a:cxnLst/>
              <a:rect l="l" t="t" r="r" b="b"/>
              <a:pathLst>
                <a:path w="4803" h="68877" extrusionOk="0">
                  <a:moveTo>
                    <a:pt x="0" y="0"/>
                  </a:moveTo>
                  <a:lnTo>
                    <a:pt x="0" y="68877"/>
                  </a:lnTo>
                  <a:lnTo>
                    <a:pt x="4803" y="68877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166;p41">
              <a:extLst>
                <a:ext uri="{FF2B5EF4-FFF2-40B4-BE49-F238E27FC236}">
                  <a16:creationId xmlns:a16="http://schemas.microsoft.com/office/drawing/2014/main" id="{7556C1B2-57FE-4B6E-824E-7D67A44A47EC}"/>
                </a:ext>
              </a:extLst>
            </p:cNvPr>
            <p:cNvSpPr/>
            <p:nvPr/>
          </p:nvSpPr>
          <p:spPr>
            <a:xfrm>
              <a:off x="2736650" y="2819475"/>
              <a:ext cx="148200" cy="1750825"/>
            </a:xfrm>
            <a:custGeom>
              <a:avLst/>
              <a:gdLst/>
              <a:ahLst/>
              <a:cxnLst/>
              <a:rect l="l" t="t" r="r" b="b"/>
              <a:pathLst>
                <a:path w="5928" h="70033" extrusionOk="0">
                  <a:moveTo>
                    <a:pt x="4772" y="1156"/>
                  </a:moveTo>
                  <a:lnTo>
                    <a:pt x="4772" y="68907"/>
                  </a:lnTo>
                  <a:lnTo>
                    <a:pt x="1125" y="68907"/>
                  </a:lnTo>
                  <a:lnTo>
                    <a:pt x="1125" y="1156"/>
                  </a:lnTo>
                  <a:close/>
                  <a:moveTo>
                    <a:pt x="0" y="1"/>
                  </a:moveTo>
                  <a:lnTo>
                    <a:pt x="0" y="70032"/>
                  </a:lnTo>
                  <a:lnTo>
                    <a:pt x="5927" y="70032"/>
                  </a:lnTo>
                  <a:lnTo>
                    <a:pt x="5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167;p41">
              <a:extLst>
                <a:ext uri="{FF2B5EF4-FFF2-40B4-BE49-F238E27FC236}">
                  <a16:creationId xmlns:a16="http://schemas.microsoft.com/office/drawing/2014/main" id="{62B62ED3-9E84-4D0A-A846-972F6EAF0FBC}"/>
                </a:ext>
              </a:extLst>
            </p:cNvPr>
            <p:cNvSpPr/>
            <p:nvPr/>
          </p:nvSpPr>
          <p:spPr>
            <a:xfrm>
              <a:off x="2667500" y="4102925"/>
              <a:ext cx="277375" cy="277400"/>
            </a:xfrm>
            <a:custGeom>
              <a:avLst/>
              <a:gdLst/>
              <a:ahLst/>
              <a:cxnLst/>
              <a:rect l="l" t="t" r="r" b="b"/>
              <a:pathLst>
                <a:path w="11095" h="11096" extrusionOk="0">
                  <a:moveTo>
                    <a:pt x="5562" y="1"/>
                  </a:moveTo>
                  <a:cubicBezTo>
                    <a:pt x="2493" y="1"/>
                    <a:pt x="0" y="2493"/>
                    <a:pt x="0" y="5563"/>
                  </a:cubicBezTo>
                  <a:cubicBezTo>
                    <a:pt x="0" y="8603"/>
                    <a:pt x="2493" y="11095"/>
                    <a:pt x="5562" y="11095"/>
                  </a:cubicBezTo>
                  <a:cubicBezTo>
                    <a:pt x="8632" y="11095"/>
                    <a:pt x="11094" y="8603"/>
                    <a:pt x="11094" y="5563"/>
                  </a:cubicBezTo>
                  <a:cubicBezTo>
                    <a:pt x="11094" y="2493"/>
                    <a:pt x="8632" y="1"/>
                    <a:pt x="5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168;p41">
              <a:extLst>
                <a:ext uri="{FF2B5EF4-FFF2-40B4-BE49-F238E27FC236}">
                  <a16:creationId xmlns:a16="http://schemas.microsoft.com/office/drawing/2014/main" id="{9FDA24D8-C61E-43C7-8603-1F50E103F057}"/>
                </a:ext>
              </a:extLst>
            </p:cNvPr>
            <p:cNvSpPr/>
            <p:nvPr/>
          </p:nvSpPr>
          <p:spPr>
            <a:xfrm>
              <a:off x="2653800" y="4088500"/>
              <a:ext cx="307025" cy="306250"/>
            </a:xfrm>
            <a:custGeom>
              <a:avLst/>
              <a:gdLst/>
              <a:ahLst/>
              <a:cxnLst/>
              <a:rect l="l" t="t" r="r" b="b"/>
              <a:pathLst>
                <a:path w="12281" h="12250" extrusionOk="0">
                  <a:moveTo>
                    <a:pt x="6110" y="1155"/>
                  </a:moveTo>
                  <a:cubicBezTo>
                    <a:pt x="8876" y="1155"/>
                    <a:pt x="11095" y="3374"/>
                    <a:pt x="11095" y="6140"/>
                  </a:cubicBezTo>
                  <a:cubicBezTo>
                    <a:pt x="11095" y="8876"/>
                    <a:pt x="8846" y="11095"/>
                    <a:pt x="6110" y="11095"/>
                  </a:cubicBezTo>
                  <a:cubicBezTo>
                    <a:pt x="3375" y="11095"/>
                    <a:pt x="1126" y="8876"/>
                    <a:pt x="1126" y="6140"/>
                  </a:cubicBezTo>
                  <a:cubicBezTo>
                    <a:pt x="1126" y="3374"/>
                    <a:pt x="3375" y="1155"/>
                    <a:pt x="6110" y="1155"/>
                  </a:cubicBezTo>
                  <a:close/>
                  <a:moveTo>
                    <a:pt x="6110" y="0"/>
                  </a:moveTo>
                  <a:cubicBezTo>
                    <a:pt x="2737" y="0"/>
                    <a:pt x="1" y="2736"/>
                    <a:pt x="1" y="6140"/>
                  </a:cubicBezTo>
                  <a:cubicBezTo>
                    <a:pt x="1" y="9514"/>
                    <a:pt x="2737" y="12250"/>
                    <a:pt x="6110" y="12250"/>
                  </a:cubicBezTo>
                  <a:cubicBezTo>
                    <a:pt x="9484" y="12250"/>
                    <a:pt x="12281" y="9514"/>
                    <a:pt x="12220" y="6140"/>
                  </a:cubicBezTo>
                  <a:cubicBezTo>
                    <a:pt x="12220" y="2736"/>
                    <a:pt x="9484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169;p41">
              <a:extLst>
                <a:ext uri="{FF2B5EF4-FFF2-40B4-BE49-F238E27FC236}">
                  <a16:creationId xmlns:a16="http://schemas.microsoft.com/office/drawing/2014/main" id="{4511F387-7BD2-4C25-BB82-A531232F92C2}"/>
                </a:ext>
              </a:extLst>
            </p:cNvPr>
            <p:cNvSpPr/>
            <p:nvPr/>
          </p:nvSpPr>
          <p:spPr>
            <a:xfrm>
              <a:off x="3660675" y="2639375"/>
              <a:ext cx="277375" cy="277400"/>
            </a:xfrm>
            <a:custGeom>
              <a:avLst/>
              <a:gdLst/>
              <a:ahLst/>
              <a:cxnLst/>
              <a:rect l="l" t="t" r="r" b="b"/>
              <a:pathLst>
                <a:path w="11095" h="11096" extrusionOk="0">
                  <a:moveTo>
                    <a:pt x="5532" y="1"/>
                  </a:moveTo>
                  <a:cubicBezTo>
                    <a:pt x="2462" y="1"/>
                    <a:pt x="0" y="2463"/>
                    <a:pt x="0" y="5533"/>
                  </a:cubicBezTo>
                  <a:cubicBezTo>
                    <a:pt x="0" y="8603"/>
                    <a:pt x="2462" y="11095"/>
                    <a:pt x="5532" y="11095"/>
                  </a:cubicBezTo>
                  <a:cubicBezTo>
                    <a:pt x="8602" y="11095"/>
                    <a:pt x="11095" y="8603"/>
                    <a:pt x="11095" y="5533"/>
                  </a:cubicBezTo>
                  <a:cubicBezTo>
                    <a:pt x="11095" y="2463"/>
                    <a:pt x="8602" y="1"/>
                    <a:pt x="5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170;p41">
              <a:extLst>
                <a:ext uri="{FF2B5EF4-FFF2-40B4-BE49-F238E27FC236}">
                  <a16:creationId xmlns:a16="http://schemas.microsoft.com/office/drawing/2014/main" id="{88C8D7CF-8728-459D-90FE-6A9065F79702}"/>
                </a:ext>
              </a:extLst>
            </p:cNvPr>
            <p:cNvSpPr/>
            <p:nvPr/>
          </p:nvSpPr>
          <p:spPr>
            <a:xfrm>
              <a:off x="3646225" y="2625700"/>
              <a:ext cx="306275" cy="306275"/>
            </a:xfrm>
            <a:custGeom>
              <a:avLst/>
              <a:gdLst/>
              <a:ahLst/>
              <a:cxnLst/>
              <a:rect l="l" t="t" r="r" b="b"/>
              <a:pathLst>
                <a:path w="12251" h="12251" extrusionOk="0">
                  <a:moveTo>
                    <a:pt x="6110" y="1125"/>
                  </a:moveTo>
                  <a:cubicBezTo>
                    <a:pt x="8846" y="1125"/>
                    <a:pt x="11095" y="3344"/>
                    <a:pt x="11095" y="6080"/>
                  </a:cubicBezTo>
                  <a:cubicBezTo>
                    <a:pt x="11095" y="8816"/>
                    <a:pt x="8846" y="11065"/>
                    <a:pt x="6110" y="11065"/>
                  </a:cubicBezTo>
                  <a:cubicBezTo>
                    <a:pt x="3375" y="11065"/>
                    <a:pt x="1125" y="8816"/>
                    <a:pt x="1125" y="6080"/>
                  </a:cubicBezTo>
                  <a:cubicBezTo>
                    <a:pt x="1125" y="3344"/>
                    <a:pt x="3375" y="1125"/>
                    <a:pt x="6110" y="1125"/>
                  </a:cubicBezTo>
                  <a:close/>
                  <a:moveTo>
                    <a:pt x="6110" y="1"/>
                  </a:moveTo>
                  <a:cubicBezTo>
                    <a:pt x="2736" y="1"/>
                    <a:pt x="1" y="2736"/>
                    <a:pt x="1" y="6141"/>
                  </a:cubicBezTo>
                  <a:cubicBezTo>
                    <a:pt x="1" y="9515"/>
                    <a:pt x="2736" y="12250"/>
                    <a:pt x="6110" y="12250"/>
                  </a:cubicBezTo>
                  <a:cubicBezTo>
                    <a:pt x="9515" y="12250"/>
                    <a:pt x="12250" y="9484"/>
                    <a:pt x="12250" y="6141"/>
                  </a:cubicBezTo>
                  <a:cubicBezTo>
                    <a:pt x="12250" y="2736"/>
                    <a:pt x="9484" y="1"/>
                    <a:pt x="6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171;p41">
              <a:extLst>
                <a:ext uri="{FF2B5EF4-FFF2-40B4-BE49-F238E27FC236}">
                  <a16:creationId xmlns:a16="http://schemas.microsoft.com/office/drawing/2014/main" id="{A3E3EF4B-C53C-4BA1-835D-1CF8F50B4C86}"/>
                </a:ext>
              </a:extLst>
            </p:cNvPr>
            <p:cNvSpPr/>
            <p:nvPr/>
          </p:nvSpPr>
          <p:spPr>
            <a:xfrm>
              <a:off x="2460050" y="2520650"/>
              <a:ext cx="351075" cy="340650"/>
            </a:xfrm>
            <a:custGeom>
              <a:avLst/>
              <a:gdLst/>
              <a:ahLst/>
              <a:cxnLst/>
              <a:rect l="l" t="t" r="r" b="b"/>
              <a:pathLst>
                <a:path w="14043" h="13626" extrusionOk="0">
                  <a:moveTo>
                    <a:pt x="4715" y="1"/>
                  </a:moveTo>
                  <a:cubicBezTo>
                    <a:pt x="3610" y="1"/>
                    <a:pt x="2508" y="419"/>
                    <a:pt x="1672" y="1254"/>
                  </a:cubicBezTo>
                  <a:cubicBezTo>
                    <a:pt x="0" y="2957"/>
                    <a:pt x="0" y="5692"/>
                    <a:pt x="1672" y="7364"/>
                  </a:cubicBezTo>
                  <a:lnTo>
                    <a:pt x="7933" y="13625"/>
                  </a:lnTo>
                  <a:lnTo>
                    <a:pt x="14043" y="7516"/>
                  </a:lnTo>
                  <a:lnTo>
                    <a:pt x="7781" y="1254"/>
                  </a:lnTo>
                  <a:cubicBezTo>
                    <a:pt x="6930" y="419"/>
                    <a:pt x="5821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172;p41">
              <a:extLst>
                <a:ext uri="{FF2B5EF4-FFF2-40B4-BE49-F238E27FC236}">
                  <a16:creationId xmlns:a16="http://schemas.microsoft.com/office/drawing/2014/main" id="{F0619B6E-E546-4D36-817B-E929E5F82EC9}"/>
                </a:ext>
              </a:extLst>
            </p:cNvPr>
            <p:cNvSpPr/>
            <p:nvPr/>
          </p:nvSpPr>
          <p:spPr>
            <a:xfrm>
              <a:off x="2444075" y="2506775"/>
              <a:ext cx="387575" cy="375800"/>
            </a:xfrm>
            <a:custGeom>
              <a:avLst/>
              <a:gdLst/>
              <a:ahLst/>
              <a:cxnLst/>
              <a:rect l="l" t="t" r="r" b="b"/>
              <a:pathLst>
                <a:path w="15503" h="15032" extrusionOk="0">
                  <a:moveTo>
                    <a:pt x="5350" y="1110"/>
                  </a:moveTo>
                  <a:cubicBezTo>
                    <a:pt x="6323" y="1110"/>
                    <a:pt x="7296" y="1506"/>
                    <a:pt x="7995" y="2235"/>
                  </a:cubicBezTo>
                  <a:lnTo>
                    <a:pt x="13892" y="8101"/>
                  </a:lnTo>
                  <a:lnTo>
                    <a:pt x="8572" y="13421"/>
                  </a:lnTo>
                  <a:lnTo>
                    <a:pt x="2676" y="7554"/>
                  </a:lnTo>
                  <a:cubicBezTo>
                    <a:pt x="1247" y="6065"/>
                    <a:pt x="1247" y="3664"/>
                    <a:pt x="2676" y="2235"/>
                  </a:cubicBezTo>
                  <a:cubicBezTo>
                    <a:pt x="3405" y="1506"/>
                    <a:pt x="4408" y="1110"/>
                    <a:pt x="5350" y="1110"/>
                  </a:cubicBezTo>
                  <a:close/>
                  <a:moveTo>
                    <a:pt x="5350" y="1"/>
                  </a:moveTo>
                  <a:cubicBezTo>
                    <a:pt x="4097" y="1"/>
                    <a:pt x="2843" y="472"/>
                    <a:pt x="1885" y="1414"/>
                  </a:cubicBezTo>
                  <a:cubicBezTo>
                    <a:pt x="1" y="3329"/>
                    <a:pt x="1" y="6430"/>
                    <a:pt x="1885" y="8345"/>
                  </a:cubicBezTo>
                  <a:lnTo>
                    <a:pt x="8572" y="15032"/>
                  </a:lnTo>
                  <a:lnTo>
                    <a:pt x="15503" y="8101"/>
                  </a:lnTo>
                  <a:lnTo>
                    <a:pt x="8815" y="1414"/>
                  </a:lnTo>
                  <a:cubicBezTo>
                    <a:pt x="7858" y="472"/>
                    <a:pt x="6604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173;p41">
              <a:extLst>
                <a:ext uri="{FF2B5EF4-FFF2-40B4-BE49-F238E27FC236}">
                  <a16:creationId xmlns:a16="http://schemas.microsoft.com/office/drawing/2014/main" id="{0D549108-0F82-409B-8ACF-5C48D117151B}"/>
                </a:ext>
              </a:extLst>
            </p:cNvPr>
            <p:cNvSpPr/>
            <p:nvPr/>
          </p:nvSpPr>
          <p:spPr>
            <a:xfrm>
              <a:off x="2779950" y="4555825"/>
              <a:ext cx="90450" cy="326025"/>
            </a:xfrm>
            <a:custGeom>
              <a:avLst/>
              <a:gdLst/>
              <a:ahLst/>
              <a:cxnLst/>
              <a:rect l="l" t="t" r="r" b="b"/>
              <a:pathLst>
                <a:path w="3618" h="13041" extrusionOk="0">
                  <a:moveTo>
                    <a:pt x="1" y="1"/>
                  </a:moveTo>
                  <a:lnTo>
                    <a:pt x="1" y="13040"/>
                  </a:lnTo>
                  <a:lnTo>
                    <a:pt x="3618" y="13040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174;p41">
              <a:extLst>
                <a:ext uri="{FF2B5EF4-FFF2-40B4-BE49-F238E27FC236}">
                  <a16:creationId xmlns:a16="http://schemas.microsoft.com/office/drawing/2014/main" id="{9A862E21-A1C1-4097-BA8E-7E72F904600D}"/>
                </a:ext>
              </a:extLst>
            </p:cNvPr>
            <p:cNvSpPr/>
            <p:nvPr/>
          </p:nvSpPr>
          <p:spPr>
            <a:xfrm>
              <a:off x="2765525" y="4542150"/>
              <a:ext cx="119325" cy="354125"/>
            </a:xfrm>
            <a:custGeom>
              <a:avLst/>
              <a:gdLst/>
              <a:ahLst/>
              <a:cxnLst/>
              <a:rect l="l" t="t" r="r" b="b"/>
              <a:pathLst>
                <a:path w="4773" h="14165" extrusionOk="0">
                  <a:moveTo>
                    <a:pt x="3617" y="1125"/>
                  </a:moveTo>
                  <a:lnTo>
                    <a:pt x="3617" y="13010"/>
                  </a:lnTo>
                  <a:lnTo>
                    <a:pt x="1155" y="13010"/>
                  </a:lnTo>
                  <a:lnTo>
                    <a:pt x="1155" y="1125"/>
                  </a:lnTo>
                  <a:close/>
                  <a:moveTo>
                    <a:pt x="0" y="0"/>
                  </a:moveTo>
                  <a:lnTo>
                    <a:pt x="0" y="14165"/>
                  </a:lnTo>
                  <a:lnTo>
                    <a:pt x="4772" y="14165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175;p41">
              <a:extLst>
                <a:ext uri="{FF2B5EF4-FFF2-40B4-BE49-F238E27FC236}">
                  <a16:creationId xmlns:a16="http://schemas.microsoft.com/office/drawing/2014/main" id="{D1FBDC23-F8C6-4724-B071-74D4AEF71F6C}"/>
                </a:ext>
              </a:extLst>
            </p:cNvPr>
            <p:cNvSpPr/>
            <p:nvPr/>
          </p:nvSpPr>
          <p:spPr>
            <a:xfrm>
              <a:off x="2855950" y="4881825"/>
              <a:ext cx="28900" cy="185425"/>
            </a:xfrm>
            <a:custGeom>
              <a:avLst/>
              <a:gdLst/>
              <a:ahLst/>
              <a:cxnLst/>
              <a:rect l="l" t="t" r="r" b="b"/>
              <a:pathLst>
                <a:path w="1156" h="7417" extrusionOk="0">
                  <a:moveTo>
                    <a:pt x="0" y="0"/>
                  </a:moveTo>
                  <a:lnTo>
                    <a:pt x="0" y="7417"/>
                  </a:lnTo>
                  <a:lnTo>
                    <a:pt x="1155" y="7417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176;p41">
              <a:extLst>
                <a:ext uri="{FF2B5EF4-FFF2-40B4-BE49-F238E27FC236}">
                  <a16:creationId xmlns:a16="http://schemas.microsoft.com/office/drawing/2014/main" id="{8B662916-5D92-416A-A5D2-3DE1A794C0F2}"/>
                </a:ext>
              </a:extLst>
            </p:cNvPr>
            <p:cNvSpPr/>
            <p:nvPr/>
          </p:nvSpPr>
          <p:spPr>
            <a:xfrm>
              <a:off x="2618850" y="2625700"/>
              <a:ext cx="415700" cy="416450"/>
            </a:xfrm>
            <a:custGeom>
              <a:avLst/>
              <a:gdLst/>
              <a:ahLst/>
              <a:cxnLst/>
              <a:rect l="l" t="t" r="r" b="b"/>
              <a:pathLst>
                <a:path w="16628" h="16658" extrusionOk="0">
                  <a:moveTo>
                    <a:pt x="8299" y="1"/>
                  </a:moveTo>
                  <a:cubicBezTo>
                    <a:pt x="3709" y="1"/>
                    <a:pt x="1" y="3740"/>
                    <a:pt x="1" y="8329"/>
                  </a:cubicBezTo>
                  <a:cubicBezTo>
                    <a:pt x="1" y="12919"/>
                    <a:pt x="3709" y="16658"/>
                    <a:pt x="8299" y="16658"/>
                  </a:cubicBezTo>
                  <a:cubicBezTo>
                    <a:pt x="12889" y="16658"/>
                    <a:pt x="16627" y="12919"/>
                    <a:pt x="16627" y="8329"/>
                  </a:cubicBezTo>
                  <a:cubicBezTo>
                    <a:pt x="16627" y="3740"/>
                    <a:pt x="12889" y="1"/>
                    <a:pt x="8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177;p41">
              <a:extLst>
                <a:ext uri="{FF2B5EF4-FFF2-40B4-BE49-F238E27FC236}">
                  <a16:creationId xmlns:a16="http://schemas.microsoft.com/office/drawing/2014/main" id="{FDA6419B-1167-4AB2-9602-E85ADEF3F29B}"/>
                </a:ext>
              </a:extLst>
            </p:cNvPr>
            <p:cNvSpPr/>
            <p:nvPr/>
          </p:nvSpPr>
          <p:spPr>
            <a:xfrm>
              <a:off x="2604425" y="2611275"/>
              <a:ext cx="444550" cy="445325"/>
            </a:xfrm>
            <a:custGeom>
              <a:avLst/>
              <a:gdLst/>
              <a:ahLst/>
              <a:cxnLst/>
              <a:rect l="l" t="t" r="r" b="b"/>
              <a:pathLst>
                <a:path w="17782" h="17813" extrusionOk="0">
                  <a:moveTo>
                    <a:pt x="8876" y="1155"/>
                  </a:moveTo>
                  <a:cubicBezTo>
                    <a:pt x="13131" y="1155"/>
                    <a:pt x="16627" y="4651"/>
                    <a:pt x="16627" y="8906"/>
                  </a:cubicBezTo>
                  <a:cubicBezTo>
                    <a:pt x="16627" y="13162"/>
                    <a:pt x="13131" y="16657"/>
                    <a:pt x="8876" y="16657"/>
                  </a:cubicBezTo>
                  <a:cubicBezTo>
                    <a:pt x="4620" y="16657"/>
                    <a:pt x="1125" y="13162"/>
                    <a:pt x="1125" y="8906"/>
                  </a:cubicBezTo>
                  <a:cubicBezTo>
                    <a:pt x="1125" y="4651"/>
                    <a:pt x="4620" y="1155"/>
                    <a:pt x="8876" y="1155"/>
                  </a:cubicBezTo>
                  <a:close/>
                  <a:moveTo>
                    <a:pt x="8876" y="0"/>
                  </a:moveTo>
                  <a:cubicBezTo>
                    <a:pt x="3982" y="0"/>
                    <a:pt x="0" y="4013"/>
                    <a:pt x="0" y="8906"/>
                  </a:cubicBezTo>
                  <a:cubicBezTo>
                    <a:pt x="0" y="13800"/>
                    <a:pt x="3982" y="17812"/>
                    <a:pt x="8876" y="17812"/>
                  </a:cubicBezTo>
                  <a:cubicBezTo>
                    <a:pt x="13769" y="17812"/>
                    <a:pt x="17782" y="13800"/>
                    <a:pt x="17782" y="8906"/>
                  </a:cubicBezTo>
                  <a:cubicBezTo>
                    <a:pt x="17782" y="4013"/>
                    <a:pt x="13769" y="0"/>
                    <a:pt x="8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178;p41">
              <a:extLst>
                <a:ext uri="{FF2B5EF4-FFF2-40B4-BE49-F238E27FC236}">
                  <a16:creationId xmlns:a16="http://schemas.microsoft.com/office/drawing/2014/main" id="{25A61EB4-A7D8-40CD-9792-7B7CC27DCA7C}"/>
                </a:ext>
              </a:extLst>
            </p:cNvPr>
            <p:cNvSpPr/>
            <p:nvPr/>
          </p:nvSpPr>
          <p:spPr>
            <a:xfrm>
              <a:off x="2718400" y="2726025"/>
              <a:ext cx="216600" cy="216575"/>
            </a:xfrm>
            <a:custGeom>
              <a:avLst/>
              <a:gdLst/>
              <a:ahLst/>
              <a:cxnLst/>
              <a:rect l="l" t="t" r="r" b="b"/>
              <a:pathLst>
                <a:path w="8664" h="8663" extrusionOk="0">
                  <a:moveTo>
                    <a:pt x="4317" y="0"/>
                  </a:moveTo>
                  <a:cubicBezTo>
                    <a:pt x="1946" y="0"/>
                    <a:pt x="1" y="1915"/>
                    <a:pt x="1" y="4316"/>
                  </a:cubicBezTo>
                  <a:cubicBezTo>
                    <a:pt x="1" y="6717"/>
                    <a:pt x="1946" y="8663"/>
                    <a:pt x="4317" y="8663"/>
                  </a:cubicBezTo>
                  <a:cubicBezTo>
                    <a:pt x="6718" y="8663"/>
                    <a:pt x="8663" y="6717"/>
                    <a:pt x="8663" y="4316"/>
                  </a:cubicBezTo>
                  <a:cubicBezTo>
                    <a:pt x="8663" y="1915"/>
                    <a:pt x="6718" y="0"/>
                    <a:pt x="4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179;p41">
              <a:extLst>
                <a:ext uri="{FF2B5EF4-FFF2-40B4-BE49-F238E27FC236}">
                  <a16:creationId xmlns:a16="http://schemas.microsoft.com/office/drawing/2014/main" id="{E89D5A3D-C4E6-4C23-B930-20C1990D806C}"/>
                </a:ext>
              </a:extLst>
            </p:cNvPr>
            <p:cNvSpPr/>
            <p:nvPr/>
          </p:nvSpPr>
          <p:spPr>
            <a:xfrm>
              <a:off x="2703975" y="2711575"/>
              <a:ext cx="244700" cy="244700"/>
            </a:xfrm>
            <a:custGeom>
              <a:avLst/>
              <a:gdLst/>
              <a:ahLst/>
              <a:cxnLst/>
              <a:rect l="l" t="t" r="r" b="b"/>
              <a:pathLst>
                <a:path w="9788" h="9788" extrusionOk="0">
                  <a:moveTo>
                    <a:pt x="4894" y="1186"/>
                  </a:moveTo>
                  <a:cubicBezTo>
                    <a:pt x="6961" y="1186"/>
                    <a:pt x="8632" y="2858"/>
                    <a:pt x="8663" y="4925"/>
                  </a:cubicBezTo>
                  <a:cubicBezTo>
                    <a:pt x="8663" y="7022"/>
                    <a:pt x="6961" y="8694"/>
                    <a:pt x="4894" y="8694"/>
                  </a:cubicBezTo>
                  <a:cubicBezTo>
                    <a:pt x="2827" y="8694"/>
                    <a:pt x="1155" y="6992"/>
                    <a:pt x="1155" y="4925"/>
                  </a:cubicBezTo>
                  <a:cubicBezTo>
                    <a:pt x="1155" y="2858"/>
                    <a:pt x="2857" y="1186"/>
                    <a:pt x="4894" y="1186"/>
                  </a:cubicBezTo>
                  <a:close/>
                  <a:moveTo>
                    <a:pt x="4894" y="1"/>
                  </a:moveTo>
                  <a:cubicBezTo>
                    <a:pt x="2219" y="1"/>
                    <a:pt x="0" y="2189"/>
                    <a:pt x="0" y="4894"/>
                  </a:cubicBezTo>
                  <a:cubicBezTo>
                    <a:pt x="0" y="7599"/>
                    <a:pt x="2189" y="9788"/>
                    <a:pt x="4894" y="9788"/>
                  </a:cubicBezTo>
                  <a:cubicBezTo>
                    <a:pt x="7599" y="9788"/>
                    <a:pt x="9757" y="7599"/>
                    <a:pt x="9787" y="4894"/>
                  </a:cubicBezTo>
                  <a:cubicBezTo>
                    <a:pt x="9787" y="2189"/>
                    <a:pt x="7599" y="1"/>
                    <a:pt x="4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1180;p41">
            <a:extLst>
              <a:ext uri="{FF2B5EF4-FFF2-40B4-BE49-F238E27FC236}">
                <a16:creationId xmlns:a16="http://schemas.microsoft.com/office/drawing/2014/main" id="{99FD8102-016A-4A93-9535-089001D77EB3}"/>
              </a:ext>
            </a:extLst>
          </p:cNvPr>
          <p:cNvGrpSpPr/>
          <p:nvPr/>
        </p:nvGrpSpPr>
        <p:grpSpPr>
          <a:xfrm>
            <a:off x="720003" y="2493615"/>
            <a:ext cx="327163" cy="637788"/>
            <a:chOff x="2114275" y="3036050"/>
            <a:chExt cx="467375" cy="911125"/>
          </a:xfrm>
        </p:grpSpPr>
        <p:sp>
          <p:nvSpPr>
            <p:cNvPr id="26" name="Google Shape;1181;p41">
              <a:extLst>
                <a:ext uri="{FF2B5EF4-FFF2-40B4-BE49-F238E27FC236}">
                  <a16:creationId xmlns:a16="http://schemas.microsoft.com/office/drawing/2014/main" id="{16C20E82-F080-430A-9E95-3A2D2E074735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182;p41">
              <a:extLst>
                <a:ext uri="{FF2B5EF4-FFF2-40B4-BE49-F238E27FC236}">
                  <a16:creationId xmlns:a16="http://schemas.microsoft.com/office/drawing/2014/main" id="{131CD875-CD2F-4FB1-84D8-07FD3FDDD558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183;p41">
              <a:extLst>
                <a:ext uri="{FF2B5EF4-FFF2-40B4-BE49-F238E27FC236}">
                  <a16:creationId xmlns:a16="http://schemas.microsoft.com/office/drawing/2014/main" id="{3C3F291D-7143-4B23-A9E5-ADEB67902637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1184;p41">
            <a:extLst>
              <a:ext uri="{FF2B5EF4-FFF2-40B4-BE49-F238E27FC236}">
                <a16:creationId xmlns:a16="http://schemas.microsoft.com/office/drawing/2014/main" id="{AE76A186-211E-41F6-A8AF-B17AB8C796A3}"/>
              </a:ext>
            </a:extLst>
          </p:cNvPr>
          <p:cNvGrpSpPr/>
          <p:nvPr/>
        </p:nvGrpSpPr>
        <p:grpSpPr>
          <a:xfrm>
            <a:off x="5587625" y="541030"/>
            <a:ext cx="1552163" cy="755352"/>
            <a:chOff x="359700" y="4031500"/>
            <a:chExt cx="2217375" cy="1079075"/>
          </a:xfrm>
        </p:grpSpPr>
        <p:sp>
          <p:nvSpPr>
            <p:cNvPr id="30" name="Google Shape;1185;p41">
              <a:extLst>
                <a:ext uri="{FF2B5EF4-FFF2-40B4-BE49-F238E27FC236}">
                  <a16:creationId xmlns:a16="http://schemas.microsoft.com/office/drawing/2014/main" id="{06CDEA5E-ED44-4569-9060-B94D4919FB4D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186;p41">
              <a:extLst>
                <a:ext uri="{FF2B5EF4-FFF2-40B4-BE49-F238E27FC236}">
                  <a16:creationId xmlns:a16="http://schemas.microsoft.com/office/drawing/2014/main" id="{53191BFC-2C16-4588-BD53-65B078C49D50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1187;p41">
            <a:extLst>
              <a:ext uri="{FF2B5EF4-FFF2-40B4-BE49-F238E27FC236}">
                <a16:creationId xmlns:a16="http://schemas.microsoft.com/office/drawing/2014/main" id="{91E325CE-C453-4DCD-927F-B54B0E911304}"/>
              </a:ext>
            </a:extLst>
          </p:cNvPr>
          <p:cNvGrpSpPr/>
          <p:nvPr/>
        </p:nvGrpSpPr>
        <p:grpSpPr>
          <a:xfrm>
            <a:off x="720002" y="4404927"/>
            <a:ext cx="1675047" cy="149573"/>
            <a:chOff x="4790625" y="1824675"/>
            <a:chExt cx="2392925" cy="213675"/>
          </a:xfrm>
        </p:grpSpPr>
        <p:sp>
          <p:nvSpPr>
            <p:cNvPr id="33" name="Google Shape;1188;p41">
              <a:extLst>
                <a:ext uri="{FF2B5EF4-FFF2-40B4-BE49-F238E27FC236}">
                  <a16:creationId xmlns:a16="http://schemas.microsoft.com/office/drawing/2014/main" id="{7BA4D57B-0CA7-42F6-AAB6-C630B12A9C24}"/>
                </a:ext>
              </a:extLst>
            </p:cNvPr>
            <p:cNvSpPr/>
            <p:nvPr/>
          </p:nvSpPr>
          <p:spPr>
            <a:xfrm>
              <a:off x="5005675" y="1839225"/>
              <a:ext cx="2163450" cy="184675"/>
            </a:xfrm>
            <a:custGeom>
              <a:avLst/>
              <a:gdLst/>
              <a:ahLst/>
              <a:cxnLst/>
              <a:rect l="l" t="t" r="r" b="b"/>
              <a:pathLst>
                <a:path w="86538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82859" y="7387"/>
                  </a:lnTo>
                  <a:cubicBezTo>
                    <a:pt x="84926" y="7387"/>
                    <a:pt x="86537" y="5745"/>
                    <a:pt x="86537" y="3709"/>
                  </a:cubicBezTo>
                  <a:cubicBezTo>
                    <a:pt x="86537" y="1642"/>
                    <a:pt x="84865" y="0"/>
                    <a:pt x="8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189;p41">
              <a:extLst>
                <a:ext uri="{FF2B5EF4-FFF2-40B4-BE49-F238E27FC236}">
                  <a16:creationId xmlns:a16="http://schemas.microsoft.com/office/drawing/2014/main" id="{2336D4FD-87B3-4349-ACD8-2A076A8A84FA}"/>
                </a:ext>
              </a:extLst>
            </p:cNvPr>
            <p:cNvSpPr/>
            <p:nvPr/>
          </p:nvSpPr>
          <p:spPr>
            <a:xfrm>
              <a:off x="4991250" y="1825550"/>
              <a:ext cx="2192300" cy="212800"/>
            </a:xfrm>
            <a:custGeom>
              <a:avLst/>
              <a:gdLst/>
              <a:ahLst/>
              <a:cxnLst/>
              <a:rect l="l" t="t" r="r" b="b"/>
              <a:pathLst>
                <a:path w="87692" h="8512" extrusionOk="0">
                  <a:moveTo>
                    <a:pt x="83436" y="1125"/>
                  </a:moveTo>
                  <a:cubicBezTo>
                    <a:pt x="85138" y="1125"/>
                    <a:pt x="86567" y="2523"/>
                    <a:pt x="86567" y="4256"/>
                  </a:cubicBezTo>
                  <a:cubicBezTo>
                    <a:pt x="86567" y="5958"/>
                    <a:pt x="85138" y="7356"/>
                    <a:pt x="83436" y="7356"/>
                  </a:cubicBezTo>
                  <a:lnTo>
                    <a:pt x="1155" y="7356"/>
                  </a:lnTo>
                  <a:lnTo>
                    <a:pt x="1155" y="1125"/>
                  </a:ln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lnTo>
                    <a:pt x="0" y="7934"/>
                  </a:lnTo>
                  <a:cubicBezTo>
                    <a:pt x="0" y="8238"/>
                    <a:pt x="274" y="8511"/>
                    <a:pt x="578" y="8511"/>
                  </a:cubicBezTo>
                  <a:lnTo>
                    <a:pt x="83436" y="8511"/>
                  </a:lnTo>
                  <a:cubicBezTo>
                    <a:pt x="85746" y="8511"/>
                    <a:pt x="87692" y="6566"/>
                    <a:pt x="87692" y="4225"/>
                  </a:cubicBezTo>
                  <a:cubicBezTo>
                    <a:pt x="87692" y="1885"/>
                    <a:pt x="85807" y="0"/>
                    <a:pt x="83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190;p41">
              <a:extLst>
                <a:ext uri="{FF2B5EF4-FFF2-40B4-BE49-F238E27FC236}">
                  <a16:creationId xmlns:a16="http://schemas.microsoft.com/office/drawing/2014/main" id="{C75D5405-5976-4712-8B42-5447FE426B00}"/>
                </a:ext>
              </a:extLst>
            </p:cNvPr>
            <p:cNvSpPr/>
            <p:nvPr/>
          </p:nvSpPr>
          <p:spPr>
            <a:xfrm>
              <a:off x="6973800" y="1839225"/>
              <a:ext cx="28150" cy="184675"/>
            </a:xfrm>
            <a:custGeom>
              <a:avLst/>
              <a:gdLst/>
              <a:ahLst/>
              <a:cxnLst/>
              <a:rect l="l" t="t" r="r" b="b"/>
              <a:pathLst>
                <a:path w="1126" h="7387" extrusionOk="0">
                  <a:moveTo>
                    <a:pt x="1" y="0"/>
                  </a:moveTo>
                  <a:lnTo>
                    <a:pt x="1" y="7387"/>
                  </a:lnTo>
                  <a:lnTo>
                    <a:pt x="1125" y="738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191;p41">
              <a:extLst>
                <a:ext uri="{FF2B5EF4-FFF2-40B4-BE49-F238E27FC236}">
                  <a16:creationId xmlns:a16="http://schemas.microsoft.com/office/drawing/2014/main" id="{C7ED6706-2432-405C-882C-C03062EB728F}"/>
                </a:ext>
              </a:extLst>
            </p:cNvPr>
            <p:cNvSpPr/>
            <p:nvPr/>
          </p:nvSpPr>
          <p:spPr>
            <a:xfrm>
              <a:off x="4790625" y="1824675"/>
              <a:ext cx="228750" cy="213675"/>
            </a:xfrm>
            <a:custGeom>
              <a:avLst/>
              <a:gdLst/>
              <a:ahLst/>
              <a:cxnLst/>
              <a:rect l="l" t="t" r="r" b="b"/>
              <a:pathLst>
                <a:path w="9150" h="8547" extrusionOk="0">
                  <a:moveTo>
                    <a:pt x="8025" y="1494"/>
                  </a:moveTo>
                  <a:lnTo>
                    <a:pt x="8025" y="7087"/>
                  </a:lnTo>
                  <a:lnTo>
                    <a:pt x="1946" y="4291"/>
                  </a:lnTo>
                  <a:lnTo>
                    <a:pt x="8025" y="1494"/>
                  </a:lnTo>
                  <a:close/>
                  <a:moveTo>
                    <a:pt x="8624" y="1"/>
                  </a:moveTo>
                  <a:cubicBezTo>
                    <a:pt x="8535" y="1"/>
                    <a:pt x="8444" y="23"/>
                    <a:pt x="8359" y="66"/>
                  </a:cubicBezTo>
                  <a:lnTo>
                    <a:pt x="335" y="3744"/>
                  </a:lnTo>
                  <a:cubicBezTo>
                    <a:pt x="122" y="3865"/>
                    <a:pt x="1" y="4048"/>
                    <a:pt x="1" y="4291"/>
                  </a:cubicBezTo>
                  <a:cubicBezTo>
                    <a:pt x="1" y="4503"/>
                    <a:pt x="153" y="4747"/>
                    <a:pt x="335" y="4807"/>
                  </a:cubicBezTo>
                  <a:lnTo>
                    <a:pt x="8359" y="8485"/>
                  </a:lnTo>
                  <a:cubicBezTo>
                    <a:pt x="8451" y="8546"/>
                    <a:pt x="8511" y="8546"/>
                    <a:pt x="8603" y="8546"/>
                  </a:cubicBezTo>
                  <a:cubicBezTo>
                    <a:pt x="8724" y="8546"/>
                    <a:pt x="8785" y="8485"/>
                    <a:pt x="8907" y="8455"/>
                  </a:cubicBezTo>
                  <a:cubicBezTo>
                    <a:pt x="9059" y="8333"/>
                    <a:pt x="9150" y="8151"/>
                    <a:pt x="9150" y="7969"/>
                  </a:cubicBezTo>
                  <a:lnTo>
                    <a:pt x="9150" y="582"/>
                  </a:lnTo>
                  <a:cubicBezTo>
                    <a:pt x="9150" y="400"/>
                    <a:pt x="9059" y="218"/>
                    <a:pt x="8907" y="96"/>
                  </a:cubicBezTo>
                  <a:cubicBezTo>
                    <a:pt x="8825" y="31"/>
                    <a:pt x="8726" y="1"/>
                    <a:pt x="8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192;p41">
              <a:extLst>
                <a:ext uri="{FF2B5EF4-FFF2-40B4-BE49-F238E27FC236}">
                  <a16:creationId xmlns:a16="http://schemas.microsoft.com/office/drawing/2014/main" id="{A9DA7A98-9964-4DFF-A46D-C63D725272A4}"/>
                </a:ext>
              </a:extLst>
            </p:cNvPr>
            <p:cNvSpPr/>
            <p:nvPr/>
          </p:nvSpPr>
          <p:spPr>
            <a:xfrm>
              <a:off x="4991250" y="1917500"/>
              <a:ext cx="2010700" cy="28125"/>
            </a:xfrm>
            <a:custGeom>
              <a:avLst/>
              <a:gdLst/>
              <a:ahLst/>
              <a:cxnLst/>
              <a:rect l="l" t="t" r="r" b="b"/>
              <a:pathLst>
                <a:path w="80428" h="1125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lnTo>
                    <a:pt x="79880" y="1125"/>
                  </a:lnTo>
                  <a:cubicBezTo>
                    <a:pt x="80214" y="1125"/>
                    <a:pt x="80427" y="882"/>
                    <a:pt x="80427" y="578"/>
                  </a:cubicBezTo>
                  <a:cubicBezTo>
                    <a:pt x="80427" y="274"/>
                    <a:pt x="80154" y="0"/>
                    <a:pt x="79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1193;p41">
            <a:extLst>
              <a:ext uri="{FF2B5EF4-FFF2-40B4-BE49-F238E27FC236}">
                <a16:creationId xmlns:a16="http://schemas.microsoft.com/office/drawing/2014/main" id="{3325AE31-2384-4611-BFC4-01CD788A97E6}"/>
              </a:ext>
            </a:extLst>
          </p:cNvPr>
          <p:cNvGrpSpPr/>
          <p:nvPr/>
        </p:nvGrpSpPr>
        <p:grpSpPr>
          <a:xfrm>
            <a:off x="8224778" y="2249393"/>
            <a:ext cx="246838" cy="387257"/>
            <a:chOff x="404525" y="4002625"/>
            <a:chExt cx="352625" cy="553225"/>
          </a:xfrm>
        </p:grpSpPr>
        <p:sp>
          <p:nvSpPr>
            <p:cNvPr id="39" name="Google Shape;1194;p41">
              <a:extLst>
                <a:ext uri="{FF2B5EF4-FFF2-40B4-BE49-F238E27FC236}">
                  <a16:creationId xmlns:a16="http://schemas.microsoft.com/office/drawing/2014/main" id="{FC6E2F26-96F1-4223-9559-DBCDD1B43EC2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195;p41">
              <a:extLst>
                <a:ext uri="{FF2B5EF4-FFF2-40B4-BE49-F238E27FC236}">
                  <a16:creationId xmlns:a16="http://schemas.microsoft.com/office/drawing/2014/main" id="{5A840248-5510-4084-A61C-96ABFB2A24EB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196;p41">
              <a:extLst>
                <a:ext uri="{FF2B5EF4-FFF2-40B4-BE49-F238E27FC236}">
                  <a16:creationId xmlns:a16="http://schemas.microsoft.com/office/drawing/2014/main" id="{A177190C-D4FC-4AF4-AEFB-8719E6A12224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197;p41">
              <a:extLst>
                <a:ext uri="{FF2B5EF4-FFF2-40B4-BE49-F238E27FC236}">
                  <a16:creationId xmlns:a16="http://schemas.microsoft.com/office/drawing/2014/main" id="{74937FBC-424E-422D-A862-E16D7A442FB4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198;p41">
              <a:extLst>
                <a:ext uri="{FF2B5EF4-FFF2-40B4-BE49-F238E27FC236}">
                  <a16:creationId xmlns:a16="http://schemas.microsoft.com/office/drawing/2014/main" id="{E0E6D9C0-246B-4112-860F-7E08B091C51B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4" name="Google Shape;1199;p41">
            <a:extLst>
              <a:ext uri="{FF2B5EF4-FFF2-40B4-BE49-F238E27FC236}">
                <a16:creationId xmlns:a16="http://schemas.microsoft.com/office/drawing/2014/main" id="{96A84E09-9F0B-49B3-AC68-E4B1872A1910}"/>
              </a:ext>
            </a:extLst>
          </p:cNvPr>
          <p:cNvGrpSpPr/>
          <p:nvPr/>
        </p:nvGrpSpPr>
        <p:grpSpPr>
          <a:xfrm>
            <a:off x="76202" y="2816032"/>
            <a:ext cx="214917" cy="230335"/>
            <a:chOff x="424275" y="4593075"/>
            <a:chExt cx="307025" cy="329050"/>
          </a:xfrm>
        </p:grpSpPr>
        <p:sp>
          <p:nvSpPr>
            <p:cNvPr id="45" name="Google Shape;1200;p41">
              <a:extLst>
                <a:ext uri="{FF2B5EF4-FFF2-40B4-BE49-F238E27FC236}">
                  <a16:creationId xmlns:a16="http://schemas.microsoft.com/office/drawing/2014/main" id="{1DAAD81A-935B-41E7-BFBD-20B0CEC272D2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201;p41">
              <a:extLst>
                <a:ext uri="{FF2B5EF4-FFF2-40B4-BE49-F238E27FC236}">
                  <a16:creationId xmlns:a16="http://schemas.microsoft.com/office/drawing/2014/main" id="{DFF379FE-1124-4D73-90E7-870C237A345D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202;p41">
              <a:extLst>
                <a:ext uri="{FF2B5EF4-FFF2-40B4-BE49-F238E27FC236}">
                  <a16:creationId xmlns:a16="http://schemas.microsoft.com/office/drawing/2014/main" id="{8579853F-4BBF-41C2-8A9F-E51484463A8A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8" name="Google Shape;1203;p41">
            <a:extLst>
              <a:ext uri="{FF2B5EF4-FFF2-40B4-BE49-F238E27FC236}">
                <a16:creationId xmlns:a16="http://schemas.microsoft.com/office/drawing/2014/main" id="{C4D7518E-44E6-43F5-9A00-F31A1731E06B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49" name="Google Shape;1204;p41">
              <a:extLst>
                <a:ext uri="{FF2B5EF4-FFF2-40B4-BE49-F238E27FC236}">
                  <a16:creationId xmlns:a16="http://schemas.microsoft.com/office/drawing/2014/main" id="{9349FCA5-BFD3-479C-A44E-E9D80575C42E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205;p41">
              <a:extLst>
                <a:ext uri="{FF2B5EF4-FFF2-40B4-BE49-F238E27FC236}">
                  <a16:creationId xmlns:a16="http://schemas.microsoft.com/office/drawing/2014/main" id="{8E520373-DA4E-4470-84A8-244EA72EA5A0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206;p41">
              <a:extLst>
                <a:ext uri="{FF2B5EF4-FFF2-40B4-BE49-F238E27FC236}">
                  <a16:creationId xmlns:a16="http://schemas.microsoft.com/office/drawing/2014/main" id="{670A2D07-691B-4C49-97A4-2EA108F926B3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1207;p41">
            <a:extLst>
              <a:ext uri="{FF2B5EF4-FFF2-40B4-BE49-F238E27FC236}">
                <a16:creationId xmlns:a16="http://schemas.microsoft.com/office/drawing/2014/main" id="{6B583EEE-33AE-4FD4-B59E-292C9544D051}"/>
              </a:ext>
            </a:extLst>
          </p:cNvPr>
          <p:cNvGrpSpPr/>
          <p:nvPr/>
        </p:nvGrpSpPr>
        <p:grpSpPr>
          <a:xfrm>
            <a:off x="7368393" y="541015"/>
            <a:ext cx="1103235" cy="1479835"/>
            <a:chOff x="393738" y="1475915"/>
            <a:chExt cx="1103235" cy="1479835"/>
          </a:xfrm>
        </p:grpSpPr>
        <p:sp>
          <p:nvSpPr>
            <p:cNvPr id="53" name="Google Shape;1208;p41">
              <a:extLst>
                <a:ext uri="{FF2B5EF4-FFF2-40B4-BE49-F238E27FC236}">
                  <a16:creationId xmlns:a16="http://schemas.microsoft.com/office/drawing/2014/main" id="{82C1E930-7BB7-4ECD-B888-B166602B3D71}"/>
                </a:ext>
              </a:extLst>
            </p:cNvPr>
            <p:cNvSpPr/>
            <p:nvPr/>
          </p:nvSpPr>
          <p:spPr>
            <a:xfrm>
              <a:off x="445345" y="1522202"/>
              <a:ext cx="1051627" cy="1433548"/>
            </a:xfrm>
            <a:custGeom>
              <a:avLst/>
              <a:gdLst/>
              <a:ahLst/>
              <a:cxnLst/>
              <a:rect l="l" t="t" r="r" b="b"/>
              <a:pathLst>
                <a:path w="60093" h="81917" extrusionOk="0">
                  <a:moveTo>
                    <a:pt x="4195" y="0"/>
                  </a:moveTo>
                  <a:cubicBezTo>
                    <a:pt x="1885" y="0"/>
                    <a:pt x="0" y="1885"/>
                    <a:pt x="0" y="4195"/>
                  </a:cubicBezTo>
                  <a:lnTo>
                    <a:pt x="0" y="77752"/>
                  </a:lnTo>
                  <a:cubicBezTo>
                    <a:pt x="0" y="80062"/>
                    <a:pt x="1885" y="81916"/>
                    <a:pt x="4195" y="81916"/>
                  </a:cubicBezTo>
                  <a:lnTo>
                    <a:pt x="60092" y="81916"/>
                  </a:lnTo>
                  <a:lnTo>
                    <a:pt x="60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1209;p41">
              <a:extLst>
                <a:ext uri="{FF2B5EF4-FFF2-40B4-BE49-F238E27FC236}">
                  <a16:creationId xmlns:a16="http://schemas.microsoft.com/office/drawing/2014/main" id="{A2A8417E-4AC3-47EE-9383-735E7123F60E}"/>
                </a:ext>
              </a:extLst>
            </p:cNvPr>
            <p:cNvSpPr/>
            <p:nvPr/>
          </p:nvSpPr>
          <p:spPr>
            <a:xfrm>
              <a:off x="393738" y="1475915"/>
              <a:ext cx="1071315" cy="1453235"/>
            </a:xfrm>
            <a:custGeom>
              <a:avLst/>
              <a:gdLst/>
              <a:ahLst/>
              <a:cxnLst/>
              <a:rect l="l" t="t" r="r" b="b"/>
              <a:pathLst>
                <a:path w="61218" h="83042" extrusionOk="0">
                  <a:moveTo>
                    <a:pt x="60063" y="1125"/>
                  </a:moveTo>
                  <a:lnTo>
                    <a:pt x="60063" y="81947"/>
                  </a:lnTo>
                  <a:lnTo>
                    <a:pt x="4742" y="81947"/>
                  </a:lnTo>
                  <a:cubicBezTo>
                    <a:pt x="2736" y="81947"/>
                    <a:pt x="1125" y="80306"/>
                    <a:pt x="1125" y="78330"/>
                  </a:cubicBezTo>
                  <a:lnTo>
                    <a:pt x="1125" y="4742"/>
                  </a:lnTo>
                  <a:cubicBezTo>
                    <a:pt x="1125" y="2736"/>
                    <a:pt x="2767" y="1125"/>
                    <a:pt x="4742" y="1125"/>
                  </a:cubicBezTo>
                  <a:close/>
                  <a:moveTo>
                    <a:pt x="4742" y="1"/>
                  </a:moveTo>
                  <a:cubicBezTo>
                    <a:pt x="2128" y="1"/>
                    <a:pt x="1" y="2128"/>
                    <a:pt x="1" y="4742"/>
                  </a:cubicBezTo>
                  <a:lnTo>
                    <a:pt x="1" y="78300"/>
                  </a:lnTo>
                  <a:cubicBezTo>
                    <a:pt x="1" y="80914"/>
                    <a:pt x="2128" y="83041"/>
                    <a:pt x="4742" y="83041"/>
                  </a:cubicBezTo>
                  <a:lnTo>
                    <a:pt x="61218" y="83041"/>
                  </a:lnTo>
                  <a:lnTo>
                    <a:pt x="61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210;p41">
              <a:extLst>
                <a:ext uri="{FF2B5EF4-FFF2-40B4-BE49-F238E27FC236}">
                  <a16:creationId xmlns:a16="http://schemas.microsoft.com/office/drawing/2014/main" id="{380A6006-9F4E-41B4-B558-0336DD2908C1}"/>
                </a:ext>
              </a:extLst>
            </p:cNvPr>
            <p:cNvSpPr/>
            <p:nvPr/>
          </p:nvSpPr>
          <p:spPr>
            <a:xfrm>
              <a:off x="586290" y="1485488"/>
              <a:ext cx="20230" cy="1428770"/>
            </a:xfrm>
            <a:custGeom>
              <a:avLst/>
              <a:gdLst/>
              <a:ahLst/>
              <a:cxnLst/>
              <a:rect l="l" t="t" r="r" b="b"/>
              <a:pathLst>
                <a:path w="1156" h="81644" extrusionOk="0">
                  <a:moveTo>
                    <a:pt x="1" y="1"/>
                  </a:moveTo>
                  <a:lnTo>
                    <a:pt x="1" y="81643"/>
                  </a:lnTo>
                  <a:lnTo>
                    <a:pt x="1156" y="81643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211;p41">
              <a:extLst>
                <a:ext uri="{FF2B5EF4-FFF2-40B4-BE49-F238E27FC236}">
                  <a16:creationId xmlns:a16="http://schemas.microsoft.com/office/drawing/2014/main" id="{AFD77CD4-9B81-401C-B95C-94717ADB99C9}"/>
                </a:ext>
              </a:extLst>
            </p:cNvPr>
            <p:cNvSpPr/>
            <p:nvPr/>
          </p:nvSpPr>
          <p:spPr>
            <a:xfrm>
              <a:off x="783638" y="1853058"/>
              <a:ext cx="486203" cy="19688"/>
            </a:xfrm>
            <a:custGeom>
              <a:avLst/>
              <a:gdLst/>
              <a:ahLst/>
              <a:cxnLst/>
              <a:rect l="l" t="t" r="r" b="b"/>
              <a:pathLst>
                <a:path w="27783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51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82" y="851"/>
                    <a:pt x="27782" y="547"/>
                  </a:cubicBezTo>
                  <a:cubicBezTo>
                    <a:pt x="27782" y="243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212;p41">
              <a:extLst>
                <a:ext uri="{FF2B5EF4-FFF2-40B4-BE49-F238E27FC236}">
                  <a16:creationId xmlns:a16="http://schemas.microsoft.com/office/drawing/2014/main" id="{B3F70AE5-B987-4C18-8D33-C68BD86CD8DF}"/>
                </a:ext>
              </a:extLst>
            </p:cNvPr>
            <p:cNvSpPr/>
            <p:nvPr/>
          </p:nvSpPr>
          <p:spPr>
            <a:xfrm>
              <a:off x="783638" y="1933908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lnTo>
                    <a:pt x="27174" y="1155"/>
                  </a:lnTo>
                  <a:cubicBezTo>
                    <a:pt x="27539" y="1155"/>
                    <a:pt x="27782" y="882"/>
                    <a:pt x="27782" y="578"/>
                  </a:cubicBezTo>
                  <a:cubicBezTo>
                    <a:pt x="27782" y="274"/>
                    <a:pt x="27539" y="0"/>
                    <a:pt x="27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213;p41">
              <a:extLst>
                <a:ext uri="{FF2B5EF4-FFF2-40B4-BE49-F238E27FC236}">
                  <a16:creationId xmlns:a16="http://schemas.microsoft.com/office/drawing/2014/main" id="{CDBE39DC-9153-48AD-827F-447EB0005D84}"/>
                </a:ext>
              </a:extLst>
            </p:cNvPr>
            <p:cNvSpPr/>
            <p:nvPr/>
          </p:nvSpPr>
          <p:spPr>
            <a:xfrm>
              <a:off x="783638" y="2015283"/>
              <a:ext cx="486203" cy="19705"/>
            </a:xfrm>
            <a:custGeom>
              <a:avLst/>
              <a:gdLst/>
              <a:ahLst/>
              <a:cxnLst/>
              <a:rect l="l" t="t" r="r" b="b"/>
              <a:pathLst>
                <a:path w="27783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52"/>
                    <a:pt x="274" y="1125"/>
                    <a:pt x="578" y="1125"/>
                  </a:cubicBezTo>
                  <a:lnTo>
                    <a:pt x="27174" y="1125"/>
                  </a:lnTo>
                  <a:cubicBezTo>
                    <a:pt x="27539" y="1125"/>
                    <a:pt x="27752" y="852"/>
                    <a:pt x="27782" y="548"/>
                  </a:cubicBezTo>
                  <a:cubicBezTo>
                    <a:pt x="27782" y="244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214;p41">
              <a:extLst>
                <a:ext uri="{FF2B5EF4-FFF2-40B4-BE49-F238E27FC236}">
                  <a16:creationId xmlns:a16="http://schemas.microsoft.com/office/drawing/2014/main" id="{23ADE31E-77B8-4C01-AA94-22CD606AD587}"/>
                </a:ext>
              </a:extLst>
            </p:cNvPr>
            <p:cNvSpPr/>
            <p:nvPr/>
          </p:nvSpPr>
          <p:spPr>
            <a:xfrm>
              <a:off x="783638" y="2096133"/>
              <a:ext cx="486203" cy="20230"/>
            </a:xfrm>
            <a:custGeom>
              <a:avLst/>
              <a:gdLst/>
              <a:ahLst/>
              <a:cxnLst/>
              <a:rect l="l" t="t" r="r" b="b"/>
              <a:pathLst>
                <a:path w="27783" h="1156" extrusionOk="0"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7174" y="1156"/>
                  </a:lnTo>
                  <a:cubicBezTo>
                    <a:pt x="27539" y="1156"/>
                    <a:pt x="27782" y="882"/>
                    <a:pt x="27782" y="578"/>
                  </a:cubicBezTo>
                  <a:cubicBezTo>
                    <a:pt x="27782" y="275"/>
                    <a:pt x="27539" y="1"/>
                    <a:pt x="27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1215;p41">
            <a:extLst>
              <a:ext uri="{FF2B5EF4-FFF2-40B4-BE49-F238E27FC236}">
                <a16:creationId xmlns:a16="http://schemas.microsoft.com/office/drawing/2014/main" id="{E3448A91-70CE-44FA-A131-E35522C75B3E}"/>
              </a:ext>
            </a:extLst>
          </p:cNvPr>
          <p:cNvGrpSpPr/>
          <p:nvPr/>
        </p:nvGrpSpPr>
        <p:grpSpPr>
          <a:xfrm>
            <a:off x="720002" y="3711535"/>
            <a:ext cx="1100050" cy="540978"/>
            <a:chOff x="823225" y="4003400"/>
            <a:chExt cx="1571500" cy="772825"/>
          </a:xfrm>
        </p:grpSpPr>
        <p:sp>
          <p:nvSpPr>
            <p:cNvPr id="61" name="Google Shape;1216;p41">
              <a:extLst>
                <a:ext uri="{FF2B5EF4-FFF2-40B4-BE49-F238E27FC236}">
                  <a16:creationId xmlns:a16="http://schemas.microsoft.com/office/drawing/2014/main" id="{DB4BD3EF-8D3E-45FC-9C11-7F0072242DD3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1217;p41">
              <a:extLst>
                <a:ext uri="{FF2B5EF4-FFF2-40B4-BE49-F238E27FC236}">
                  <a16:creationId xmlns:a16="http://schemas.microsoft.com/office/drawing/2014/main" id="{AA39B469-6167-4A1D-8BBF-82334C9507BF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218;p41">
            <a:extLst>
              <a:ext uri="{FF2B5EF4-FFF2-40B4-BE49-F238E27FC236}">
                <a16:creationId xmlns:a16="http://schemas.microsoft.com/office/drawing/2014/main" id="{5EF608F2-478E-4287-9E6E-86197FDB74DD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64" name="Google Shape;1219;p41">
              <a:extLst>
                <a:ext uri="{FF2B5EF4-FFF2-40B4-BE49-F238E27FC236}">
                  <a16:creationId xmlns:a16="http://schemas.microsoft.com/office/drawing/2014/main" id="{900650E6-38AE-4D2E-A786-87A35996C99D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220;p41">
              <a:extLst>
                <a:ext uri="{FF2B5EF4-FFF2-40B4-BE49-F238E27FC236}">
                  <a16:creationId xmlns:a16="http://schemas.microsoft.com/office/drawing/2014/main" id="{E64BEC0F-E264-4BAB-BCFF-5907A07C3823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221;p41">
              <a:extLst>
                <a:ext uri="{FF2B5EF4-FFF2-40B4-BE49-F238E27FC236}">
                  <a16:creationId xmlns:a16="http://schemas.microsoft.com/office/drawing/2014/main" id="{E6B17D08-1E46-4916-B683-379BF5229920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222;p41">
              <a:extLst>
                <a:ext uri="{FF2B5EF4-FFF2-40B4-BE49-F238E27FC236}">
                  <a16:creationId xmlns:a16="http://schemas.microsoft.com/office/drawing/2014/main" id="{73AF4AD8-7A7B-4565-B32C-EDD4C81E94AA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1223;p41">
              <a:extLst>
                <a:ext uri="{FF2B5EF4-FFF2-40B4-BE49-F238E27FC236}">
                  <a16:creationId xmlns:a16="http://schemas.microsoft.com/office/drawing/2014/main" id="{59C5EED6-518F-4C22-BBC6-26FF5FE889B7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1224;p41">
              <a:extLst>
                <a:ext uri="{FF2B5EF4-FFF2-40B4-BE49-F238E27FC236}">
                  <a16:creationId xmlns:a16="http://schemas.microsoft.com/office/drawing/2014/main" id="{21048F95-A91B-4882-8362-CF2E313FA2BF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1225;p41">
              <a:extLst>
                <a:ext uri="{FF2B5EF4-FFF2-40B4-BE49-F238E27FC236}">
                  <a16:creationId xmlns:a16="http://schemas.microsoft.com/office/drawing/2014/main" id="{9A38CFE6-54AD-440D-BB74-3AF07261C1A7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1226;p41">
              <a:extLst>
                <a:ext uri="{FF2B5EF4-FFF2-40B4-BE49-F238E27FC236}">
                  <a16:creationId xmlns:a16="http://schemas.microsoft.com/office/drawing/2014/main" id="{90857513-5381-48A8-BDB2-31CBA16D6B4C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1227;p41">
              <a:extLst>
                <a:ext uri="{FF2B5EF4-FFF2-40B4-BE49-F238E27FC236}">
                  <a16:creationId xmlns:a16="http://schemas.microsoft.com/office/drawing/2014/main" id="{F680063E-32C2-483F-B7F1-326D9D2C2F51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1228;p41">
              <a:extLst>
                <a:ext uri="{FF2B5EF4-FFF2-40B4-BE49-F238E27FC236}">
                  <a16:creationId xmlns:a16="http://schemas.microsoft.com/office/drawing/2014/main" id="{69F36CC7-1978-40CB-9216-731D6E6A2A4F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1229;p41">
              <a:extLst>
                <a:ext uri="{FF2B5EF4-FFF2-40B4-BE49-F238E27FC236}">
                  <a16:creationId xmlns:a16="http://schemas.microsoft.com/office/drawing/2014/main" id="{01A99383-CA1D-47BF-8E63-6DDE14454C2A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1230;p41">
              <a:extLst>
                <a:ext uri="{FF2B5EF4-FFF2-40B4-BE49-F238E27FC236}">
                  <a16:creationId xmlns:a16="http://schemas.microsoft.com/office/drawing/2014/main" id="{BD6EB38B-BE3C-4E9C-814D-5F39E11F75B9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1231;p41">
              <a:extLst>
                <a:ext uri="{FF2B5EF4-FFF2-40B4-BE49-F238E27FC236}">
                  <a16:creationId xmlns:a16="http://schemas.microsoft.com/office/drawing/2014/main" id="{7CBE242F-69E8-4153-BB1B-D059B8481A03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1232;p41">
              <a:extLst>
                <a:ext uri="{FF2B5EF4-FFF2-40B4-BE49-F238E27FC236}">
                  <a16:creationId xmlns:a16="http://schemas.microsoft.com/office/drawing/2014/main" id="{F21B4B06-72C2-4BCD-9815-98D2F494B02E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1233;p41">
              <a:extLst>
                <a:ext uri="{FF2B5EF4-FFF2-40B4-BE49-F238E27FC236}">
                  <a16:creationId xmlns:a16="http://schemas.microsoft.com/office/drawing/2014/main" id="{3ADCC085-5275-4209-A14A-B92B639DBE73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004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2"/>
          <a:srcRect l="2289" t="5643" r="3166" b="4436"/>
          <a:stretch/>
        </p:blipFill>
        <p:spPr>
          <a:xfrm>
            <a:off x="3945008" y="2143843"/>
            <a:ext cx="3636167" cy="1851495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761275" y="1094493"/>
            <a:ext cx="5621450" cy="9194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400" b="0" i="0" u="none" strike="noStrike" kern="0" cap="none" spc="0" normalizeH="0" baseline="0" noProof="0" dirty="0">
                <a:ln>
                  <a:noFill/>
                </a:ln>
                <a:solidFill>
                  <a:srgbClr val="D9724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Bundar nombor adalah seperti katak ingin melompat.</a:t>
            </a:r>
          </a:p>
        </p:txBody>
      </p:sp>
      <p:sp>
        <p:nvSpPr>
          <p:cNvPr id="116" name="Rectangle: Rounded Corners 115"/>
          <p:cNvSpPr/>
          <p:nvPr/>
        </p:nvSpPr>
        <p:spPr>
          <a:xfrm>
            <a:off x="1714626" y="2192829"/>
            <a:ext cx="2014741" cy="1634490"/>
          </a:xfrm>
          <a:prstGeom prst="round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18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Katak akan mencari tempat yang paling dekat untuk mendarat.</a:t>
            </a:r>
          </a:p>
        </p:txBody>
      </p:sp>
      <p:grpSp>
        <p:nvGrpSpPr>
          <p:cNvPr id="79" name="Google Shape;1180;p41">
            <a:extLst>
              <a:ext uri="{FF2B5EF4-FFF2-40B4-BE49-F238E27FC236}">
                <a16:creationId xmlns:a16="http://schemas.microsoft.com/office/drawing/2014/main" id="{C91C8476-5F2C-48C9-AB64-BEB140FCA470}"/>
              </a:ext>
            </a:extLst>
          </p:cNvPr>
          <p:cNvGrpSpPr/>
          <p:nvPr/>
        </p:nvGrpSpPr>
        <p:grpSpPr>
          <a:xfrm>
            <a:off x="318050" y="2687349"/>
            <a:ext cx="327163" cy="637788"/>
            <a:chOff x="2114275" y="3036050"/>
            <a:chExt cx="467375" cy="911125"/>
          </a:xfrm>
        </p:grpSpPr>
        <p:sp>
          <p:nvSpPr>
            <p:cNvPr id="80" name="Google Shape;1181;p41">
              <a:extLst>
                <a:ext uri="{FF2B5EF4-FFF2-40B4-BE49-F238E27FC236}">
                  <a16:creationId xmlns:a16="http://schemas.microsoft.com/office/drawing/2014/main" id="{C8B32C30-1211-421D-A9E5-E3184EB3B4FD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1182;p41">
              <a:extLst>
                <a:ext uri="{FF2B5EF4-FFF2-40B4-BE49-F238E27FC236}">
                  <a16:creationId xmlns:a16="http://schemas.microsoft.com/office/drawing/2014/main" id="{DBCDE58B-7AA9-4DE9-91E3-7747C597561A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1183;p41">
              <a:extLst>
                <a:ext uri="{FF2B5EF4-FFF2-40B4-BE49-F238E27FC236}">
                  <a16:creationId xmlns:a16="http://schemas.microsoft.com/office/drawing/2014/main" id="{D236E23B-34ED-4748-8E04-E7CB94F510B8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1184;p41">
            <a:extLst>
              <a:ext uri="{FF2B5EF4-FFF2-40B4-BE49-F238E27FC236}">
                <a16:creationId xmlns:a16="http://schemas.microsoft.com/office/drawing/2014/main" id="{079D69B2-B4D1-4592-90FD-A4F8F05DE121}"/>
              </a:ext>
            </a:extLst>
          </p:cNvPr>
          <p:cNvGrpSpPr/>
          <p:nvPr/>
        </p:nvGrpSpPr>
        <p:grpSpPr>
          <a:xfrm rot="16200000">
            <a:off x="7500941" y="528874"/>
            <a:ext cx="1552163" cy="755352"/>
            <a:chOff x="359700" y="4031500"/>
            <a:chExt cx="2217375" cy="1079075"/>
          </a:xfrm>
        </p:grpSpPr>
        <p:sp>
          <p:nvSpPr>
            <p:cNvPr id="84" name="Google Shape;1185;p41">
              <a:extLst>
                <a:ext uri="{FF2B5EF4-FFF2-40B4-BE49-F238E27FC236}">
                  <a16:creationId xmlns:a16="http://schemas.microsoft.com/office/drawing/2014/main" id="{70550274-4DCD-43EE-9259-B05FFAEC55EF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1186;p41">
              <a:extLst>
                <a:ext uri="{FF2B5EF4-FFF2-40B4-BE49-F238E27FC236}">
                  <a16:creationId xmlns:a16="http://schemas.microsoft.com/office/drawing/2014/main" id="{782334F2-CB32-42E7-A462-801BFA1B1D12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1193;p41">
            <a:extLst>
              <a:ext uri="{FF2B5EF4-FFF2-40B4-BE49-F238E27FC236}">
                <a16:creationId xmlns:a16="http://schemas.microsoft.com/office/drawing/2014/main" id="{15976BC9-D471-4FFC-9BB4-F6294EE164F0}"/>
              </a:ext>
            </a:extLst>
          </p:cNvPr>
          <p:cNvGrpSpPr/>
          <p:nvPr/>
        </p:nvGrpSpPr>
        <p:grpSpPr>
          <a:xfrm>
            <a:off x="8271947" y="1518487"/>
            <a:ext cx="246838" cy="387257"/>
            <a:chOff x="404525" y="4002625"/>
            <a:chExt cx="352625" cy="553225"/>
          </a:xfrm>
        </p:grpSpPr>
        <p:sp>
          <p:nvSpPr>
            <p:cNvPr id="87" name="Google Shape;1194;p41">
              <a:extLst>
                <a:ext uri="{FF2B5EF4-FFF2-40B4-BE49-F238E27FC236}">
                  <a16:creationId xmlns:a16="http://schemas.microsoft.com/office/drawing/2014/main" id="{D8C0E521-596A-4CA5-AF90-2D116B40E608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195;p41">
              <a:extLst>
                <a:ext uri="{FF2B5EF4-FFF2-40B4-BE49-F238E27FC236}">
                  <a16:creationId xmlns:a16="http://schemas.microsoft.com/office/drawing/2014/main" id="{0816B4A2-9B20-4F22-940F-41F4826BA978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196;p41">
              <a:extLst>
                <a:ext uri="{FF2B5EF4-FFF2-40B4-BE49-F238E27FC236}">
                  <a16:creationId xmlns:a16="http://schemas.microsoft.com/office/drawing/2014/main" id="{DC3AB385-AF56-4D54-A32A-80989122643B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1197;p41">
              <a:extLst>
                <a:ext uri="{FF2B5EF4-FFF2-40B4-BE49-F238E27FC236}">
                  <a16:creationId xmlns:a16="http://schemas.microsoft.com/office/drawing/2014/main" id="{EC44129D-3FD6-43D3-A555-A5D5532F506F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198;p41">
              <a:extLst>
                <a:ext uri="{FF2B5EF4-FFF2-40B4-BE49-F238E27FC236}">
                  <a16:creationId xmlns:a16="http://schemas.microsoft.com/office/drawing/2014/main" id="{ED7BC469-D584-4810-AFB9-67BFD2DAA127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1199;p41">
            <a:extLst>
              <a:ext uri="{FF2B5EF4-FFF2-40B4-BE49-F238E27FC236}">
                <a16:creationId xmlns:a16="http://schemas.microsoft.com/office/drawing/2014/main" id="{FC1A417E-255C-4306-8391-5C203B57A3C1}"/>
              </a:ext>
            </a:extLst>
          </p:cNvPr>
          <p:cNvGrpSpPr/>
          <p:nvPr/>
        </p:nvGrpSpPr>
        <p:grpSpPr>
          <a:xfrm>
            <a:off x="192030" y="4738997"/>
            <a:ext cx="214917" cy="230335"/>
            <a:chOff x="424275" y="4593075"/>
            <a:chExt cx="307025" cy="329050"/>
          </a:xfrm>
        </p:grpSpPr>
        <p:sp>
          <p:nvSpPr>
            <p:cNvPr id="93" name="Google Shape;1200;p41">
              <a:extLst>
                <a:ext uri="{FF2B5EF4-FFF2-40B4-BE49-F238E27FC236}">
                  <a16:creationId xmlns:a16="http://schemas.microsoft.com/office/drawing/2014/main" id="{45C7912F-CEC7-4680-81E1-41CFCE683501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1201;p41">
              <a:extLst>
                <a:ext uri="{FF2B5EF4-FFF2-40B4-BE49-F238E27FC236}">
                  <a16:creationId xmlns:a16="http://schemas.microsoft.com/office/drawing/2014/main" id="{D86D3265-D3E3-465C-BC27-DAFEE9A451A5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202;p41">
              <a:extLst>
                <a:ext uri="{FF2B5EF4-FFF2-40B4-BE49-F238E27FC236}">
                  <a16:creationId xmlns:a16="http://schemas.microsoft.com/office/drawing/2014/main" id="{BA797222-5035-4F1D-B8D6-A750B1719061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1203;p41">
            <a:extLst>
              <a:ext uri="{FF2B5EF4-FFF2-40B4-BE49-F238E27FC236}">
                <a16:creationId xmlns:a16="http://schemas.microsoft.com/office/drawing/2014/main" id="{6F7E0A2A-DB6F-40A1-A434-AB4652986415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97" name="Google Shape;1204;p41">
              <a:extLst>
                <a:ext uri="{FF2B5EF4-FFF2-40B4-BE49-F238E27FC236}">
                  <a16:creationId xmlns:a16="http://schemas.microsoft.com/office/drawing/2014/main" id="{4854D216-2E4C-4E26-B3A1-7FD1224AFD7A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205;p41">
              <a:extLst>
                <a:ext uri="{FF2B5EF4-FFF2-40B4-BE49-F238E27FC236}">
                  <a16:creationId xmlns:a16="http://schemas.microsoft.com/office/drawing/2014/main" id="{02C75EC6-9F7C-477A-9DBA-07CF73D36C27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1206;p41">
              <a:extLst>
                <a:ext uri="{FF2B5EF4-FFF2-40B4-BE49-F238E27FC236}">
                  <a16:creationId xmlns:a16="http://schemas.microsoft.com/office/drawing/2014/main" id="{9EB71463-68E7-46C7-BCA0-71F6A034F645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215;p41">
            <a:extLst>
              <a:ext uri="{FF2B5EF4-FFF2-40B4-BE49-F238E27FC236}">
                <a16:creationId xmlns:a16="http://schemas.microsoft.com/office/drawing/2014/main" id="{8B34C689-AF83-4B38-A13D-F8E1E4026A66}"/>
              </a:ext>
            </a:extLst>
          </p:cNvPr>
          <p:cNvGrpSpPr/>
          <p:nvPr/>
        </p:nvGrpSpPr>
        <p:grpSpPr>
          <a:xfrm rot="16355971">
            <a:off x="-76359" y="3507519"/>
            <a:ext cx="1346393" cy="866745"/>
            <a:chOff x="823225" y="4003400"/>
            <a:chExt cx="1571500" cy="772825"/>
          </a:xfrm>
        </p:grpSpPr>
        <p:sp>
          <p:nvSpPr>
            <p:cNvPr id="101" name="Google Shape;1216;p41">
              <a:extLst>
                <a:ext uri="{FF2B5EF4-FFF2-40B4-BE49-F238E27FC236}">
                  <a16:creationId xmlns:a16="http://schemas.microsoft.com/office/drawing/2014/main" id="{910A8637-574A-458B-8E78-1C877D8A7411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217;p41">
              <a:extLst>
                <a:ext uri="{FF2B5EF4-FFF2-40B4-BE49-F238E27FC236}">
                  <a16:creationId xmlns:a16="http://schemas.microsoft.com/office/drawing/2014/main" id="{6C1D4D71-14F4-42CB-B562-A3DFBBA7C019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218;p41">
            <a:extLst>
              <a:ext uri="{FF2B5EF4-FFF2-40B4-BE49-F238E27FC236}">
                <a16:creationId xmlns:a16="http://schemas.microsoft.com/office/drawing/2014/main" id="{B3EE55C7-16F3-455C-B3A6-27F3DE20C1F9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104" name="Google Shape;1219;p41">
              <a:extLst>
                <a:ext uri="{FF2B5EF4-FFF2-40B4-BE49-F238E27FC236}">
                  <a16:creationId xmlns:a16="http://schemas.microsoft.com/office/drawing/2014/main" id="{5B72BBA8-BCCC-4622-9322-0643E3356162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220;p41">
              <a:extLst>
                <a:ext uri="{FF2B5EF4-FFF2-40B4-BE49-F238E27FC236}">
                  <a16:creationId xmlns:a16="http://schemas.microsoft.com/office/drawing/2014/main" id="{24A4BC2D-CD27-4CCA-815C-02673928BEEE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221;p41">
              <a:extLst>
                <a:ext uri="{FF2B5EF4-FFF2-40B4-BE49-F238E27FC236}">
                  <a16:creationId xmlns:a16="http://schemas.microsoft.com/office/drawing/2014/main" id="{DEBB1BB4-6C7A-4BA2-A027-663411C369FE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222;p41">
              <a:extLst>
                <a:ext uri="{FF2B5EF4-FFF2-40B4-BE49-F238E27FC236}">
                  <a16:creationId xmlns:a16="http://schemas.microsoft.com/office/drawing/2014/main" id="{785E39C2-1FF9-4BDB-95FF-889AB69CE4D2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223;p41">
              <a:extLst>
                <a:ext uri="{FF2B5EF4-FFF2-40B4-BE49-F238E27FC236}">
                  <a16:creationId xmlns:a16="http://schemas.microsoft.com/office/drawing/2014/main" id="{C10AAAD9-D0DE-4BF9-A37F-D03B3305D37D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224;p41">
              <a:extLst>
                <a:ext uri="{FF2B5EF4-FFF2-40B4-BE49-F238E27FC236}">
                  <a16:creationId xmlns:a16="http://schemas.microsoft.com/office/drawing/2014/main" id="{41BB9E6E-10DB-4CE1-A0E9-4B748F714481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225;p41">
              <a:extLst>
                <a:ext uri="{FF2B5EF4-FFF2-40B4-BE49-F238E27FC236}">
                  <a16:creationId xmlns:a16="http://schemas.microsoft.com/office/drawing/2014/main" id="{76D076DC-3EF6-401D-ACD2-BC1A25184282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226;p41">
              <a:extLst>
                <a:ext uri="{FF2B5EF4-FFF2-40B4-BE49-F238E27FC236}">
                  <a16:creationId xmlns:a16="http://schemas.microsoft.com/office/drawing/2014/main" id="{2AC9A701-D633-4166-A403-4460FD8D6CF3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227;p41">
              <a:extLst>
                <a:ext uri="{FF2B5EF4-FFF2-40B4-BE49-F238E27FC236}">
                  <a16:creationId xmlns:a16="http://schemas.microsoft.com/office/drawing/2014/main" id="{ED0F2466-E20E-4063-A4CB-6C98BC5576F4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228;p41">
              <a:extLst>
                <a:ext uri="{FF2B5EF4-FFF2-40B4-BE49-F238E27FC236}">
                  <a16:creationId xmlns:a16="http://schemas.microsoft.com/office/drawing/2014/main" id="{3125E889-27EF-4E34-AA89-3910FA358C7B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229;p41">
              <a:extLst>
                <a:ext uri="{FF2B5EF4-FFF2-40B4-BE49-F238E27FC236}">
                  <a16:creationId xmlns:a16="http://schemas.microsoft.com/office/drawing/2014/main" id="{2BC4EA7D-39F6-4E88-8EA3-C8F1A3EF4800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230;p41">
              <a:extLst>
                <a:ext uri="{FF2B5EF4-FFF2-40B4-BE49-F238E27FC236}">
                  <a16:creationId xmlns:a16="http://schemas.microsoft.com/office/drawing/2014/main" id="{3B88852B-24E7-4C5A-AB2B-5A7189F89B25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231;p41">
              <a:extLst>
                <a:ext uri="{FF2B5EF4-FFF2-40B4-BE49-F238E27FC236}">
                  <a16:creationId xmlns:a16="http://schemas.microsoft.com/office/drawing/2014/main" id="{78DAA84F-842C-4F7A-A773-AD48FAA7ACBC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32;p41">
              <a:extLst>
                <a:ext uri="{FF2B5EF4-FFF2-40B4-BE49-F238E27FC236}">
                  <a16:creationId xmlns:a16="http://schemas.microsoft.com/office/drawing/2014/main" id="{8E647E28-E0E1-4096-A88E-24E1375259D8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33;p41">
              <a:extLst>
                <a:ext uri="{FF2B5EF4-FFF2-40B4-BE49-F238E27FC236}">
                  <a16:creationId xmlns:a16="http://schemas.microsoft.com/office/drawing/2014/main" id="{A29CF7EB-159B-4956-8409-1A78C8D6A6FC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2698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700087" y="617223"/>
            <a:ext cx="7536656" cy="983314"/>
          </a:xfrm>
        </p:spPr>
        <p:txBody>
          <a:bodyPr/>
          <a:lstStyle/>
          <a:p>
            <a:r>
              <a:rPr lang="ms-MY" sz="3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Bundarkan nombor 28 kepada puluh yang terdekat.</a:t>
            </a:r>
          </a:p>
        </p:txBody>
      </p:sp>
      <p:pic>
        <p:nvPicPr>
          <p:cNvPr id="19" name="Picture 2" descr="Funny Cartoon Frog Drawing - Cartoon Frogs Png - Free Transparent PNG  Clipart Images Downloa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93" l="29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88" y="1606788"/>
            <a:ext cx="846085" cy="6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1180;p41">
            <a:extLst>
              <a:ext uri="{FF2B5EF4-FFF2-40B4-BE49-F238E27FC236}">
                <a16:creationId xmlns:a16="http://schemas.microsoft.com/office/drawing/2014/main" id="{50835157-B35A-467B-A2C1-87D66467F34B}"/>
              </a:ext>
            </a:extLst>
          </p:cNvPr>
          <p:cNvGrpSpPr/>
          <p:nvPr/>
        </p:nvGrpSpPr>
        <p:grpSpPr>
          <a:xfrm>
            <a:off x="318050" y="2687349"/>
            <a:ext cx="327163" cy="637788"/>
            <a:chOff x="2114275" y="3036050"/>
            <a:chExt cx="467375" cy="911125"/>
          </a:xfrm>
        </p:grpSpPr>
        <p:sp>
          <p:nvSpPr>
            <p:cNvPr id="41" name="Google Shape;1181;p41">
              <a:extLst>
                <a:ext uri="{FF2B5EF4-FFF2-40B4-BE49-F238E27FC236}">
                  <a16:creationId xmlns:a16="http://schemas.microsoft.com/office/drawing/2014/main" id="{097C33FF-0576-4524-A359-DDF97D943E51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182;p41">
              <a:extLst>
                <a:ext uri="{FF2B5EF4-FFF2-40B4-BE49-F238E27FC236}">
                  <a16:creationId xmlns:a16="http://schemas.microsoft.com/office/drawing/2014/main" id="{91EAB521-B071-4026-B44D-A58ED096B3CA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183;p41">
              <a:extLst>
                <a:ext uri="{FF2B5EF4-FFF2-40B4-BE49-F238E27FC236}">
                  <a16:creationId xmlns:a16="http://schemas.microsoft.com/office/drawing/2014/main" id="{C241E42A-196D-4AB3-AEBD-67CEE0975C55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4" name="Google Shape;1184;p41">
            <a:extLst>
              <a:ext uri="{FF2B5EF4-FFF2-40B4-BE49-F238E27FC236}">
                <a16:creationId xmlns:a16="http://schemas.microsoft.com/office/drawing/2014/main" id="{29A3B853-FA53-4D75-959D-4C9FE9E257BC}"/>
              </a:ext>
            </a:extLst>
          </p:cNvPr>
          <p:cNvGrpSpPr/>
          <p:nvPr/>
        </p:nvGrpSpPr>
        <p:grpSpPr>
          <a:xfrm rot="16200000">
            <a:off x="7500941" y="528874"/>
            <a:ext cx="1552163" cy="755352"/>
            <a:chOff x="359700" y="4031500"/>
            <a:chExt cx="2217375" cy="1079075"/>
          </a:xfrm>
        </p:grpSpPr>
        <p:sp>
          <p:nvSpPr>
            <p:cNvPr id="45" name="Google Shape;1185;p41">
              <a:extLst>
                <a:ext uri="{FF2B5EF4-FFF2-40B4-BE49-F238E27FC236}">
                  <a16:creationId xmlns:a16="http://schemas.microsoft.com/office/drawing/2014/main" id="{317F072C-157A-4D30-B278-9702B5B38AB5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186;p41">
              <a:extLst>
                <a:ext uri="{FF2B5EF4-FFF2-40B4-BE49-F238E27FC236}">
                  <a16:creationId xmlns:a16="http://schemas.microsoft.com/office/drawing/2014/main" id="{37531A86-5C0A-4C0A-AFA7-0A67062B973F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1193;p41">
            <a:extLst>
              <a:ext uri="{FF2B5EF4-FFF2-40B4-BE49-F238E27FC236}">
                <a16:creationId xmlns:a16="http://schemas.microsoft.com/office/drawing/2014/main" id="{BE596EC3-37E0-40D0-A859-9C468F2EF808}"/>
              </a:ext>
            </a:extLst>
          </p:cNvPr>
          <p:cNvGrpSpPr/>
          <p:nvPr/>
        </p:nvGrpSpPr>
        <p:grpSpPr>
          <a:xfrm>
            <a:off x="8271947" y="1518487"/>
            <a:ext cx="246838" cy="387257"/>
            <a:chOff x="404525" y="4002625"/>
            <a:chExt cx="352625" cy="553225"/>
          </a:xfrm>
        </p:grpSpPr>
        <p:sp>
          <p:nvSpPr>
            <p:cNvPr id="54" name="Google Shape;1194;p41">
              <a:extLst>
                <a:ext uri="{FF2B5EF4-FFF2-40B4-BE49-F238E27FC236}">
                  <a16:creationId xmlns:a16="http://schemas.microsoft.com/office/drawing/2014/main" id="{1739AE26-F15F-4941-922F-2DF2A190123D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195;p41">
              <a:extLst>
                <a:ext uri="{FF2B5EF4-FFF2-40B4-BE49-F238E27FC236}">
                  <a16:creationId xmlns:a16="http://schemas.microsoft.com/office/drawing/2014/main" id="{DB9EB291-E1C4-40DB-8F37-038978F4C34D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1196;p41">
              <a:extLst>
                <a:ext uri="{FF2B5EF4-FFF2-40B4-BE49-F238E27FC236}">
                  <a16:creationId xmlns:a16="http://schemas.microsoft.com/office/drawing/2014/main" id="{8D9B0737-79B5-4BEA-A961-F8CD7F810EF9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1197;p41">
              <a:extLst>
                <a:ext uri="{FF2B5EF4-FFF2-40B4-BE49-F238E27FC236}">
                  <a16:creationId xmlns:a16="http://schemas.microsoft.com/office/drawing/2014/main" id="{884D2650-C8B9-4E6A-A872-42AEB383DDF5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198;p41">
              <a:extLst>
                <a:ext uri="{FF2B5EF4-FFF2-40B4-BE49-F238E27FC236}">
                  <a16:creationId xmlns:a16="http://schemas.microsoft.com/office/drawing/2014/main" id="{EC2D3DCD-14AB-4B42-BCD3-50BD49151EDE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1199;p41">
            <a:extLst>
              <a:ext uri="{FF2B5EF4-FFF2-40B4-BE49-F238E27FC236}">
                <a16:creationId xmlns:a16="http://schemas.microsoft.com/office/drawing/2014/main" id="{ED812E1D-6DE3-47AC-A952-87D9AC63CD38}"/>
              </a:ext>
            </a:extLst>
          </p:cNvPr>
          <p:cNvGrpSpPr/>
          <p:nvPr/>
        </p:nvGrpSpPr>
        <p:grpSpPr>
          <a:xfrm>
            <a:off x="192030" y="4738997"/>
            <a:ext cx="214917" cy="230335"/>
            <a:chOff x="424275" y="4593075"/>
            <a:chExt cx="307025" cy="329050"/>
          </a:xfrm>
        </p:grpSpPr>
        <p:sp>
          <p:nvSpPr>
            <p:cNvPr id="60" name="Google Shape;1200;p41">
              <a:extLst>
                <a:ext uri="{FF2B5EF4-FFF2-40B4-BE49-F238E27FC236}">
                  <a16:creationId xmlns:a16="http://schemas.microsoft.com/office/drawing/2014/main" id="{B453BF95-33DF-40EF-B068-A1EBAAE8C674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1201;p41">
              <a:extLst>
                <a:ext uri="{FF2B5EF4-FFF2-40B4-BE49-F238E27FC236}">
                  <a16:creationId xmlns:a16="http://schemas.microsoft.com/office/drawing/2014/main" id="{01BFF3D0-0759-46CF-AA26-9F1B25ADF3B9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1202;p41">
              <a:extLst>
                <a:ext uri="{FF2B5EF4-FFF2-40B4-BE49-F238E27FC236}">
                  <a16:creationId xmlns:a16="http://schemas.microsoft.com/office/drawing/2014/main" id="{148D4D6D-BD26-433E-8147-FCBDBA7DD420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203;p41">
            <a:extLst>
              <a:ext uri="{FF2B5EF4-FFF2-40B4-BE49-F238E27FC236}">
                <a16:creationId xmlns:a16="http://schemas.microsoft.com/office/drawing/2014/main" id="{BD9E4649-327E-4C5B-B76C-C676AD1B444D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64" name="Google Shape;1204;p41">
              <a:extLst>
                <a:ext uri="{FF2B5EF4-FFF2-40B4-BE49-F238E27FC236}">
                  <a16:creationId xmlns:a16="http://schemas.microsoft.com/office/drawing/2014/main" id="{CE81E111-116F-45DF-957E-E451A97750EB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205;p41">
              <a:extLst>
                <a:ext uri="{FF2B5EF4-FFF2-40B4-BE49-F238E27FC236}">
                  <a16:creationId xmlns:a16="http://schemas.microsoft.com/office/drawing/2014/main" id="{DDC6DAB9-554E-4E49-8A92-ABAAFD7EC309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206;p41">
              <a:extLst>
                <a:ext uri="{FF2B5EF4-FFF2-40B4-BE49-F238E27FC236}">
                  <a16:creationId xmlns:a16="http://schemas.microsoft.com/office/drawing/2014/main" id="{979B992B-7795-42B1-B573-051A0EAF2E12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1215;p41">
            <a:extLst>
              <a:ext uri="{FF2B5EF4-FFF2-40B4-BE49-F238E27FC236}">
                <a16:creationId xmlns:a16="http://schemas.microsoft.com/office/drawing/2014/main" id="{71B9F9DA-7CEE-4E48-B95F-EAED3CE27E4F}"/>
              </a:ext>
            </a:extLst>
          </p:cNvPr>
          <p:cNvGrpSpPr/>
          <p:nvPr/>
        </p:nvGrpSpPr>
        <p:grpSpPr>
          <a:xfrm rot="16355971">
            <a:off x="-76359" y="3507519"/>
            <a:ext cx="1346393" cy="866745"/>
            <a:chOff x="823225" y="4003400"/>
            <a:chExt cx="1571500" cy="772825"/>
          </a:xfrm>
        </p:grpSpPr>
        <p:sp>
          <p:nvSpPr>
            <p:cNvPr id="68" name="Google Shape;1216;p41">
              <a:extLst>
                <a:ext uri="{FF2B5EF4-FFF2-40B4-BE49-F238E27FC236}">
                  <a16:creationId xmlns:a16="http://schemas.microsoft.com/office/drawing/2014/main" id="{DF48C2AD-D562-4026-BA73-D35582FC8CF0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1217;p41">
              <a:extLst>
                <a:ext uri="{FF2B5EF4-FFF2-40B4-BE49-F238E27FC236}">
                  <a16:creationId xmlns:a16="http://schemas.microsoft.com/office/drawing/2014/main" id="{6D3F1A31-F7D4-4AC9-A010-C1DB77AD4E00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1218;p41">
            <a:extLst>
              <a:ext uri="{FF2B5EF4-FFF2-40B4-BE49-F238E27FC236}">
                <a16:creationId xmlns:a16="http://schemas.microsoft.com/office/drawing/2014/main" id="{26818298-0F8F-441A-B8C1-0AB02392B91F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71" name="Google Shape;1219;p41">
              <a:extLst>
                <a:ext uri="{FF2B5EF4-FFF2-40B4-BE49-F238E27FC236}">
                  <a16:creationId xmlns:a16="http://schemas.microsoft.com/office/drawing/2014/main" id="{41B24AD3-157E-4228-8F70-688C0122B893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1220;p41">
              <a:extLst>
                <a:ext uri="{FF2B5EF4-FFF2-40B4-BE49-F238E27FC236}">
                  <a16:creationId xmlns:a16="http://schemas.microsoft.com/office/drawing/2014/main" id="{54FC04B7-CF96-4234-9DCB-9C648E88B0C3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1221;p41">
              <a:extLst>
                <a:ext uri="{FF2B5EF4-FFF2-40B4-BE49-F238E27FC236}">
                  <a16:creationId xmlns:a16="http://schemas.microsoft.com/office/drawing/2014/main" id="{1A9CE2F5-03BB-4D3B-B953-A3A8F943405E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1222;p41">
              <a:extLst>
                <a:ext uri="{FF2B5EF4-FFF2-40B4-BE49-F238E27FC236}">
                  <a16:creationId xmlns:a16="http://schemas.microsoft.com/office/drawing/2014/main" id="{78C75631-CDC6-44A0-9FAD-1D2889F83725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1223;p41">
              <a:extLst>
                <a:ext uri="{FF2B5EF4-FFF2-40B4-BE49-F238E27FC236}">
                  <a16:creationId xmlns:a16="http://schemas.microsoft.com/office/drawing/2014/main" id="{92155AFB-703D-4A16-A416-82A2F0C3A0C5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1224;p41">
              <a:extLst>
                <a:ext uri="{FF2B5EF4-FFF2-40B4-BE49-F238E27FC236}">
                  <a16:creationId xmlns:a16="http://schemas.microsoft.com/office/drawing/2014/main" id="{76C20A1A-FDAB-4EDA-A272-07727DE47925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1225;p41">
              <a:extLst>
                <a:ext uri="{FF2B5EF4-FFF2-40B4-BE49-F238E27FC236}">
                  <a16:creationId xmlns:a16="http://schemas.microsoft.com/office/drawing/2014/main" id="{660BEFEE-6624-4041-9795-B2073E104F2B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1226;p41">
              <a:extLst>
                <a:ext uri="{FF2B5EF4-FFF2-40B4-BE49-F238E27FC236}">
                  <a16:creationId xmlns:a16="http://schemas.microsoft.com/office/drawing/2014/main" id="{5F429D73-FCB4-4F70-9394-978882403135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1227;p41">
              <a:extLst>
                <a:ext uri="{FF2B5EF4-FFF2-40B4-BE49-F238E27FC236}">
                  <a16:creationId xmlns:a16="http://schemas.microsoft.com/office/drawing/2014/main" id="{87A93C47-E1D9-4F5D-8F5A-CE294C210544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1228;p41">
              <a:extLst>
                <a:ext uri="{FF2B5EF4-FFF2-40B4-BE49-F238E27FC236}">
                  <a16:creationId xmlns:a16="http://schemas.microsoft.com/office/drawing/2014/main" id="{AED8F595-9087-4416-97F3-8FA7FD4DB92A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1229;p41">
              <a:extLst>
                <a:ext uri="{FF2B5EF4-FFF2-40B4-BE49-F238E27FC236}">
                  <a16:creationId xmlns:a16="http://schemas.microsoft.com/office/drawing/2014/main" id="{43DD26E4-D253-45D8-BC2E-2A1E7EAED83B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1230;p41">
              <a:extLst>
                <a:ext uri="{FF2B5EF4-FFF2-40B4-BE49-F238E27FC236}">
                  <a16:creationId xmlns:a16="http://schemas.microsoft.com/office/drawing/2014/main" id="{BD1C679B-6DE2-4ADB-AB1B-17C95A9BDBD3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1231;p41">
              <a:extLst>
                <a:ext uri="{FF2B5EF4-FFF2-40B4-BE49-F238E27FC236}">
                  <a16:creationId xmlns:a16="http://schemas.microsoft.com/office/drawing/2014/main" id="{56E18E53-27AF-496F-B650-D7AD0ACFAE7D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1232;p41">
              <a:extLst>
                <a:ext uri="{FF2B5EF4-FFF2-40B4-BE49-F238E27FC236}">
                  <a16:creationId xmlns:a16="http://schemas.microsoft.com/office/drawing/2014/main" id="{9510249C-442E-42DD-B2E7-D1EC9A15EC80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1233;p41">
              <a:extLst>
                <a:ext uri="{FF2B5EF4-FFF2-40B4-BE49-F238E27FC236}">
                  <a16:creationId xmlns:a16="http://schemas.microsoft.com/office/drawing/2014/main" id="{E1A6AA6E-46C6-4268-A3B8-1175E50ED3F7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C0E42D4-CE17-45C4-845E-BFF12EFCD582}"/>
              </a:ext>
            </a:extLst>
          </p:cNvPr>
          <p:cNvGrpSpPr/>
          <p:nvPr/>
        </p:nvGrpSpPr>
        <p:grpSpPr>
          <a:xfrm>
            <a:off x="1256978" y="2307712"/>
            <a:ext cx="6630044" cy="1177598"/>
            <a:chOff x="1124818" y="2393437"/>
            <a:chExt cx="6630044" cy="1177598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2591366" y="2396790"/>
              <a:ext cx="727364" cy="4433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22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1AC916-33D3-4E03-A168-D87DED54A78C}"/>
                </a:ext>
              </a:extLst>
            </p:cNvPr>
            <p:cNvGrpSpPr/>
            <p:nvPr/>
          </p:nvGrpSpPr>
          <p:grpSpPr>
            <a:xfrm>
              <a:off x="1124818" y="2393437"/>
              <a:ext cx="6630044" cy="1177598"/>
              <a:chOff x="1124818" y="2393437"/>
              <a:chExt cx="6630044" cy="1177598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1124818" y="2776813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20</a:t>
                </a:r>
              </a:p>
            </p:txBody>
          </p:sp>
          <p:sp>
            <p:nvSpPr>
              <p:cNvPr id="7" name="Rectangle: Rounded Corners 6"/>
              <p:cNvSpPr/>
              <p:nvPr/>
            </p:nvSpPr>
            <p:spPr>
              <a:xfrm>
                <a:off x="3091603" y="3127690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23</a:t>
                </a:r>
              </a:p>
            </p:txBody>
          </p:sp>
          <p:sp>
            <p:nvSpPr>
              <p:cNvPr id="9" name="Rectangle: Rounded Corners 8"/>
              <p:cNvSpPr/>
              <p:nvPr/>
            </p:nvSpPr>
            <p:spPr>
              <a:xfrm>
                <a:off x="3582307" y="2393437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24</a:t>
                </a:r>
              </a:p>
            </p:txBody>
          </p:sp>
          <p:sp>
            <p:nvSpPr>
              <p:cNvPr id="10" name="Rectangle: Rounded Corners 9"/>
              <p:cNvSpPr/>
              <p:nvPr/>
            </p:nvSpPr>
            <p:spPr>
              <a:xfrm>
                <a:off x="7027498" y="2773212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30</a:t>
                </a:r>
              </a:p>
            </p:txBody>
          </p:sp>
          <p:pic>
            <p:nvPicPr>
              <p:cNvPr id="11" name="Picture 2" descr="What is a Number line?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9" t="46330" r="8569" b="45657"/>
              <a:stretch/>
            </p:blipFill>
            <p:spPr bwMode="auto">
              <a:xfrm>
                <a:off x="1835551" y="2831915"/>
                <a:ext cx="5269312" cy="348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: Rounded Corners 11"/>
              <p:cNvSpPr/>
              <p:nvPr/>
            </p:nvSpPr>
            <p:spPr>
              <a:xfrm>
                <a:off x="4077933" y="3121302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25</a:t>
                </a:r>
              </a:p>
            </p:txBody>
          </p:sp>
          <p:sp>
            <p:nvSpPr>
              <p:cNvPr id="13" name="Rectangle: Rounded Corners 12"/>
              <p:cNvSpPr/>
              <p:nvPr/>
            </p:nvSpPr>
            <p:spPr>
              <a:xfrm>
                <a:off x="4576625" y="239932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26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5066154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27</a:t>
                </a:r>
              </a:p>
            </p:txBody>
          </p:sp>
          <p:sp>
            <p:nvSpPr>
              <p:cNvPr id="15" name="Rectangle: Rounded Corners 14"/>
              <p:cNvSpPr/>
              <p:nvPr/>
            </p:nvSpPr>
            <p:spPr>
              <a:xfrm>
                <a:off x="5552289" y="2394083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28</a:t>
                </a:r>
              </a:p>
            </p:txBody>
          </p:sp>
          <p:sp>
            <p:nvSpPr>
              <p:cNvPr id="16" name="Rectangle: Rounded Corners 15"/>
              <p:cNvSpPr/>
              <p:nvPr/>
            </p:nvSpPr>
            <p:spPr>
              <a:xfrm>
                <a:off x="6071316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29</a:t>
                </a: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65C1F128-BCEC-49A0-AC65-8D88605C02AB}"/>
                  </a:ext>
                </a:extLst>
              </p:cNvPr>
              <p:cNvSpPr/>
              <p:nvPr/>
            </p:nvSpPr>
            <p:spPr>
              <a:xfrm>
                <a:off x="2141825" y="312218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21</a:t>
                </a: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B9CB34-BA1D-48F5-9969-F2E4FD1104F0}"/>
              </a:ext>
            </a:extLst>
          </p:cNvPr>
          <p:cNvGrpSpPr/>
          <p:nvPr/>
        </p:nvGrpSpPr>
        <p:grpSpPr>
          <a:xfrm>
            <a:off x="2187629" y="3763831"/>
            <a:ext cx="4768742" cy="594360"/>
            <a:chOff x="2187629" y="3763831"/>
            <a:chExt cx="4768742" cy="594360"/>
          </a:xfrm>
        </p:grpSpPr>
        <p:sp>
          <p:nvSpPr>
            <p:cNvPr id="18" name="TextBox 17"/>
            <p:cNvSpPr txBox="1"/>
            <p:nvPr/>
          </p:nvSpPr>
          <p:spPr>
            <a:xfrm>
              <a:off x="2376984" y="3838007"/>
              <a:ext cx="4579387" cy="44267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4572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Letakkan katak pada nombor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28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.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3FEAEFA-35F6-4FEB-888F-5C891BD3633D}"/>
                </a:ext>
              </a:extLst>
            </p:cNvPr>
            <p:cNvSpPr/>
            <p:nvPr/>
          </p:nvSpPr>
          <p:spPr>
            <a:xfrm>
              <a:off x="2187629" y="3763831"/>
              <a:ext cx="594360" cy="5943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1.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5850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1180;p41">
            <a:extLst>
              <a:ext uri="{FF2B5EF4-FFF2-40B4-BE49-F238E27FC236}">
                <a16:creationId xmlns:a16="http://schemas.microsoft.com/office/drawing/2014/main" id="{FF02D04E-4851-4F00-9C5D-C3E52D51A179}"/>
              </a:ext>
            </a:extLst>
          </p:cNvPr>
          <p:cNvGrpSpPr/>
          <p:nvPr/>
        </p:nvGrpSpPr>
        <p:grpSpPr>
          <a:xfrm>
            <a:off x="318050" y="2687349"/>
            <a:ext cx="327163" cy="637788"/>
            <a:chOff x="2114275" y="3036050"/>
            <a:chExt cx="467375" cy="911125"/>
          </a:xfrm>
        </p:grpSpPr>
        <p:sp>
          <p:nvSpPr>
            <p:cNvPr id="87" name="Google Shape;1181;p41">
              <a:extLst>
                <a:ext uri="{FF2B5EF4-FFF2-40B4-BE49-F238E27FC236}">
                  <a16:creationId xmlns:a16="http://schemas.microsoft.com/office/drawing/2014/main" id="{EC4F8AFE-7F28-4668-AC9C-12E20445C880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182;p41">
              <a:extLst>
                <a:ext uri="{FF2B5EF4-FFF2-40B4-BE49-F238E27FC236}">
                  <a16:creationId xmlns:a16="http://schemas.microsoft.com/office/drawing/2014/main" id="{81220E7B-AAA6-4072-8554-80FAF0A45500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183;p41">
              <a:extLst>
                <a:ext uri="{FF2B5EF4-FFF2-40B4-BE49-F238E27FC236}">
                  <a16:creationId xmlns:a16="http://schemas.microsoft.com/office/drawing/2014/main" id="{4CD2A051-CD78-4267-BF00-49BC4992B2D2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1184;p41">
            <a:extLst>
              <a:ext uri="{FF2B5EF4-FFF2-40B4-BE49-F238E27FC236}">
                <a16:creationId xmlns:a16="http://schemas.microsoft.com/office/drawing/2014/main" id="{4D497B4B-3AB3-47F4-BD9F-E7DDD4D0121E}"/>
              </a:ext>
            </a:extLst>
          </p:cNvPr>
          <p:cNvGrpSpPr/>
          <p:nvPr/>
        </p:nvGrpSpPr>
        <p:grpSpPr>
          <a:xfrm rot="16200000">
            <a:off x="7500941" y="528874"/>
            <a:ext cx="1552163" cy="755352"/>
            <a:chOff x="359700" y="4031500"/>
            <a:chExt cx="2217375" cy="1079075"/>
          </a:xfrm>
        </p:grpSpPr>
        <p:sp>
          <p:nvSpPr>
            <p:cNvPr id="91" name="Google Shape;1185;p41">
              <a:extLst>
                <a:ext uri="{FF2B5EF4-FFF2-40B4-BE49-F238E27FC236}">
                  <a16:creationId xmlns:a16="http://schemas.microsoft.com/office/drawing/2014/main" id="{98FE6F2A-6384-4ABE-9246-973FCEE87307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1186;p41">
              <a:extLst>
                <a:ext uri="{FF2B5EF4-FFF2-40B4-BE49-F238E27FC236}">
                  <a16:creationId xmlns:a16="http://schemas.microsoft.com/office/drawing/2014/main" id="{90127762-0666-4441-A79F-E60E170E1494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1193;p41">
            <a:extLst>
              <a:ext uri="{FF2B5EF4-FFF2-40B4-BE49-F238E27FC236}">
                <a16:creationId xmlns:a16="http://schemas.microsoft.com/office/drawing/2014/main" id="{1BB8AFDE-EC69-4CB5-BD6C-78B378CE745C}"/>
              </a:ext>
            </a:extLst>
          </p:cNvPr>
          <p:cNvGrpSpPr/>
          <p:nvPr/>
        </p:nvGrpSpPr>
        <p:grpSpPr>
          <a:xfrm>
            <a:off x="8271947" y="1518487"/>
            <a:ext cx="246838" cy="387257"/>
            <a:chOff x="404525" y="4002625"/>
            <a:chExt cx="352625" cy="553225"/>
          </a:xfrm>
        </p:grpSpPr>
        <p:sp>
          <p:nvSpPr>
            <p:cNvPr id="94" name="Google Shape;1194;p41">
              <a:extLst>
                <a:ext uri="{FF2B5EF4-FFF2-40B4-BE49-F238E27FC236}">
                  <a16:creationId xmlns:a16="http://schemas.microsoft.com/office/drawing/2014/main" id="{C850373C-0966-4860-86AA-24F80854F105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195;p41">
              <a:extLst>
                <a:ext uri="{FF2B5EF4-FFF2-40B4-BE49-F238E27FC236}">
                  <a16:creationId xmlns:a16="http://schemas.microsoft.com/office/drawing/2014/main" id="{48E49707-6906-4FBC-944A-73926E8EDAB1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1196;p41">
              <a:extLst>
                <a:ext uri="{FF2B5EF4-FFF2-40B4-BE49-F238E27FC236}">
                  <a16:creationId xmlns:a16="http://schemas.microsoft.com/office/drawing/2014/main" id="{56218CC9-8853-408F-B116-B847F7E145F1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1197;p41">
              <a:extLst>
                <a:ext uri="{FF2B5EF4-FFF2-40B4-BE49-F238E27FC236}">
                  <a16:creationId xmlns:a16="http://schemas.microsoft.com/office/drawing/2014/main" id="{38968874-B4CC-4016-A783-1F25E90539E0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198;p41">
              <a:extLst>
                <a:ext uri="{FF2B5EF4-FFF2-40B4-BE49-F238E27FC236}">
                  <a16:creationId xmlns:a16="http://schemas.microsoft.com/office/drawing/2014/main" id="{01C03821-10D0-488D-AFE7-BF3EC900A72A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1199;p41">
            <a:extLst>
              <a:ext uri="{FF2B5EF4-FFF2-40B4-BE49-F238E27FC236}">
                <a16:creationId xmlns:a16="http://schemas.microsoft.com/office/drawing/2014/main" id="{16AE9D58-B5AB-4B40-884D-6A8CB9597F8B}"/>
              </a:ext>
            </a:extLst>
          </p:cNvPr>
          <p:cNvGrpSpPr/>
          <p:nvPr/>
        </p:nvGrpSpPr>
        <p:grpSpPr>
          <a:xfrm>
            <a:off x="192030" y="4738997"/>
            <a:ext cx="214917" cy="230335"/>
            <a:chOff x="424275" y="4593075"/>
            <a:chExt cx="307025" cy="329050"/>
          </a:xfrm>
        </p:grpSpPr>
        <p:sp>
          <p:nvSpPr>
            <p:cNvPr id="100" name="Google Shape;1200;p41">
              <a:extLst>
                <a:ext uri="{FF2B5EF4-FFF2-40B4-BE49-F238E27FC236}">
                  <a16:creationId xmlns:a16="http://schemas.microsoft.com/office/drawing/2014/main" id="{67EDC52E-3368-4463-BD0D-CDB21416E502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201;p41">
              <a:extLst>
                <a:ext uri="{FF2B5EF4-FFF2-40B4-BE49-F238E27FC236}">
                  <a16:creationId xmlns:a16="http://schemas.microsoft.com/office/drawing/2014/main" id="{00CBF2C9-9D53-4D41-9807-B25B3C2E43E8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202;p41">
              <a:extLst>
                <a:ext uri="{FF2B5EF4-FFF2-40B4-BE49-F238E27FC236}">
                  <a16:creationId xmlns:a16="http://schemas.microsoft.com/office/drawing/2014/main" id="{FD2A88AB-5944-4CB5-B51E-D5CBA6C74313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203;p41">
            <a:extLst>
              <a:ext uri="{FF2B5EF4-FFF2-40B4-BE49-F238E27FC236}">
                <a16:creationId xmlns:a16="http://schemas.microsoft.com/office/drawing/2014/main" id="{41989B87-29E0-44E8-B1BD-4D286C04804E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104" name="Google Shape;1204;p41">
              <a:extLst>
                <a:ext uri="{FF2B5EF4-FFF2-40B4-BE49-F238E27FC236}">
                  <a16:creationId xmlns:a16="http://schemas.microsoft.com/office/drawing/2014/main" id="{F77C8354-EBE9-4376-9E89-44AE8DF0979B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205;p41">
              <a:extLst>
                <a:ext uri="{FF2B5EF4-FFF2-40B4-BE49-F238E27FC236}">
                  <a16:creationId xmlns:a16="http://schemas.microsoft.com/office/drawing/2014/main" id="{C1A37A75-A728-4865-909A-17D52FC73A35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206;p41">
              <a:extLst>
                <a:ext uri="{FF2B5EF4-FFF2-40B4-BE49-F238E27FC236}">
                  <a16:creationId xmlns:a16="http://schemas.microsoft.com/office/drawing/2014/main" id="{40F54435-27FF-4A6A-BDB3-4B61EE35E2C8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215;p41">
            <a:extLst>
              <a:ext uri="{FF2B5EF4-FFF2-40B4-BE49-F238E27FC236}">
                <a16:creationId xmlns:a16="http://schemas.microsoft.com/office/drawing/2014/main" id="{7444809F-DC67-4706-B044-65953E771517}"/>
              </a:ext>
            </a:extLst>
          </p:cNvPr>
          <p:cNvGrpSpPr/>
          <p:nvPr/>
        </p:nvGrpSpPr>
        <p:grpSpPr>
          <a:xfrm rot="16355971">
            <a:off x="-76359" y="3507519"/>
            <a:ext cx="1346393" cy="866745"/>
            <a:chOff x="823225" y="4003400"/>
            <a:chExt cx="1571500" cy="772825"/>
          </a:xfrm>
        </p:grpSpPr>
        <p:sp>
          <p:nvSpPr>
            <p:cNvPr id="108" name="Google Shape;1216;p41">
              <a:extLst>
                <a:ext uri="{FF2B5EF4-FFF2-40B4-BE49-F238E27FC236}">
                  <a16:creationId xmlns:a16="http://schemas.microsoft.com/office/drawing/2014/main" id="{0CF2E46C-0F85-4A46-BD73-9AAD1D098D73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217;p41">
              <a:extLst>
                <a:ext uri="{FF2B5EF4-FFF2-40B4-BE49-F238E27FC236}">
                  <a16:creationId xmlns:a16="http://schemas.microsoft.com/office/drawing/2014/main" id="{F9510D02-268E-4E3B-8D12-5C6F1E0541AB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218;p41">
            <a:extLst>
              <a:ext uri="{FF2B5EF4-FFF2-40B4-BE49-F238E27FC236}">
                <a16:creationId xmlns:a16="http://schemas.microsoft.com/office/drawing/2014/main" id="{BBE52D89-0593-492E-AE63-A415576254A5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111" name="Google Shape;1219;p41">
              <a:extLst>
                <a:ext uri="{FF2B5EF4-FFF2-40B4-BE49-F238E27FC236}">
                  <a16:creationId xmlns:a16="http://schemas.microsoft.com/office/drawing/2014/main" id="{7C9640A4-EEDC-4E77-867E-131442CAD4F0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220;p41">
              <a:extLst>
                <a:ext uri="{FF2B5EF4-FFF2-40B4-BE49-F238E27FC236}">
                  <a16:creationId xmlns:a16="http://schemas.microsoft.com/office/drawing/2014/main" id="{5C78F3FA-33D7-45DF-8FFF-2A926359188A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221;p41">
              <a:extLst>
                <a:ext uri="{FF2B5EF4-FFF2-40B4-BE49-F238E27FC236}">
                  <a16:creationId xmlns:a16="http://schemas.microsoft.com/office/drawing/2014/main" id="{B1D0E343-BE54-4030-A68D-2E819CC039AB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222;p41">
              <a:extLst>
                <a:ext uri="{FF2B5EF4-FFF2-40B4-BE49-F238E27FC236}">
                  <a16:creationId xmlns:a16="http://schemas.microsoft.com/office/drawing/2014/main" id="{0D639E5F-1711-4D00-BE80-B5598CC0B537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223;p41">
              <a:extLst>
                <a:ext uri="{FF2B5EF4-FFF2-40B4-BE49-F238E27FC236}">
                  <a16:creationId xmlns:a16="http://schemas.microsoft.com/office/drawing/2014/main" id="{22703F90-C5A0-4D1B-9F2B-EA9C3F9AA2E4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224;p41">
              <a:extLst>
                <a:ext uri="{FF2B5EF4-FFF2-40B4-BE49-F238E27FC236}">
                  <a16:creationId xmlns:a16="http://schemas.microsoft.com/office/drawing/2014/main" id="{8B93DEF5-909B-486C-BC10-50B6B43B033C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225;p41">
              <a:extLst>
                <a:ext uri="{FF2B5EF4-FFF2-40B4-BE49-F238E27FC236}">
                  <a16:creationId xmlns:a16="http://schemas.microsoft.com/office/drawing/2014/main" id="{28D10A91-DF67-41AE-A9C3-3C58D1781686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226;p41">
              <a:extLst>
                <a:ext uri="{FF2B5EF4-FFF2-40B4-BE49-F238E27FC236}">
                  <a16:creationId xmlns:a16="http://schemas.microsoft.com/office/drawing/2014/main" id="{C21B26DC-6566-4924-8F54-5A6411B137CA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227;p41">
              <a:extLst>
                <a:ext uri="{FF2B5EF4-FFF2-40B4-BE49-F238E27FC236}">
                  <a16:creationId xmlns:a16="http://schemas.microsoft.com/office/drawing/2014/main" id="{869CE87D-AFB1-4337-85FF-DBD295219973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28;p41">
              <a:extLst>
                <a:ext uri="{FF2B5EF4-FFF2-40B4-BE49-F238E27FC236}">
                  <a16:creationId xmlns:a16="http://schemas.microsoft.com/office/drawing/2014/main" id="{BAEE1A42-D5E7-4F8F-ADC2-269CD164E136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29;p41">
              <a:extLst>
                <a:ext uri="{FF2B5EF4-FFF2-40B4-BE49-F238E27FC236}">
                  <a16:creationId xmlns:a16="http://schemas.microsoft.com/office/drawing/2014/main" id="{F46D179D-7160-471F-A002-400FC14754CC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30;p41">
              <a:extLst>
                <a:ext uri="{FF2B5EF4-FFF2-40B4-BE49-F238E27FC236}">
                  <a16:creationId xmlns:a16="http://schemas.microsoft.com/office/drawing/2014/main" id="{50DA2AD4-8095-4383-9B6B-F19EF62C2330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1;p41">
              <a:extLst>
                <a:ext uri="{FF2B5EF4-FFF2-40B4-BE49-F238E27FC236}">
                  <a16:creationId xmlns:a16="http://schemas.microsoft.com/office/drawing/2014/main" id="{CE56F492-2A23-4738-9C24-28AA0231036F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32;p41">
              <a:extLst>
                <a:ext uri="{FF2B5EF4-FFF2-40B4-BE49-F238E27FC236}">
                  <a16:creationId xmlns:a16="http://schemas.microsoft.com/office/drawing/2014/main" id="{4982E6CB-72DB-4BE8-A6FE-49AFBA166B30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33;p41">
              <a:extLst>
                <a:ext uri="{FF2B5EF4-FFF2-40B4-BE49-F238E27FC236}">
                  <a16:creationId xmlns:a16="http://schemas.microsoft.com/office/drawing/2014/main" id="{3E5312F6-866B-4F14-8CE7-E66679BBC1A6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6" name="Title 2">
            <a:extLst>
              <a:ext uri="{FF2B5EF4-FFF2-40B4-BE49-F238E27FC236}">
                <a16:creationId xmlns:a16="http://schemas.microsoft.com/office/drawing/2014/main" id="{FB5C6B69-0D65-4FD7-BB4C-39DCAF65909A}"/>
              </a:ext>
            </a:extLst>
          </p:cNvPr>
          <p:cNvSpPr txBox="1">
            <a:spLocks/>
          </p:cNvSpPr>
          <p:nvPr/>
        </p:nvSpPr>
        <p:spPr>
          <a:xfrm>
            <a:off x="700087" y="617223"/>
            <a:ext cx="7536656" cy="98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 Black"/>
              <a:buNone/>
              <a:defRPr sz="5800" b="1" i="0" u="none" strike="noStrike" cap="none">
                <a:solidFill>
                  <a:schemeClr val="dk2"/>
                </a:solidFill>
                <a:latin typeface="Exo 2 Black"/>
                <a:ea typeface="Exo 2 Black"/>
                <a:cs typeface="Exo 2 Black"/>
                <a:sym typeface="Exo 2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7245"/>
              </a:buClr>
              <a:buSzPts val="5200"/>
              <a:buFont typeface="Exo 2 Black"/>
              <a:buNone/>
              <a:tabLst/>
              <a:defRPr/>
            </a:pPr>
            <a:r>
              <a:rPr kumimoji="0" lang="ms-MY" sz="36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 Black"/>
              </a:rPr>
              <a:t>Bundarkan nombor 28 kepada puluh yang terdekat.</a:t>
            </a:r>
          </a:p>
        </p:txBody>
      </p:sp>
      <p:pic>
        <p:nvPicPr>
          <p:cNvPr id="127" name="Picture 2" descr="Funny Cartoon Frog Drawing - Cartoon Frogs Png - Free Transparent PNG  Clipart Images Download">
            <a:extLst>
              <a:ext uri="{FF2B5EF4-FFF2-40B4-BE49-F238E27FC236}">
                <a16:creationId xmlns:a16="http://schemas.microsoft.com/office/drawing/2014/main" id="{B09A37C8-3296-4E31-BFA5-7344EAFE6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93" l="29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88" y="1606788"/>
            <a:ext cx="846085" cy="6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0AFD9A4-4E3B-4502-84C2-D9624CDB21C0}"/>
              </a:ext>
            </a:extLst>
          </p:cNvPr>
          <p:cNvGrpSpPr/>
          <p:nvPr/>
        </p:nvGrpSpPr>
        <p:grpSpPr>
          <a:xfrm>
            <a:off x="1256978" y="2307712"/>
            <a:ext cx="6630044" cy="1177598"/>
            <a:chOff x="1124818" y="2393437"/>
            <a:chExt cx="6630044" cy="1177598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1B87E1B8-A0F4-489B-9C23-6DE6BFE40BD4}"/>
                </a:ext>
              </a:extLst>
            </p:cNvPr>
            <p:cNvSpPr/>
            <p:nvPr/>
          </p:nvSpPr>
          <p:spPr>
            <a:xfrm>
              <a:off x="2591366" y="2396790"/>
              <a:ext cx="727364" cy="4433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22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4F5EF2F-C9F0-4834-940B-C3B9E8AAD011}"/>
                </a:ext>
              </a:extLst>
            </p:cNvPr>
            <p:cNvGrpSpPr/>
            <p:nvPr/>
          </p:nvGrpSpPr>
          <p:grpSpPr>
            <a:xfrm>
              <a:off x="1124818" y="2393437"/>
              <a:ext cx="6630044" cy="1177598"/>
              <a:chOff x="1124818" y="2393437"/>
              <a:chExt cx="6630044" cy="1177598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AA6854B4-A7AE-45F8-877D-2952DA036014}"/>
                  </a:ext>
                </a:extLst>
              </p:cNvPr>
              <p:cNvSpPr/>
              <p:nvPr/>
            </p:nvSpPr>
            <p:spPr>
              <a:xfrm>
                <a:off x="1124818" y="2776813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20</a:t>
                </a:r>
              </a:p>
            </p:txBody>
          </p:sp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19A1770B-4DEC-4A32-BE96-5D0F7AAB6D20}"/>
                  </a:ext>
                </a:extLst>
              </p:cNvPr>
              <p:cNvSpPr/>
              <p:nvPr/>
            </p:nvSpPr>
            <p:spPr>
              <a:xfrm>
                <a:off x="3091603" y="3127690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23</a:t>
                </a:r>
              </a:p>
            </p:txBody>
          </p:sp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0571D068-52B6-4087-A517-6AA577FFC12F}"/>
                  </a:ext>
                </a:extLst>
              </p:cNvPr>
              <p:cNvSpPr/>
              <p:nvPr/>
            </p:nvSpPr>
            <p:spPr>
              <a:xfrm>
                <a:off x="3582307" y="2393437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24</a:t>
                </a:r>
              </a:p>
            </p:txBody>
          </p:sp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8352FC22-BA1E-40DC-BB4C-B3D3569716B2}"/>
                  </a:ext>
                </a:extLst>
              </p:cNvPr>
              <p:cNvSpPr/>
              <p:nvPr/>
            </p:nvSpPr>
            <p:spPr>
              <a:xfrm>
                <a:off x="7027498" y="2773212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30</a:t>
                </a:r>
              </a:p>
            </p:txBody>
          </p:sp>
          <p:pic>
            <p:nvPicPr>
              <p:cNvPr id="135" name="Picture 2" descr="What is a Number line?">
                <a:extLst>
                  <a:ext uri="{FF2B5EF4-FFF2-40B4-BE49-F238E27FC236}">
                    <a16:creationId xmlns:a16="http://schemas.microsoft.com/office/drawing/2014/main" id="{BE290B36-AF88-4425-8582-028D0DC0C0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9" t="46330" r="8569" b="45657"/>
              <a:stretch/>
            </p:blipFill>
            <p:spPr bwMode="auto">
              <a:xfrm>
                <a:off x="1835551" y="2831915"/>
                <a:ext cx="5269312" cy="348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5853A02F-9144-432A-B3E0-C3AF78F86485}"/>
                  </a:ext>
                </a:extLst>
              </p:cNvPr>
              <p:cNvSpPr/>
              <p:nvPr/>
            </p:nvSpPr>
            <p:spPr>
              <a:xfrm>
                <a:off x="4077933" y="3121302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25</a:t>
                </a:r>
              </a:p>
            </p:txBody>
          </p: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033DB552-CA8F-4657-B533-7E116AADB34A}"/>
                  </a:ext>
                </a:extLst>
              </p:cNvPr>
              <p:cNvSpPr/>
              <p:nvPr/>
            </p:nvSpPr>
            <p:spPr>
              <a:xfrm>
                <a:off x="4576625" y="239932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26</a:t>
                </a: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FD7B7153-BD32-4816-8182-5B34623184B5}"/>
                  </a:ext>
                </a:extLst>
              </p:cNvPr>
              <p:cNvSpPr/>
              <p:nvPr/>
            </p:nvSpPr>
            <p:spPr>
              <a:xfrm>
                <a:off x="5066154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27</a:t>
                </a:r>
              </a:p>
            </p:txBody>
          </p: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D5338C4A-F131-4895-869B-D3EBA3EE515A}"/>
                  </a:ext>
                </a:extLst>
              </p:cNvPr>
              <p:cNvSpPr/>
              <p:nvPr/>
            </p:nvSpPr>
            <p:spPr>
              <a:xfrm>
                <a:off x="5552289" y="2394083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28</a:t>
                </a:r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6100E3E-92C1-4ED5-A9CF-B65E506719CB}"/>
                  </a:ext>
                </a:extLst>
              </p:cNvPr>
              <p:cNvSpPr/>
              <p:nvPr/>
            </p:nvSpPr>
            <p:spPr>
              <a:xfrm>
                <a:off x="6071316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29</a:t>
                </a:r>
              </a:p>
            </p:txBody>
          </p:sp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33BE5631-F9A9-4A14-9837-D57198A00B88}"/>
                  </a:ext>
                </a:extLst>
              </p:cNvPr>
              <p:cNvSpPr/>
              <p:nvPr/>
            </p:nvSpPr>
            <p:spPr>
              <a:xfrm>
                <a:off x="2141825" y="312218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21</a:t>
                </a: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5A2D049-09A6-4DB4-994B-8A01E6AC339F}"/>
              </a:ext>
            </a:extLst>
          </p:cNvPr>
          <p:cNvGrpSpPr/>
          <p:nvPr/>
        </p:nvGrpSpPr>
        <p:grpSpPr>
          <a:xfrm>
            <a:off x="1492602" y="3630481"/>
            <a:ext cx="6158797" cy="857369"/>
            <a:chOff x="2187629" y="3630481"/>
            <a:chExt cx="6158797" cy="857369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31CABB1-CB90-4729-9063-ABBCC21BBF6C}"/>
                </a:ext>
              </a:extLst>
            </p:cNvPr>
            <p:cNvSpPr txBox="1"/>
            <p:nvPr/>
          </p:nvSpPr>
          <p:spPr>
            <a:xfrm>
              <a:off x="2376983" y="3704657"/>
              <a:ext cx="5969443" cy="7831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4572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Katak perlu memilih untuk mendarat di tempat yang paling dekat sama ada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20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atau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30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.</a:t>
              </a: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AFE30D-C76C-4470-B851-5F2BD2D3C10E}"/>
                </a:ext>
              </a:extLst>
            </p:cNvPr>
            <p:cNvSpPr/>
            <p:nvPr/>
          </p:nvSpPr>
          <p:spPr>
            <a:xfrm>
              <a:off x="2187629" y="3630481"/>
              <a:ext cx="594360" cy="5943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2.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975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180;p41">
            <a:extLst>
              <a:ext uri="{FF2B5EF4-FFF2-40B4-BE49-F238E27FC236}">
                <a16:creationId xmlns:a16="http://schemas.microsoft.com/office/drawing/2014/main" id="{111BDEE0-2D1C-4542-9F18-D19699F5CFE5}"/>
              </a:ext>
            </a:extLst>
          </p:cNvPr>
          <p:cNvGrpSpPr/>
          <p:nvPr/>
        </p:nvGrpSpPr>
        <p:grpSpPr>
          <a:xfrm>
            <a:off x="318050" y="2687349"/>
            <a:ext cx="327163" cy="637788"/>
            <a:chOff x="2114275" y="3036050"/>
            <a:chExt cx="467375" cy="911125"/>
          </a:xfrm>
        </p:grpSpPr>
        <p:sp>
          <p:nvSpPr>
            <p:cNvPr id="178" name="Google Shape;1181;p41">
              <a:extLst>
                <a:ext uri="{FF2B5EF4-FFF2-40B4-BE49-F238E27FC236}">
                  <a16:creationId xmlns:a16="http://schemas.microsoft.com/office/drawing/2014/main" id="{DBD34C29-6EFD-4006-979C-BDA2EF73623D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182;p41">
              <a:extLst>
                <a:ext uri="{FF2B5EF4-FFF2-40B4-BE49-F238E27FC236}">
                  <a16:creationId xmlns:a16="http://schemas.microsoft.com/office/drawing/2014/main" id="{35A15B24-5FD8-4621-B208-C24C9B0727D5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183;p41">
              <a:extLst>
                <a:ext uri="{FF2B5EF4-FFF2-40B4-BE49-F238E27FC236}">
                  <a16:creationId xmlns:a16="http://schemas.microsoft.com/office/drawing/2014/main" id="{4CF59DEB-C255-44B1-B5C5-D9053CFD0046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184;p41">
            <a:extLst>
              <a:ext uri="{FF2B5EF4-FFF2-40B4-BE49-F238E27FC236}">
                <a16:creationId xmlns:a16="http://schemas.microsoft.com/office/drawing/2014/main" id="{29DD526A-37C6-4D21-8031-924A0393316E}"/>
              </a:ext>
            </a:extLst>
          </p:cNvPr>
          <p:cNvGrpSpPr/>
          <p:nvPr/>
        </p:nvGrpSpPr>
        <p:grpSpPr>
          <a:xfrm rot="16200000">
            <a:off x="7500941" y="528874"/>
            <a:ext cx="1552163" cy="755352"/>
            <a:chOff x="359700" y="4031500"/>
            <a:chExt cx="2217375" cy="1079075"/>
          </a:xfrm>
        </p:grpSpPr>
        <p:sp>
          <p:nvSpPr>
            <p:cNvPr id="182" name="Google Shape;1185;p41">
              <a:extLst>
                <a:ext uri="{FF2B5EF4-FFF2-40B4-BE49-F238E27FC236}">
                  <a16:creationId xmlns:a16="http://schemas.microsoft.com/office/drawing/2014/main" id="{B20B4703-F903-4149-A7AE-A9FAC9A64136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186;p41">
              <a:extLst>
                <a:ext uri="{FF2B5EF4-FFF2-40B4-BE49-F238E27FC236}">
                  <a16:creationId xmlns:a16="http://schemas.microsoft.com/office/drawing/2014/main" id="{7B79767D-43B9-4DCB-9048-FBBB4524CBDB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193;p41">
            <a:extLst>
              <a:ext uri="{FF2B5EF4-FFF2-40B4-BE49-F238E27FC236}">
                <a16:creationId xmlns:a16="http://schemas.microsoft.com/office/drawing/2014/main" id="{4E12D409-BDB4-4E8A-8618-326C5C6EAE47}"/>
              </a:ext>
            </a:extLst>
          </p:cNvPr>
          <p:cNvGrpSpPr/>
          <p:nvPr/>
        </p:nvGrpSpPr>
        <p:grpSpPr>
          <a:xfrm>
            <a:off x="8271947" y="1518487"/>
            <a:ext cx="246838" cy="387257"/>
            <a:chOff x="404525" y="4002625"/>
            <a:chExt cx="352625" cy="553225"/>
          </a:xfrm>
        </p:grpSpPr>
        <p:sp>
          <p:nvSpPr>
            <p:cNvPr id="185" name="Google Shape;1194;p41">
              <a:extLst>
                <a:ext uri="{FF2B5EF4-FFF2-40B4-BE49-F238E27FC236}">
                  <a16:creationId xmlns:a16="http://schemas.microsoft.com/office/drawing/2014/main" id="{47CFD403-1F19-4CCD-9D61-F0673F7284A3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195;p41">
              <a:extLst>
                <a:ext uri="{FF2B5EF4-FFF2-40B4-BE49-F238E27FC236}">
                  <a16:creationId xmlns:a16="http://schemas.microsoft.com/office/drawing/2014/main" id="{7E37FA5D-8EC0-4852-82D4-FAF14AA73D0C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196;p41">
              <a:extLst>
                <a:ext uri="{FF2B5EF4-FFF2-40B4-BE49-F238E27FC236}">
                  <a16:creationId xmlns:a16="http://schemas.microsoft.com/office/drawing/2014/main" id="{5B132DB0-BF65-44DB-B5C2-40E82254224C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1197;p41">
              <a:extLst>
                <a:ext uri="{FF2B5EF4-FFF2-40B4-BE49-F238E27FC236}">
                  <a16:creationId xmlns:a16="http://schemas.microsoft.com/office/drawing/2014/main" id="{0AD933E9-6F54-4F06-AED4-0E341F621E6C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198;p41">
              <a:extLst>
                <a:ext uri="{FF2B5EF4-FFF2-40B4-BE49-F238E27FC236}">
                  <a16:creationId xmlns:a16="http://schemas.microsoft.com/office/drawing/2014/main" id="{B32BFE85-97A7-4EED-871D-EAA3839C2A41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199;p41">
            <a:extLst>
              <a:ext uri="{FF2B5EF4-FFF2-40B4-BE49-F238E27FC236}">
                <a16:creationId xmlns:a16="http://schemas.microsoft.com/office/drawing/2014/main" id="{8F7FB5B4-3562-4FC4-B2BC-759B36C3062B}"/>
              </a:ext>
            </a:extLst>
          </p:cNvPr>
          <p:cNvGrpSpPr/>
          <p:nvPr/>
        </p:nvGrpSpPr>
        <p:grpSpPr>
          <a:xfrm>
            <a:off x="192030" y="4738997"/>
            <a:ext cx="214917" cy="230335"/>
            <a:chOff x="424275" y="4593075"/>
            <a:chExt cx="307025" cy="329050"/>
          </a:xfrm>
        </p:grpSpPr>
        <p:sp>
          <p:nvSpPr>
            <p:cNvPr id="191" name="Google Shape;1200;p41">
              <a:extLst>
                <a:ext uri="{FF2B5EF4-FFF2-40B4-BE49-F238E27FC236}">
                  <a16:creationId xmlns:a16="http://schemas.microsoft.com/office/drawing/2014/main" id="{DE0DF849-6CDF-4BEF-9246-3C08C821A484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201;p41">
              <a:extLst>
                <a:ext uri="{FF2B5EF4-FFF2-40B4-BE49-F238E27FC236}">
                  <a16:creationId xmlns:a16="http://schemas.microsoft.com/office/drawing/2014/main" id="{5D1B5365-B78E-4631-8A80-8C376DD8D0C0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1202;p41">
              <a:extLst>
                <a:ext uri="{FF2B5EF4-FFF2-40B4-BE49-F238E27FC236}">
                  <a16:creationId xmlns:a16="http://schemas.microsoft.com/office/drawing/2014/main" id="{4D12506E-8B53-438A-ACEF-86DBDF0BCE6A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203;p41">
            <a:extLst>
              <a:ext uri="{FF2B5EF4-FFF2-40B4-BE49-F238E27FC236}">
                <a16:creationId xmlns:a16="http://schemas.microsoft.com/office/drawing/2014/main" id="{B8BE0963-08A7-46E7-8050-8592CBD4759D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195" name="Google Shape;1204;p41">
              <a:extLst>
                <a:ext uri="{FF2B5EF4-FFF2-40B4-BE49-F238E27FC236}">
                  <a16:creationId xmlns:a16="http://schemas.microsoft.com/office/drawing/2014/main" id="{EA2E3AF8-D9FF-482C-A433-B43D2607A4F9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1205;p41">
              <a:extLst>
                <a:ext uri="{FF2B5EF4-FFF2-40B4-BE49-F238E27FC236}">
                  <a16:creationId xmlns:a16="http://schemas.microsoft.com/office/drawing/2014/main" id="{73C444AE-1DAA-4D11-B5D1-CACC5877A1F8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206;p41">
              <a:extLst>
                <a:ext uri="{FF2B5EF4-FFF2-40B4-BE49-F238E27FC236}">
                  <a16:creationId xmlns:a16="http://schemas.microsoft.com/office/drawing/2014/main" id="{E31BB319-6BE5-4420-968A-A484F03F0626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215;p41">
            <a:extLst>
              <a:ext uri="{FF2B5EF4-FFF2-40B4-BE49-F238E27FC236}">
                <a16:creationId xmlns:a16="http://schemas.microsoft.com/office/drawing/2014/main" id="{C760CF09-0DD2-455D-B6C2-5D87E0CF3170}"/>
              </a:ext>
            </a:extLst>
          </p:cNvPr>
          <p:cNvGrpSpPr/>
          <p:nvPr/>
        </p:nvGrpSpPr>
        <p:grpSpPr>
          <a:xfrm rot="16355971">
            <a:off x="-76359" y="3507519"/>
            <a:ext cx="1346393" cy="866745"/>
            <a:chOff x="823225" y="4003400"/>
            <a:chExt cx="1571500" cy="772825"/>
          </a:xfrm>
        </p:grpSpPr>
        <p:sp>
          <p:nvSpPr>
            <p:cNvPr id="199" name="Google Shape;1216;p41">
              <a:extLst>
                <a:ext uri="{FF2B5EF4-FFF2-40B4-BE49-F238E27FC236}">
                  <a16:creationId xmlns:a16="http://schemas.microsoft.com/office/drawing/2014/main" id="{DE24E619-DFB8-42AE-9164-9CF3BA71752D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1217;p41">
              <a:extLst>
                <a:ext uri="{FF2B5EF4-FFF2-40B4-BE49-F238E27FC236}">
                  <a16:creationId xmlns:a16="http://schemas.microsoft.com/office/drawing/2014/main" id="{A9F59721-E096-4F4D-8842-38CE1DA9E5DB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1218;p41">
            <a:extLst>
              <a:ext uri="{FF2B5EF4-FFF2-40B4-BE49-F238E27FC236}">
                <a16:creationId xmlns:a16="http://schemas.microsoft.com/office/drawing/2014/main" id="{DCAD1BC3-8A73-4E51-9AE0-01FC8908E685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202" name="Google Shape;1219;p41">
              <a:extLst>
                <a:ext uri="{FF2B5EF4-FFF2-40B4-BE49-F238E27FC236}">
                  <a16:creationId xmlns:a16="http://schemas.microsoft.com/office/drawing/2014/main" id="{849FDB1B-EB7E-4A44-8050-DF88BEC6AD67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1220;p41">
              <a:extLst>
                <a:ext uri="{FF2B5EF4-FFF2-40B4-BE49-F238E27FC236}">
                  <a16:creationId xmlns:a16="http://schemas.microsoft.com/office/drawing/2014/main" id="{944B2723-E0E0-4EAD-8B3A-3494059D27E7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1221;p41">
              <a:extLst>
                <a:ext uri="{FF2B5EF4-FFF2-40B4-BE49-F238E27FC236}">
                  <a16:creationId xmlns:a16="http://schemas.microsoft.com/office/drawing/2014/main" id="{DA34B3A2-CF55-4F6B-8F37-B48AC5CF9E02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1222;p41">
              <a:extLst>
                <a:ext uri="{FF2B5EF4-FFF2-40B4-BE49-F238E27FC236}">
                  <a16:creationId xmlns:a16="http://schemas.microsoft.com/office/drawing/2014/main" id="{982E30B3-211A-4401-935B-A3F71814CE5E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1223;p41">
              <a:extLst>
                <a:ext uri="{FF2B5EF4-FFF2-40B4-BE49-F238E27FC236}">
                  <a16:creationId xmlns:a16="http://schemas.microsoft.com/office/drawing/2014/main" id="{8755153B-A28F-48E6-9978-23231C3F62C4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1224;p41">
              <a:extLst>
                <a:ext uri="{FF2B5EF4-FFF2-40B4-BE49-F238E27FC236}">
                  <a16:creationId xmlns:a16="http://schemas.microsoft.com/office/drawing/2014/main" id="{C06CB157-C9B0-4C9E-974F-E6048F95040D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1225;p41">
              <a:extLst>
                <a:ext uri="{FF2B5EF4-FFF2-40B4-BE49-F238E27FC236}">
                  <a16:creationId xmlns:a16="http://schemas.microsoft.com/office/drawing/2014/main" id="{67D7FE4D-A73F-41A0-B9AA-EC1780C9D350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1226;p41">
              <a:extLst>
                <a:ext uri="{FF2B5EF4-FFF2-40B4-BE49-F238E27FC236}">
                  <a16:creationId xmlns:a16="http://schemas.microsoft.com/office/drawing/2014/main" id="{C91266E8-4F5A-4EA4-A127-B719600D45A0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1227;p41">
              <a:extLst>
                <a:ext uri="{FF2B5EF4-FFF2-40B4-BE49-F238E27FC236}">
                  <a16:creationId xmlns:a16="http://schemas.microsoft.com/office/drawing/2014/main" id="{3F0D54DA-7425-4092-AAA6-331DDAD2D2F9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1228;p41">
              <a:extLst>
                <a:ext uri="{FF2B5EF4-FFF2-40B4-BE49-F238E27FC236}">
                  <a16:creationId xmlns:a16="http://schemas.microsoft.com/office/drawing/2014/main" id="{1FCA8A24-1B3A-4AF5-96B9-E42D82C50852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1229;p41">
              <a:extLst>
                <a:ext uri="{FF2B5EF4-FFF2-40B4-BE49-F238E27FC236}">
                  <a16:creationId xmlns:a16="http://schemas.microsoft.com/office/drawing/2014/main" id="{C00A2913-931D-4657-A9BD-8E47AC8BD309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1230;p41">
              <a:extLst>
                <a:ext uri="{FF2B5EF4-FFF2-40B4-BE49-F238E27FC236}">
                  <a16:creationId xmlns:a16="http://schemas.microsoft.com/office/drawing/2014/main" id="{3254D613-A810-4A9A-852A-3531E10D3959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1231;p41">
              <a:extLst>
                <a:ext uri="{FF2B5EF4-FFF2-40B4-BE49-F238E27FC236}">
                  <a16:creationId xmlns:a16="http://schemas.microsoft.com/office/drawing/2014/main" id="{CE22735E-8D2D-4289-A36A-1EBDCAB9CD5A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1232;p41">
              <a:extLst>
                <a:ext uri="{FF2B5EF4-FFF2-40B4-BE49-F238E27FC236}">
                  <a16:creationId xmlns:a16="http://schemas.microsoft.com/office/drawing/2014/main" id="{964C0972-DD50-48E6-B482-5A44861E4DD2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1233;p41">
              <a:extLst>
                <a:ext uri="{FF2B5EF4-FFF2-40B4-BE49-F238E27FC236}">
                  <a16:creationId xmlns:a16="http://schemas.microsoft.com/office/drawing/2014/main" id="{05A4A806-4F63-4DFE-B91D-98FBE15BB33E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7" name="Title 2">
            <a:extLst>
              <a:ext uri="{FF2B5EF4-FFF2-40B4-BE49-F238E27FC236}">
                <a16:creationId xmlns:a16="http://schemas.microsoft.com/office/drawing/2014/main" id="{A358D6B1-4C1B-4F18-A1BB-FACC47E950EA}"/>
              </a:ext>
            </a:extLst>
          </p:cNvPr>
          <p:cNvSpPr txBox="1">
            <a:spLocks/>
          </p:cNvSpPr>
          <p:nvPr/>
        </p:nvSpPr>
        <p:spPr>
          <a:xfrm>
            <a:off x="700087" y="617223"/>
            <a:ext cx="7536656" cy="98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 Black"/>
              <a:buNone/>
              <a:defRPr sz="5800" b="1" i="0" u="none" strike="noStrike" cap="none">
                <a:solidFill>
                  <a:schemeClr val="dk2"/>
                </a:solidFill>
                <a:latin typeface="Exo 2 Black"/>
                <a:ea typeface="Exo 2 Black"/>
                <a:cs typeface="Exo 2 Black"/>
                <a:sym typeface="Exo 2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7245"/>
              </a:buClr>
              <a:buSzPts val="5200"/>
              <a:buFont typeface="Exo 2 Black"/>
              <a:buNone/>
              <a:tabLst/>
              <a:defRPr/>
            </a:pPr>
            <a:r>
              <a:rPr kumimoji="0" lang="ms-MY" sz="36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 Black"/>
              </a:rPr>
              <a:t>Bundarkan nombor 28 kepada puluh yang terdekat.</a:t>
            </a:r>
          </a:p>
        </p:txBody>
      </p:sp>
      <p:pic>
        <p:nvPicPr>
          <p:cNvPr id="218" name="Picture 2" descr="Funny Cartoon Frog Drawing - Cartoon Frogs Png - Free Transparent PNG  Clipart Images Download">
            <a:extLst>
              <a:ext uri="{FF2B5EF4-FFF2-40B4-BE49-F238E27FC236}">
                <a16:creationId xmlns:a16="http://schemas.microsoft.com/office/drawing/2014/main" id="{198C21D5-D061-47AD-B419-17469B77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793" l="29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88" y="1606788"/>
            <a:ext cx="846085" cy="6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564A247-B73A-46C5-B146-55AFA5ECA3F9}"/>
              </a:ext>
            </a:extLst>
          </p:cNvPr>
          <p:cNvGrpSpPr/>
          <p:nvPr/>
        </p:nvGrpSpPr>
        <p:grpSpPr>
          <a:xfrm>
            <a:off x="1256978" y="2307712"/>
            <a:ext cx="6630044" cy="1177598"/>
            <a:chOff x="1124818" y="2393437"/>
            <a:chExt cx="6630044" cy="1177598"/>
          </a:xfrm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388499BF-0DE6-4DB6-9FC7-FCE0C27D0B21}"/>
                </a:ext>
              </a:extLst>
            </p:cNvPr>
            <p:cNvSpPr/>
            <p:nvPr/>
          </p:nvSpPr>
          <p:spPr>
            <a:xfrm>
              <a:off x="2591366" y="2396790"/>
              <a:ext cx="727364" cy="4433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22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2B08E37-84CB-4EAC-AD57-6F44D359F559}"/>
                </a:ext>
              </a:extLst>
            </p:cNvPr>
            <p:cNvGrpSpPr/>
            <p:nvPr/>
          </p:nvGrpSpPr>
          <p:grpSpPr>
            <a:xfrm>
              <a:off x="1124818" y="2393437"/>
              <a:ext cx="6630044" cy="1177598"/>
              <a:chOff x="1124818" y="2393437"/>
              <a:chExt cx="6630044" cy="1177598"/>
            </a:xfrm>
          </p:grpSpPr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0004B81A-922E-4BAC-B4DB-49538E5A05F6}"/>
                  </a:ext>
                </a:extLst>
              </p:cNvPr>
              <p:cNvSpPr/>
              <p:nvPr/>
            </p:nvSpPr>
            <p:spPr>
              <a:xfrm>
                <a:off x="1124818" y="2776813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20</a:t>
                </a:r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DD57EDDA-858D-48D5-A7C6-0830980166ED}"/>
                  </a:ext>
                </a:extLst>
              </p:cNvPr>
              <p:cNvSpPr/>
              <p:nvPr/>
            </p:nvSpPr>
            <p:spPr>
              <a:xfrm>
                <a:off x="3091603" y="3127690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23</a:t>
                </a:r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id="{37A02FA9-C13C-4A7B-AA0F-3615CE4D4146}"/>
                  </a:ext>
                </a:extLst>
              </p:cNvPr>
              <p:cNvSpPr/>
              <p:nvPr/>
            </p:nvSpPr>
            <p:spPr>
              <a:xfrm>
                <a:off x="3582307" y="2393437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24</a:t>
                </a:r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E5CDDEFD-9DA4-445F-A3B6-F892B537B5BB}"/>
                  </a:ext>
                </a:extLst>
              </p:cNvPr>
              <p:cNvSpPr/>
              <p:nvPr/>
            </p:nvSpPr>
            <p:spPr>
              <a:xfrm>
                <a:off x="7027498" y="2773212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30</a:t>
                </a:r>
              </a:p>
            </p:txBody>
          </p:sp>
          <p:pic>
            <p:nvPicPr>
              <p:cNvPr id="226" name="Picture 2" descr="What is a Number line?">
                <a:extLst>
                  <a:ext uri="{FF2B5EF4-FFF2-40B4-BE49-F238E27FC236}">
                    <a16:creationId xmlns:a16="http://schemas.microsoft.com/office/drawing/2014/main" id="{EDB9BD87-267C-4BFF-9BB3-DFD6D8765B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9" t="46330" r="8569" b="45657"/>
              <a:stretch/>
            </p:blipFill>
            <p:spPr bwMode="auto">
              <a:xfrm>
                <a:off x="1835551" y="2831915"/>
                <a:ext cx="5269312" cy="348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7" name="Rectangle: Rounded Corners 226">
                <a:extLst>
                  <a:ext uri="{FF2B5EF4-FFF2-40B4-BE49-F238E27FC236}">
                    <a16:creationId xmlns:a16="http://schemas.microsoft.com/office/drawing/2014/main" id="{6D5CB8FC-74D7-4DD2-90B4-4368ABF34806}"/>
                  </a:ext>
                </a:extLst>
              </p:cNvPr>
              <p:cNvSpPr/>
              <p:nvPr/>
            </p:nvSpPr>
            <p:spPr>
              <a:xfrm>
                <a:off x="4077933" y="3121302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25</a:t>
                </a:r>
              </a:p>
            </p:txBody>
          </p:sp>
          <p:sp>
            <p:nvSpPr>
              <p:cNvPr id="228" name="Rectangle: Rounded Corners 227">
                <a:extLst>
                  <a:ext uri="{FF2B5EF4-FFF2-40B4-BE49-F238E27FC236}">
                    <a16:creationId xmlns:a16="http://schemas.microsoft.com/office/drawing/2014/main" id="{35153724-2164-4BCE-B505-948AF8096DF6}"/>
                  </a:ext>
                </a:extLst>
              </p:cNvPr>
              <p:cNvSpPr/>
              <p:nvPr/>
            </p:nvSpPr>
            <p:spPr>
              <a:xfrm>
                <a:off x="4576625" y="239932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26</a:t>
                </a:r>
              </a:p>
            </p:txBody>
          </p:sp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62FEF205-37BD-4C64-9AD7-AC2A81EDBD62}"/>
                  </a:ext>
                </a:extLst>
              </p:cNvPr>
              <p:cNvSpPr/>
              <p:nvPr/>
            </p:nvSpPr>
            <p:spPr>
              <a:xfrm>
                <a:off x="5066154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27</a:t>
                </a:r>
              </a:p>
            </p:txBody>
          </p:sp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76469083-C237-4B0D-AD18-E8DDBDAEB208}"/>
                  </a:ext>
                </a:extLst>
              </p:cNvPr>
              <p:cNvSpPr/>
              <p:nvPr/>
            </p:nvSpPr>
            <p:spPr>
              <a:xfrm>
                <a:off x="5552289" y="2394083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28</a:t>
                </a:r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8FCE43AF-A14F-4B8D-8E9F-9DAEEB7D5825}"/>
                  </a:ext>
                </a:extLst>
              </p:cNvPr>
              <p:cNvSpPr/>
              <p:nvPr/>
            </p:nvSpPr>
            <p:spPr>
              <a:xfrm>
                <a:off x="6071316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29</a:t>
                </a:r>
              </a:p>
            </p:txBody>
          </p:sp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D5590B83-68E5-4503-A57D-27D19F211413}"/>
                  </a:ext>
                </a:extLst>
              </p:cNvPr>
              <p:cNvSpPr/>
              <p:nvPr/>
            </p:nvSpPr>
            <p:spPr>
              <a:xfrm>
                <a:off x="2141825" y="312218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21</a:t>
                </a: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CDDAAE6-098C-4A1E-A14E-27E9ECB64F26}"/>
              </a:ext>
            </a:extLst>
          </p:cNvPr>
          <p:cNvGrpSpPr/>
          <p:nvPr/>
        </p:nvGrpSpPr>
        <p:grpSpPr>
          <a:xfrm>
            <a:off x="1492602" y="3630481"/>
            <a:ext cx="6158797" cy="857369"/>
            <a:chOff x="2187629" y="3630481"/>
            <a:chExt cx="6158797" cy="857369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938782A9-41C7-4DAB-B8F1-22977818D77B}"/>
                </a:ext>
              </a:extLst>
            </p:cNvPr>
            <p:cNvSpPr txBox="1"/>
            <p:nvPr/>
          </p:nvSpPr>
          <p:spPr>
            <a:xfrm>
              <a:off x="2376983" y="3704657"/>
              <a:ext cx="5969443" cy="7831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4572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Katak memilih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30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kerana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30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lebih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dekat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dengan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28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dan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20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lebih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jauh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dengan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28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.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CA332ACF-651C-40B3-A685-7105830F9247}"/>
                </a:ext>
              </a:extLst>
            </p:cNvPr>
            <p:cNvSpPr/>
            <p:nvPr/>
          </p:nvSpPr>
          <p:spPr>
            <a:xfrm>
              <a:off x="2187629" y="3630481"/>
              <a:ext cx="594360" cy="5943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3.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Arrow: Circular 1">
            <a:extLst>
              <a:ext uri="{FF2B5EF4-FFF2-40B4-BE49-F238E27FC236}">
                <a16:creationId xmlns:a16="http://schemas.microsoft.com/office/drawing/2014/main" id="{947181C4-FD4A-4584-AAEC-596E27B0939A}"/>
              </a:ext>
            </a:extLst>
          </p:cNvPr>
          <p:cNvSpPr/>
          <p:nvPr/>
        </p:nvSpPr>
        <p:spPr>
          <a:xfrm rot="1410353">
            <a:off x="6307138" y="1654553"/>
            <a:ext cx="1365857" cy="1365857"/>
          </a:xfrm>
          <a:prstGeom prst="circularArrow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00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ooking with soul.....: ISTIMEWA AISKR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89" y="936560"/>
            <a:ext cx="695225" cy="129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oking with soul.....: ISTIMEWA AISKR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594" y="849665"/>
            <a:ext cx="692849" cy="128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oking with soul.....: ISTIMEWA AISKR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66" y="854983"/>
            <a:ext cx="689993" cy="12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oking with soul.....: ISTIMEWA AISKR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799" y="902759"/>
            <a:ext cx="713382" cy="132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kelat, Coklat, Kartun gambar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0" y="2624435"/>
            <a:ext cx="720137" cy="10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okelat, Coklat, Kartun gambar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29" y="2518405"/>
            <a:ext cx="741238" cy="10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okelat, Coklat, Kartun gambar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9" y="2540844"/>
            <a:ext cx="710532" cy="103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okelat, Coklat, Kartun gambar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19" y="2492416"/>
            <a:ext cx="759020" cy="11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okelat, Coklat, Kartun gambar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16" y="2491133"/>
            <a:ext cx="737736" cy="107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893569" y="4544019"/>
            <a:ext cx="6715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32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Ais krim kurang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929086" y="481610"/>
            <a:ext cx="3107398" cy="909900"/>
          </a:xfrm>
        </p:spPr>
        <p:txBody>
          <a:bodyPr/>
          <a:lstStyle/>
          <a:p>
            <a:pPr algn="l"/>
            <a:r>
              <a:rPr lang="ms-MY" sz="2800" dirty="0"/>
              <a:t>1. Padankan bilangan ais krim dan coklat satu-satu.</a:t>
            </a:r>
          </a:p>
        </p:txBody>
      </p:sp>
      <p:pic>
        <p:nvPicPr>
          <p:cNvPr id="17" name="Picture 4" descr="Cokelat, Coklat, Kartun gambar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74" y="3676943"/>
            <a:ext cx="467262" cy="68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oking with soul.....: ISTIMEWA AISKR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74" y="4287758"/>
            <a:ext cx="433803" cy="80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0" y="3702983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Clr>
                <a:srgbClr val="133B3E"/>
              </a:buClr>
              <a:buSzPts val="1100"/>
            </a:pPr>
            <a:r>
              <a:rPr lang="ms-MY" sz="3200" dirty="0">
                <a:solidFill>
                  <a:srgbClr val="FFFFFF"/>
                </a:solidFill>
                <a:latin typeface="Barlow Semi Condensed Light"/>
                <a:sym typeface="Barlow Semi Condensed Light"/>
              </a:rPr>
              <a:t>Coklat lebih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566658" y="2212553"/>
            <a:ext cx="543" cy="4724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93262" y="2132190"/>
            <a:ext cx="543" cy="4724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74955" y="2094708"/>
            <a:ext cx="543" cy="4724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918919" y="2084683"/>
            <a:ext cx="543" cy="4724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65064" y="1944767"/>
            <a:ext cx="543" cy="4724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383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1180;p41">
            <a:extLst>
              <a:ext uri="{FF2B5EF4-FFF2-40B4-BE49-F238E27FC236}">
                <a16:creationId xmlns:a16="http://schemas.microsoft.com/office/drawing/2014/main" id="{FD9FC019-869F-41B8-AC2E-A1101E014107}"/>
              </a:ext>
            </a:extLst>
          </p:cNvPr>
          <p:cNvGrpSpPr/>
          <p:nvPr/>
        </p:nvGrpSpPr>
        <p:grpSpPr>
          <a:xfrm>
            <a:off x="318050" y="2687349"/>
            <a:ext cx="327163" cy="637788"/>
            <a:chOff x="2114275" y="3036050"/>
            <a:chExt cx="467375" cy="911125"/>
          </a:xfrm>
        </p:grpSpPr>
        <p:sp>
          <p:nvSpPr>
            <p:cNvPr id="87" name="Google Shape;1181;p41">
              <a:extLst>
                <a:ext uri="{FF2B5EF4-FFF2-40B4-BE49-F238E27FC236}">
                  <a16:creationId xmlns:a16="http://schemas.microsoft.com/office/drawing/2014/main" id="{5A4B84E3-582E-44BE-B606-A12A0E9AC94D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182;p41">
              <a:extLst>
                <a:ext uri="{FF2B5EF4-FFF2-40B4-BE49-F238E27FC236}">
                  <a16:creationId xmlns:a16="http://schemas.microsoft.com/office/drawing/2014/main" id="{B82A5CBE-DE9A-4B9A-835F-828DE30E9015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183;p41">
              <a:extLst>
                <a:ext uri="{FF2B5EF4-FFF2-40B4-BE49-F238E27FC236}">
                  <a16:creationId xmlns:a16="http://schemas.microsoft.com/office/drawing/2014/main" id="{BA770D51-5EEC-4735-88B1-63073AF16972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1184;p41">
            <a:extLst>
              <a:ext uri="{FF2B5EF4-FFF2-40B4-BE49-F238E27FC236}">
                <a16:creationId xmlns:a16="http://schemas.microsoft.com/office/drawing/2014/main" id="{3D69FCD7-6470-4443-B44D-4DA54AA11F4F}"/>
              </a:ext>
            </a:extLst>
          </p:cNvPr>
          <p:cNvGrpSpPr/>
          <p:nvPr/>
        </p:nvGrpSpPr>
        <p:grpSpPr>
          <a:xfrm rot="16200000">
            <a:off x="7500941" y="528874"/>
            <a:ext cx="1552163" cy="755352"/>
            <a:chOff x="359700" y="4031500"/>
            <a:chExt cx="2217375" cy="1079075"/>
          </a:xfrm>
        </p:grpSpPr>
        <p:sp>
          <p:nvSpPr>
            <p:cNvPr id="91" name="Google Shape;1185;p41">
              <a:extLst>
                <a:ext uri="{FF2B5EF4-FFF2-40B4-BE49-F238E27FC236}">
                  <a16:creationId xmlns:a16="http://schemas.microsoft.com/office/drawing/2014/main" id="{875A36C3-51EA-4B49-9627-97A16C033763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1186;p41">
              <a:extLst>
                <a:ext uri="{FF2B5EF4-FFF2-40B4-BE49-F238E27FC236}">
                  <a16:creationId xmlns:a16="http://schemas.microsoft.com/office/drawing/2014/main" id="{7E27352E-E1C7-4EB9-8444-76FF7022D650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1193;p41">
            <a:extLst>
              <a:ext uri="{FF2B5EF4-FFF2-40B4-BE49-F238E27FC236}">
                <a16:creationId xmlns:a16="http://schemas.microsoft.com/office/drawing/2014/main" id="{EEADB554-6E6A-4EB7-84E6-278B04E0203A}"/>
              </a:ext>
            </a:extLst>
          </p:cNvPr>
          <p:cNvGrpSpPr/>
          <p:nvPr/>
        </p:nvGrpSpPr>
        <p:grpSpPr>
          <a:xfrm>
            <a:off x="8271947" y="1518487"/>
            <a:ext cx="246838" cy="387257"/>
            <a:chOff x="404525" y="4002625"/>
            <a:chExt cx="352625" cy="553225"/>
          </a:xfrm>
        </p:grpSpPr>
        <p:sp>
          <p:nvSpPr>
            <p:cNvPr id="94" name="Google Shape;1194;p41">
              <a:extLst>
                <a:ext uri="{FF2B5EF4-FFF2-40B4-BE49-F238E27FC236}">
                  <a16:creationId xmlns:a16="http://schemas.microsoft.com/office/drawing/2014/main" id="{9AD556F5-2F6D-4D6C-B6C4-E5EFC4D63C4F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195;p41">
              <a:extLst>
                <a:ext uri="{FF2B5EF4-FFF2-40B4-BE49-F238E27FC236}">
                  <a16:creationId xmlns:a16="http://schemas.microsoft.com/office/drawing/2014/main" id="{3D975784-D871-4644-A678-82316A4B940D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1196;p41">
              <a:extLst>
                <a:ext uri="{FF2B5EF4-FFF2-40B4-BE49-F238E27FC236}">
                  <a16:creationId xmlns:a16="http://schemas.microsoft.com/office/drawing/2014/main" id="{1F7C551E-3D29-4BAE-81F5-9155A5F5DEA3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1197;p41">
              <a:extLst>
                <a:ext uri="{FF2B5EF4-FFF2-40B4-BE49-F238E27FC236}">
                  <a16:creationId xmlns:a16="http://schemas.microsoft.com/office/drawing/2014/main" id="{916D9782-4755-4079-B6AE-7721C4BD7871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198;p41">
              <a:extLst>
                <a:ext uri="{FF2B5EF4-FFF2-40B4-BE49-F238E27FC236}">
                  <a16:creationId xmlns:a16="http://schemas.microsoft.com/office/drawing/2014/main" id="{B606C715-7766-4424-9710-843AECCEF060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1199;p41">
            <a:extLst>
              <a:ext uri="{FF2B5EF4-FFF2-40B4-BE49-F238E27FC236}">
                <a16:creationId xmlns:a16="http://schemas.microsoft.com/office/drawing/2014/main" id="{1820AD06-56F6-4471-A710-D09C6D06A0CE}"/>
              </a:ext>
            </a:extLst>
          </p:cNvPr>
          <p:cNvGrpSpPr/>
          <p:nvPr/>
        </p:nvGrpSpPr>
        <p:grpSpPr>
          <a:xfrm>
            <a:off x="192030" y="4738997"/>
            <a:ext cx="214917" cy="230335"/>
            <a:chOff x="424275" y="4593075"/>
            <a:chExt cx="307025" cy="329050"/>
          </a:xfrm>
        </p:grpSpPr>
        <p:sp>
          <p:nvSpPr>
            <p:cNvPr id="100" name="Google Shape;1200;p41">
              <a:extLst>
                <a:ext uri="{FF2B5EF4-FFF2-40B4-BE49-F238E27FC236}">
                  <a16:creationId xmlns:a16="http://schemas.microsoft.com/office/drawing/2014/main" id="{1EEABFAE-601D-43C9-A97C-393528B45092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201;p41">
              <a:extLst>
                <a:ext uri="{FF2B5EF4-FFF2-40B4-BE49-F238E27FC236}">
                  <a16:creationId xmlns:a16="http://schemas.microsoft.com/office/drawing/2014/main" id="{53FDB8AF-99B9-485A-8EBB-D2D69A08371C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202;p41">
              <a:extLst>
                <a:ext uri="{FF2B5EF4-FFF2-40B4-BE49-F238E27FC236}">
                  <a16:creationId xmlns:a16="http://schemas.microsoft.com/office/drawing/2014/main" id="{8422CFC3-AD51-48F0-B8AD-CB1E23979AFF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203;p41">
            <a:extLst>
              <a:ext uri="{FF2B5EF4-FFF2-40B4-BE49-F238E27FC236}">
                <a16:creationId xmlns:a16="http://schemas.microsoft.com/office/drawing/2014/main" id="{E27B3600-A64E-4C9F-A2AD-DF64A1B99396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104" name="Google Shape;1204;p41">
              <a:extLst>
                <a:ext uri="{FF2B5EF4-FFF2-40B4-BE49-F238E27FC236}">
                  <a16:creationId xmlns:a16="http://schemas.microsoft.com/office/drawing/2014/main" id="{1A7653C2-859F-4537-B73A-E2B49FDAB475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205;p41">
              <a:extLst>
                <a:ext uri="{FF2B5EF4-FFF2-40B4-BE49-F238E27FC236}">
                  <a16:creationId xmlns:a16="http://schemas.microsoft.com/office/drawing/2014/main" id="{EBD96066-644F-4147-A41F-986D1358065D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206;p41">
              <a:extLst>
                <a:ext uri="{FF2B5EF4-FFF2-40B4-BE49-F238E27FC236}">
                  <a16:creationId xmlns:a16="http://schemas.microsoft.com/office/drawing/2014/main" id="{7DE723E5-99F9-4788-8B0D-B41E64D02E11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215;p41">
            <a:extLst>
              <a:ext uri="{FF2B5EF4-FFF2-40B4-BE49-F238E27FC236}">
                <a16:creationId xmlns:a16="http://schemas.microsoft.com/office/drawing/2014/main" id="{16BBB978-D6D5-4454-9305-DA60A7B39BF7}"/>
              </a:ext>
            </a:extLst>
          </p:cNvPr>
          <p:cNvGrpSpPr/>
          <p:nvPr/>
        </p:nvGrpSpPr>
        <p:grpSpPr>
          <a:xfrm rot="16355971">
            <a:off x="-76359" y="3507519"/>
            <a:ext cx="1346393" cy="866745"/>
            <a:chOff x="823225" y="4003400"/>
            <a:chExt cx="1571500" cy="772825"/>
          </a:xfrm>
        </p:grpSpPr>
        <p:sp>
          <p:nvSpPr>
            <p:cNvPr id="108" name="Google Shape;1216;p41">
              <a:extLst>
                <a:ext uri="{FF2B5EF4-FFF2-40B4-BE49-F238E27FC236}">
                  <a16:creationId xmlns:a16="http://schemas.microsoft.com/office/drawing/2014/main" id="{66DD7632-85D2-48D3-9E70-E7D89B896459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217;p41">
              <a:extLst>
                <a:ext uri="{FF2B5EF4-FFF2-40B4-BE49-F238E27FC236}">
                  <a16:creationId xmlns:a16="http://schemas.microsoft.com/office/drawing/2014/main" id="{B1B8D688-E8A6-4103-B8D3-60545FDE4F9E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218;p41">
            <a:extLst>
              <a:ext uri="{FF2B5EF4-FFF2-40B4-BE49-F238E27FC236}">
                <a16:creationId xmlns:a16="http://schemas.microsoft.com/office/drawing/2014/main" id="{E807598B-B191-4A35-A944-581C415BBC99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111" name="Google Shape;1219;p41">
              <a:extLst>
                <a:ext uri="{FF2B5EF4-FFF2-40B4-BE49-F238E27FC236}">
                  <a16:creationId xmlns:a16="http://schemas.microsoft.com/office/drawing/2014/main" id="{F12358D0-6D45-42CB-B1F5-87171AD0B59B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220;p41">
              <a:extLst>
                <a:ext uri="{FF2B5EF4-FFF2-40B4-BE49-F238E27FC236}">
                  <a16:creationId xmlns:a16="http://schemas.microsoft.com/office/drawing/2014/main" id="{C088667C-4526-47A4-9B5D-72246F581A20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221;p41">
              <a:extLst>
                <a:ext uri="{FF2B5EF4-FFF2-40B4-BE49-F238E27FC236}">
                  <a16:creationId xmlns:a16="http://schemas.microsoft.com/office/drawing/2014/main" id="{DCE4BE63-9ECD-43E7-AF17-0E2ABF5B2356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222;p41">
              <a:extLst>
                <a:ext uri="{FF2B5EF4-FFF2-40B4-BE49-F238E27FC236}">
                  <a16:creationId xmlns:a16="http://schemas.microsoft.com/office/drawing/2014/main" id="{C0EC6B01-21F3-483C-9C9C-A7FCD8604452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223;p41">
              <a:extLst>
                <a:ext uri="{FF2B5EF4-FFF2-40B4-BE49-F238E27FC236}">
                  <a16:creationId xmlns:a16="http://schemas.microsoft.com/office/drawing/2014/main" id="{A0611A8C-7F2D-43A4-845C-5B73353C36A2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224;p41">
              <a:extLst>
                <a:ext uri="{FF2B5EF4-FFF2-40B4-BE49-F238E27FC236}">
                  <a16:creationId xmlns:a16="http://schemas.microsoft.com/office/drawing/2014/main" id="{64AFAA90-5104-4E85-85B0-4B7DA3C9661C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225;p41">
              <a:extLst>
                <a:ext uri="{FF2B5EF4-FFF2-40B4-BE49-F238E27FC236}">
                  <a16:creationId xmlns:a16="http://schemas.microsoft.com/office/drawing/2014/main" id="{F5C89AC3-27FB-4102-863D-4170B0DCCBE1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226;p41">
              <a:extLst>
                <a:ext uri="{FF2B5EF4-FFF2-40B4-BE49-F238E27FC236}">
                  <a16:creationId xmlns:a16="http://schemas.microsoft.com/office/drawing/2014/main" id="{48D97706-E05F-45B2-87F3-DC096E81F5C8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227;p41">
              <a:extLst>
                <a:ext uri="{FF2B5EF4-FFF2-40B4-BE49-F238E27FC236}">
                  <a16:creationId xmlns:a16="http://schemas.microsoft.com/office/drawing/2014/main" id="{43C75BAA-7614-4239-BF6F-A51D33BFD2D5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28;p41">
              <a:extLst>
                <a:ext uri="{FF2B5EF4-FFF2-40B4-BE49-F238E27FC236}">
                  <a16:creationId xmlns:a16="http://schemas.microsoft.com/office/drawing/2014/main" id="{DE5F0865-AEB9-43D9-89DA-ACE3513A97C3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29;p41">
              <a:extLst>
                <a:ext uri="{FF2B5EF4-FFF2-40B4-BE49-F238E27FC236}">
                  <a16:creationId xmlns:a16="http://schemas.microsoft.com/office/drawing/2014/main" id="{36EF88ED-6D0C-40B5-B19B-87D7904E8219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30;p41">
              <a:extLst>
                <a:ext uri="{FF2B5EF4-FFF2-40B4-BE49-F238E27FC236}">
                  <a16:creationId xmlns:a16="http://schemas.microsoft.com/office/drawing/2014/main" id="{CF2C98C1-8A51-4848-932D-EF0C33C2990A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1;p41">
              <a:extLst>
                <a:ext uri="{FF2B5EF4-FFF2-40B4-BE49-F238E27FC236}">
                  <a16:creationId xmlns:a16="http://schemas.microsoft.com/office/drawing/2014/main" id="{09EE395F-CA60-419D-81C9-55180894B0E0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32;p41">
              <a:extLst>
                <a:ext uri="{FF2B5EF4-FFF2-40B4-BE49-F238E27FC236}">
                  <a16:creationId xmlns:a16="http://schemas.microsoft.com/office/drawing/2014/main" id="{1FFEB638-99D1-4925-871E-4A99A0C7AF2D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33;p41">
              <a:extLst>
                <a:ext uri="{FF2B5EF4-FFF2-40B4-BE49-F238E27FC236}">
                  <a16:creationId xmlns:a16="http://schemas.microsoft.com/office/drawing/2014/main" id="{F26E55DC-85E7-4941-97C0-E6A54CE356E3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6" name="Title 2">
            <a:extLst>
              <a:ext uri="{FF2B5EF4-FFF2-40B4-BE49-F238E27FC236}">
                <a16:creationId xmlns:a16="http://schemas.microsoft.com/office/drawing/2014/main" id="{C411B4CC-E943-4C86-A7A0-76A2FA97FB54}"/>
              </a:ext>
            </a:extLst>
          </p:cNvPr>
          <p:cNvSpPr txBox="1">
            <a:spLocks/>
          </p:cNvSpPr>
          <p:nvPr/>
        </p:nvSpPr>
        <p:spPr>
          <a:xfrm>
            <a:off x="700087" y="617223"/>
            <a:ext cx="7536656" cy="98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 Black"/>
              <a:buNone/>
              <a:defRPr sz="5800" b="1" i="0" u="none" strike="noStrike" cap="none">
                <a:solidFill>
                  <a:schemeClr val="dk2"/>
                </a:solidFill>
                <a:latin typeface="Exo 2 Black"/>
                <a:ea typeface="Exo 2 Black"/>
                <a:cs typeface="Exo 2 Black"/>
                <a:sym typeface="Exo 2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7245"/>
              </a:buClr>
              <a:buSzPts val="5200"/>
              <a:buFont typeface="Exo 2 Black"/>
              <a:buNone/>
              <a:tabLst/>
              <a:defRPr/>
            </a:pPr>
            <a:r>
              <a:rPr kumimoji="0" lang="ms-MY" sz="36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 Black"/>
              </a:rPr>
              <a:t>Bundarkan nombor 28 kepada puluh yang terdekat.</a:t>
            </a:r>
          </a:p>
        </p:txBody>
      </p:sp>
      <p:pic>
        <p:nvPicPr>
          <p:cNvPr id="247" name="Picture 2" descr="Funny Cartoon Frog Drawing - Cartoon Frogs Png - Free Transparent PNG  Clipart Images Download">
            <a:extLst>
              <a:ext uri="{FF2B5EF4-FFF2-40B4-BE49-F238E27FC236}">
                <a16:creationId xmlns:a16="http://schemas.microsoft.com/office/drawing/2014/main" id="{4AE81421-5093-4830-8F1C-3DF4B05E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93" l="29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58" y="2046343"/>
            <a:ext cx="846085" cy="6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200808A-5E9E-4FC4-9B73-B746DF091F12}"/>
              </a:ext>
            </a:extLst>
          </p:cNvPr>
          <p:cNvGrpSpPr/>
          <p:nvPr/>
        </p:nvGrpSpPr>
        <p:grpSpPr>
          <a:xfrm>
            <a:off x="1256978" y="2307712"/>
            <a:ext cx="6630044" cy="1177598"/>
            <a:chOff x="1124818" y="2393437"/>
            <a:chExt cx="6630044" cy="1177598"/>
          </a:xfrm>
        </p:grpSpPr>
        <p:sp>
          <p:nvSpPr>
            <p:cNvPr id="249" name="Rectangle: Rounded Corners 248">
              <a:extLst>
                <a:ext uri="{FF2B5EF4-FFF2-40B4-BE49-F238E27FC236}">
                  <a16:creationId xmlns:a16="http://schemas.microsoft.com/office/drawing/2014/main" id="{9310C67E-CD3C-49A7-A9B4-73C97090B728}"/>
                </a:ext>
              </a:extLst>
            </p:cNvPr>
            <p:cNvSpPr/>
            <p:nvPr/>
          </p:nvSpPr>
          <p:spPr>
            <a:xfrm>
              <a:off x="2591366" y="2396790"/>
              <a:ext cx="727364" cy="4433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22</a:t>
              </a: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562CAB20-A043-407C-88AF-2A4C2BA9C30C}"/>
                </a:ext>
              </a:extLst>
            </p:cNvPr>
            <p:cNvGrpSpPr/>
            <p:nvPr/>
          </p:nvGrpSpPr>
          <p:grpSpPr>
            <a:xfrm>
              <a:off x="1124818" y="2393437"/>
              <a:ext cx="6630044" cy="1177598"/>
              <a:chOff x="1124818" y="2393437"/>
              <a:chExt cx="6630044" cy="1177598"/>
            </a:xfrm>
          </p:grpSpPr>
          <p:sp>
            <p:nvSpPr>
              <p:cNvPr id="251" name="Rectangle: Rounded Corners 250">
                <a:extLst>
                  <a:ext uri="{FF2B5EF4-FFF2-40B4-BE49-F238E27FC236}">
                    <a16:creationId xmlns:a16="http://schemas.microsoft.com/office/drawing/2014/main" id="{46AA5878-27BB-4582-8864-9B84BA81192E}"/>
                  </a:ext>
                </a:extLst>
              </p:cNvPr>
              <p:cNvSpPr/>
              <p:nvPr/>
            </p:nvSpPr>
            <p:spPr>
              <a:xfrm>
                <a:off x="1124818" y="2776813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20</a:t>
                </a:r>
              </a:p>
            </p:txBody>
          </p:sp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24E82522-E7E9-4045-8F4B-D3612B2A2886}"/>
                  </a:ext>
                </a:extLst>
              </p:cNvPr>
              <p:cNvSpPr/>
              <p:nvPr/>
            </p:nvSpPr>
            <p:spPr>
              <a:xfrm>
                <a:off x="3091603" y="3127690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23</a:t>
                </a:r>
              </a:p>
            </p:txBody>
          </p:sp>
          <p:sp>
            <p:nvSpPr>
              <p:cNvPr id="253" name="Rectangle: Rounded Corners 252">
                <a:extLst>
                  <a:ext uri="{FF2B5EF4-FFF2-40B4-BE49-F238E27FC236}">
                    <a16:creationId xmlns:a16="http://schemas.microsoft.com/office/drawing/2014/main" id="{290E65BB-4BAA-42AC-A66F-9F40CE3D6149}"/>
                  </a:ext>
                </a:extLst>
              </p:cNvPr>
              <p:cNvSpPr/>
              <p:nvPr/>
            </p:nvSpPr>
            <p:spPr>
              <a:xfrm>
                <a:off x="3582307" y="2393437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24</a:t>
                </a:r>
              </a:p>
            </p:txBody>
          </p:sp>
          <p:sp>
            <p:nvSpPr>
              <p:cNvPr id="254" name="Rectangle: Rounded Corners 253">
                <a:extLst>
                  <a:ext uri="{FF2B5EF4-FFF2-40B4-BE49-F238E27FC236}">
                    <a16:creationId xmlns:a16="http://schemas.microsoft.com/office/drawing/2014/main" id="{E5B54DB8-6E94-48EF-B6B3-30E1850C9ADC}"/>
                  </a:ext>
                </a:extLst>
              </p:cNvPr>
              <p:cNvSpPr/>
              <p:nvPr/>
            </p:nvSpPr>
            <p:spPr>
              <a:xfrm>
                <a:off x="7027498" y="2773212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30</a:t>
                </a:r>
              </a:p>
            </p:txBody>
          </p:sp>
          <p:pic>
            <p:nvPicPr>
              <p:cNvPr id="255" name="Picture 2" descr="What is a Number line?">
                <a:extLst>
                  <a:ext uri="{FF2B5EF4-FFF2-40B4-BE49-F238E27FC236}">
                    <a16:creationId xmlns:a16="http://schemas.microsoft.com/office/drawing/2014/main" id="{9FC32215-7D0D-4DA6-9642-075D595CB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9" t="46330" r="8569" b="45657"/>
              <a:stretch/>
            </p:blipFill>
            <p:spPr bwMode="auto">
              <a:xfrm>
                <a:off x="1835551" y="2831915"/>
                <a:ext cx="5269312" cy="348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082E7EE8-3698-4989-A9F6-2455DB3F9C1C}"/>
                  </a:ext>
                </a:extLst>
              </p:cNvPr>
              <p:cNvSpPr/>
              <p:nvPr/>
            </p:nvSpPr>
            <p:spPr>
              <a:xfrm>
                <a:off x="4077933" y="3121302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25</a:t>
                </a:r>
              </a:p>
            </p:txBody>
          </p:sp>
          <p:sp>
            <p:nvSpPr>
              <p:cNvPr id="257" name="Rectangle: Rounded Corners 256">
                <a:extLst>
                  <a:ext uri="{FF2B5EF4-FFF2-40B4-BE49-F238E27FC236}">
                    <a16:creationId xmlns:a16="http://schemas.microsoft.com/office/drawing/2014/main" id="{E9E0DA28-3305-4DE7-9CEC-8D06438FCBE1}"/>
                  </a:ext>
                </a:extLst>
              </p:cNvPr>
              <p:cNvSpPr/>
              <p:nvPr/>
            </p:nvSpPr>
            <p:spPr>
              <a:xfrm>
                <a:off x="4576625" y="239932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26</a:t>
                </a:r>
              </a:p>
            </p:txBody>
          </p:sp>
          <p:sp>
            <p:nvSpPr>
              <p:cNvPr id="258" name="Rectangle: Rounded Corners 257">
                <a:extLst>
                  <a:ext uri="{FF2B5EF4-FFF2-40B4-BE49-F238E27FC236}">
                    <a16:creationId xmlns:a16="http://schemas.microsoft.com/office/drawing/2014/main" id="{ECD27BF4-E2F4-49EF-B304-E41490CB011B}"/>
                  </a:ext>
                </a:extLst>
              </p:cNvPr>
              <p:cNvSpPr/>
              <p:nvPr/>
            </p:nvSpPr>
            <p:spPr>
              <a:xfrm>
                <a:off x="5066154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27</a:t>
                </a:r>
              </a:p>
            </p:txBody>
          </p:sp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D352AF82-27AF-4968-874F-2F5593ED80C1}"/>
                  </a:ext>
                </a:extLst>
              </p:cNvPr>
              <p:cNvSpPr/>
              <p:nvPr/>
            </p:nvSpPr>
            <p:spPr>
              <a:xfrm>
                <a:off x="5552289" y="2394083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28</a:t>
                </a:r>
              </a:p>
            </p:txBody>
          </p:sp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F83A98D7-B86D-4D9C-83E0-A02290384AA6}"/>
                  </a:ext>
                </a:extLst>
              </p:cNvPr>
              <p:cNvSpPr/>
              <p:nvPr/>
            </p:nvSpPr>
            <p:spPr>
              <a:xfrm>
                <a:off x="6071316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29</a:t>
                </a:r>
              </a:p>
            </p:txBody>
          </p:sp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363AF662-162A-4CB9-912B-BB0143F761DC}"/>
                  </a:ext>
                </a:extLst>
              </p:cNvPr>
              <p:cNvSpPr/>
              <p:nvPr/>
            </p:nvSpPr>
            <p:spPr>
              <a:xfrm>
                <a:off x="2141825" y="312218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21</a:t>
                </a:r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74741BD6-280E-4743-837E-8DD34AC81D93}"/>
              </a:ext>
            </a:extLst>
          </p:cNvPr>
          <p:cNvGrpSpPr/>
          <p:nvPr/>
        </p:nvGrpSpPr>
        <p:grpSpPr>
          <a:xfrm>
            <a:off x="1492602" y="3630481"/>
            <a:ext cx="6158797" cy="857369"/>
            <a:chOff x="2187629" y="3630481"/>
            <a:chExt cx="6158797" cy="857369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8D0F75BD-B870-4749-B719-4EB03C60D75C}"/>
                </a:ext>
              </a:extLst>
            </p:cNvPr>
            <p:cNvSpPr txBox="1"/>
            <p:nvPr/>
          </p:nvSpPr>
          <p:spPr>
            <a:xfrm>
              <a:off x="2376983" y="3704657"/>
              <a:ext cx="5969443" cy="7831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4572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28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dibundarkan kepada puluh terdekat menjadi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30.</a:t>
              </a: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325D79AD-EEF3-4F3F-B2CE-308C2BE32423}"/>
                </a:ext>
              </a:extLst>
            </p:cNvPr>
            <p:cNvSpPr/>
            <p:nvPr/>
          </p:nvSpPr>
          <p:spPr>
            <a:xfrm>
              <a:off x="2187629" y="3630481"/>
              <a:ext cx="594360" cy="5943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4.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4020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Funny Cartoon Frog Drawing - Cartoon Frogs Png - Free Transparent PNG  Clipart Images Downloa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93" l="29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23763" y="3089283"/>
            <a:ext cx="846085" cy="6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oogle Shape;1180;p41">
            <a:extLst>
              <a:ext uri="{FF2B5EF4-FFF2-40B4-BE49-F238E27FC236}">
                <a16:creationId xmlns:a16="http://schemas.microsoft.com/office/drawing/2014/main" id="{AF53A3F7-11A6-4C17-AD8D-86BE2A925B41}"/>
              </a:ext>
            </a:extLst>
          </p:cNvPr>
          <p:cNvGrpSpPr/>
          <p:nvPr/>
        </p:nvGrpSpPr>
        <p:grpSpPr>
          <a:xfrm>
            <a:off x="318050" y="2687349"/>
            <a:ext cx="327163" cy="637788"/>
            <a:chOff x="2114275" y="3036050"/>
            <a:chExt cx="467375" cy="911125"/>
          </a:xfrm>
        </p:grpSpPr>
        <p:sp>
          <p:nvSpPr>
            <p:cNvPr id="86" name="Google Shape;1181;p41">
              <a:extLst>
                <a:ext uri="{FF2B5EF4-FFF2-40B4-BE49-F238E27FC236}">
                  <a16:creationId xmlns:a16="http://schemas.microsoft.com/office/drawing/2014/main" id="{746CD6C1-8246-4D67-8D7D-A43DC2876A76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1182;p41">
              <a:extLst>
                <a:ext uri="{FF2B5EF4-FFF2-40B4-BE49-F238E27FC236}">
                  <a16:creationId xmlns:a16="http://schemas.microsoft.com/office/drawing/2014/main" id="{C9559A1C-7D36-41AF-93B0-5FC3C97E0B4C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183;p41">
              <a:extLst>
                <a:ext uri="{FF2B5EF4-FFF2-40B4-BE49-F238E27FC236}">
                  <a16:creationId xmlns:a16="http://schemas.microsoft.com/office/drawing/2014/main" id="{D04EC18D-9524-415B-AD5B-CD846A00D5DE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1184;p41">
            <a:extLst>
              <a:ext uri="{FF2B5EF4-FFF2-40B4-BE49-F238E27FC236}">
                <a16:creationId xmlns:a16="http://schemas.microsoft.com/office/drawing/2014/main" id="{AF94637A-8811-48D9-B3B3-91AF13D2D63C}"/>
              </a:ext>
            </a:extLst>
          </p:cNvPr>
          <p:cNvGrpSpPr/>
          <p:nvPr/>
        </p:nvGrpSpPr>
        <p:grpSpPr>
          <a:xfrm rot="16200000">
            <a:off x="7500941" y="528874"/>
            <a:ext cx="1552163" cy="755352"/>
            <a:chOff x="359700" y="4031500"/>
            <a:chExt cx="2217375" cy="1079075"/>
          </a:xfrm>
        </p:grpSpPr>
        <p:sp>
          <p:nvSpPr>
            <p:cNvPr id="90" name="Google Shape;1185;p41">
              <a:extLst>
                <a:ext uri="{FF2B5EF4-FFF2-40B4-BE49-F238E27FC236}">
                  <a16:creationId xmlns:a16="http://schemas.microsoft.com/office/drawing/2014/main" id="{E80C77EE-D2C9-42A3-B660-59BB8164F2D7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186;p41">
              <a:extLst>
                <a:ext uri="{FF2B5EF4-FFF2-40B4-BE49-F238E27FC236}">
                  <a16:creationId xmlns:a16="http://schemas.microsoft.com/office/drawing/2014/main" id="{233B1E2A-1234-4967-8641-F9B214B34315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1193;p41">
            <a:extLst>
              <a:ext uri="{FF2B5EF4-FFF2-40B4-BE49-F238E27FC236}">
                <a16:creationId xmlns:a16="http://schemas.microsoft.com/office/drawing/2014/main" id="{F1A03694-0C59-4292-9934-4318734C4CD1}"/>
              </a:ext>
            </a:extLst>
          </p:cNvPr>
          <p:cNvGrpSpPr/>
          <p:nvPr/>
        </p:nvGrpSpPr>
        <p:grpSpPr>
          <a:xfrm>
            <a:off x="8271947" y="1518487"/>
            <a:ext cx="246838" cy="387257"/>
            <a:chOff x="404525" y="4002625"/>
            <a:chExt cx="352625" cy="553225"/>
          </a:xfrm>
        </p:grpSpPr>
        <p:sp>
          <p:nvSpPr>
            <p:cNvPr id="93" name="Google Shape;1194;p41">
              <a:extLst>
                <a:ext uri="{FF2B5EF4-FFF2-40B4-BE49-F238E27FC236}">
                  <a16:creationId xmlns:a16="http://schemas.microsoft.com/office/drawing/2014/main" id="{60A16B39-3F6C-4D4C-8DAD-A94FB6C07224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1195;p41">
              <a:extLst>
                <a:ext uri="{FF2B5EF4-FFF2-40B4-BE49-F238E27FC236}">
                  <a16:creationId xmlns:a16="http://schemas.microsoft.com/office/drawing/2014/main" id="{48204557-E86C-468C-B7E6-38E9A6970696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196;p41">
              <a:extLst>
                <a:ext uri="{FF2B5EF4-FFF2-40B4-BE49-F238E27FC236}">
                  <a16:creationId xmlns:a16="http://schemas.microsoft.com/office/drawing/2014/main" id="{F29E100E-9B1D-4990-9CA9-A590FB3C7C40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1197;p41">
              <a:extLst>
                <a:ext uri="{FF2B5EF4-FFF2-40B4-BE49-F238E27FC236}">
                  <a16:creationId xmlns:a16="http://schemas.microsoft.com/office/drawing/2014/main" id="{69B89C25-9A50-487C-B1DD-005AC6DF8B60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1198;p41">
              <a:extLst>
                <a:ext uri="{FF2B5EF4-FFF2-40B4-BE49-F238E27FC236}">
                  <a16:creationId xmlns:a16="http://schemas.microsoft.com/office/drawing/2014/main" id="{8D80C2B1-18F4-40B0-A2AA-20C2F3A32AB1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1199;p41">
            <a:extLst>
              <a:ext uri="{FF2B5EF4-FFF2-40B4-BE49-F238E27FC236}">
                <a16:creationId xmlns:a16="http://schemas.microsoft.com/office/drawing/2014/main" id="{43D51602-063C-4951-8B94-AFB2136E284E}"/>
              </a:ext>
            </a:extLst>
          </p:cNvPr>
          <p:cNvGrpSpPr/>
          <p:nvPr/>
        </p:nvGrpSpPr>
        <p:grpSpPr>
          <a:xfrm>
            <a:off x="192030" y="4738997"/>
            <a:ext cx="214917" cy="230335"/>
            <a:chOff x="424275" y="4593075"/>
            <a:chExt cx="307025" cy="329050"/>
          </a:xfrm>
        </p:grpSpPr>
        <p:sp>
          <p:nvSpPr>
            <p:cNvPr id="99" name="Google Shape;1200;p41">
              <a:extLst>
                <a:ext uri="{FF2B5EF4-FFF2-40B4-BE49-F238E27FC236}">
                  <a16:creationId xmlns:a16="http://schemas.microsoft.com/office/drawing/2014/main" id="{453CFFE5-FBFB-40EF-939F-55642A4513CA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201;p41">
              <a:extLst>
                <a:ext uri="{FF2B5EF4-FFF2-40B4-BE49-F238E27FC236}">
                  <a16:creationId xmlns:a16="http://schemas.microsoft.com/office/drawing/2014/main" id="{E97593EF-3CED-4210-BBA0-EB7B1DAF5532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202;p41">
              <a:extLst>
                <a:ext uri="{FF2B5EF4-FFF2-40B4-BE49-F238E27FC236}">
                  <a16:creationId xmlns:a16="http://schemas.microsoft.com/office/drawing/2014/main" id="{A4E5FA7F-7017-4EC7-8737-BF60F5C0BF03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203;p41">
            <a:extLst>
              <a:ext uri="{FF2B5EF4-FFF2-40B4-BE49-F238E27FC236}">
                <a16:creationId xmlns:a16="http://schemas.microsoft.com/office/drawing/2014/main" id="{B7A91A71-F8C0-4D91-BA72-22BC1F4B892A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103" name="Google Shape;1204;p41">
              <a:extLst>
                <a:ext uri="{FF2B5EF4-FFF2-40B4-BE49-F238E27FC236}">
                  <a16:creationId xmlns:a16="http://schemas.microsoft.com/office/drawing/2014/main" id="{7BAE574C-B84A-4B7C-BE06-1176705B041E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205;p41">
              <a:extLst>
                <a:ext uri="{FF2B5EF4-FFF2-40B4-BE49-F238E27FC236}">
                  <a16:creationId xmlns:a16="http://schemas.microsoft.com/office/drawing/2014/main" id="{2A6D800A-30EC-4337-8E02-FB54C9DE010D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206;p41">
              <a:extLst>
                <a:ext uri="{FF2B5EF4-FFF2-40B4-BE49-F238E27FC236}">
                  <a16:creationId xmlns:a16="http://schemas.microsoft.com/office/drawing/2014/main" id="{5A278F75-E7F4-4A59-B3AA-62FD708E9DE0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215;p41">
            <a:extLst>
              <a:ext uri="{FF2B5EF4-FFF2-40B4-BE49-F238E27FC236}">
                <a16:creationId xmlns:a16="http://schemas.microsoft.com/office/drawing/2014/main" id="{8A4E202D-58B0-4DD7-A23C-C9902E953B62}"/>
              </a:ext>
            </a:extLst>
          </p:cNvPr>
          <p:cNvGrpSpPr/>
          <p:nvPr/>
        </p:nvGrpSpPr>
        <p:grpSpPr>
          <a:xfrm rot="16355971">
            <a:off x="-76359" y="3507519"/>
            <a:ext cx="1346393" cy="866745"/>
            <a:chOff x="823225" y="4003400"/>
            <a:chExt cx="1571500" cy="772825"/>
          </a:xfrm>
        </p:grpSpPr>
        <p:sp>
          <p:nvSpPr>
            <p:cNvPr id="107" name="Google Shape;1216;p41">
              <a:extLst>
                <a:ext uri="{FF2B5EF4-FFF2-40B4-BE49-F238E27FC236}">
                  <a16:creationId xmlns:a16="http://schemas.microsoft.com/office/drawing/2014/main" id="{2F3C015B-FF42-40F1-A179-F0C411F5D538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217;p41">
              <a:extLst>
                <a:ext uri="{FF2B5EF4-FFF2-40B4-BE49-F238E27FC236}">
                  <a16:creationId xmlns:a16="http://schemas.microsoft.com/office/drawing/2014/main" id="{AA59E2D7-4EBA-4082-9F93-B8ECD51D43A0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218;p41">
            <a:extLst>
              <a:ext uri="{FF2B5EF4-FFF2-40B4-BE49-F238E27FC236}">
                <a16:creationId xmlns:a16="http://schemas.microsoft.com/office/drawing/2014/main" id="{8A321836-9B97-43B6-B041-7BA98CFFB566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110" name="Google Shape;1219;p41">
              <a:extLst>
                <a:ext uri="{FF2B5EF4-FFF2-40B4-BE49-F238E27FC236}">
                  <a16:creationId xmlns:a16="http://schemas.microsoft.com/office/drawing/2014/main" id="{5BD22C0D-72EA-4686-A07D-088A0ACD863D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220;p41">
              <a:extLst>
                <a:ext uri="{FF2B5EF4-FFF2-40B4-BE49-F238E27FC236}">
                  <a16:creationId xmlns:a16="http://schemas.microsoft.com/office/drawing/2014/main" id="{86895D9F-BBCB-4EF7-B11C-B6CE085491F9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221;p41">
              <a:extLst>
                <a:ext uri="{FF2B5EF4-FFF2-40B4-BE49-F238E27FC236}">
                  <a16:creationId xmlns:a16="http://schemas.microsoft.com/office/drawing/2014/main" id="{40E6B54F-319E-4CE0-B589-C6BEF5C7D0FF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222;p41">
              <a:extLst>
                <a:ext uri="{FF2B5EF4-FFF2-40B4-BE49-F238E27FC236}">
                  <a16:creationId xmlns:a16="http://schemas.microsoft.com/office/drawing/2014/main" id="{4DBCAE30-DB82-4B8F-96DA-09C8A85F1252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223;p41">
              <a:extLst>
                <a:ext uri="{FF2B5EF4-FFF2-40B4-BE49-F238E27FC236}">
                  <a16:creationId xmlns:a16="http://schemas.microsoft.com/office/drawing/2014/main" id="{9BCBFE10-6E78-4B0A-929F-4B03AF315557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224;p41">
              <a:extLst>
                <a:ext uri="{FF2B5EF4-FFF2-40B4-BE49-F238E27FC236}">
                  <a16:creationId xmlns:a16="http://schemas.microsoft.com/office/drawing/2014/main" id="{2CD3BBFB-20D2-4DF2-8946-FE70FCC2E250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225;p41">
              <a:extLst>
                <a:ext uri="{FF2B5EF4-FFF2-40B4-BE49-F238E27FC236}">
                  <a16:creationId xmlns:a16="http://schemas.microsoft.com/office/drawing/2014/main" id="{E732C10C-94A3-4806-B235-9C71AF7B0DB7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226;p41">
              <a:extLst>
                <a:ext uri="{FF2B5EF4-FFF2-40B4-BE49-F238E27FC236}">
                  <a16:creationId xmlns:a16="http://schemas.microsoft.com/office/drawing/2014/main" id="{98F98E3B-20D0-4780-9811-14607EC80EEF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227;p41">
              <a:extLst>
                <a:ext uri="{FF2B5EF4-FFF2-40B4-BE49-F238E27FC236}">
                  <a16:creationId xmlns:a16="http://schemas.microsoft.com/office/drawing/2014/main" id="{314DBEE3-8736-4741-AEBB-FA8AE1480659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228;p41">
              <a:extLst>
                <a:ext uri="{FF2B5EF4-FFF2-40B4-BE49-F238E27FC236}">
                  <a16:creationId xmlns:a16="http://schemas.microsoft.com/office/drawing/2014/main" id="{C1EA51E3-233E-4407-B73C-17B1E6BC2C11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29;p41">
              <a:extLst>
                <a:ext uri="{FF2B5EF4-FFF2-40B4-BE49-F238E27FC236}">
                  <a16:creationId xmlns:a16="http://schemas.microsoft.com/office/drawing/2014/main" id="{DD85846D-DD60-440E-A0B4-74588BD43A67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30;p41">
              <a:extLst>
                <a:ext uri="{FF2B5EF4-FFF2-40B4-BE49-F238E27FC236}">
                  <a16:creationId xmlns:a16="http://schemas.microsoft.com/office/drawing/2014/main" id="{C80048A6-A18C-434C-B8C1-AE20CA6D1B77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31;p41">
              <a:extLst>
                <a:ext uri="{FF2B5EF4-FFF2-40B4-BE49-F238E27FC236}">
                  <a16:creationId xmlns:a16="http://schemas.microsoft.com/office/drawing/2014/main" id="{9D57B58F-C82A-4FAE-BE79-BF4FFB8A1533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2;p41">
              <a:extLst>
                <a:ext uri="{FF2B5EF4-FFF2-40B4-BE49-F238E27FC236}">
                  <a16:creationId xmlns:a16="http://schemas.microsoft.com/office/drawing/2014/main" id="{14F0B037-4056-4C47-BCB0-4866AE758320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33;p41">
              <a:extLst>
                <a:ext uri="{FF2B5EF4-FFF2-40B4-BE49-F238E27FC236}">
                  <a16:creationId xmlns:a16="http://schemas.microsoft.com/office/drawing/2014/main" id="{52A451AB-FFBA-43E1-ABC1-9B144329A568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5" name="Title 2">
            <a:extLst>
              <a:ext uri="{FF2B5EF4-FFF2-40B4-BE49-F238E27FC236}">
                <a16:creationId xmlns:a16="http://schemas.microsoft.com/office/drawing/2014/main" id="{628B0F35-B447-4BB9-8E06-D40083D57D86}"/>
              </a:ext>
            </a:extLst>
          </p:cNvPr>
          <p:cNvSpPr txBox="1">
            <a:spLocks/>
          </p:cNvSpPr>
          <p:nvPr/>
        </p:nvSpPr>
        <p:spPr>
          <a:xfrm>
            <a:off x="700087" y="617223"/>
            <a:ext cx="7536656" cy="98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 Black"/>
              <a:buNone/>
              <a:defRPr sz="5800" b="1" i="0" u="none" strike="noStrike" cap="none">
                <a:solidFill>
                  <a:schemeClr val="dk2"/>
                </a:solidFill>
                <a:latin typeface="Exo 2 Black"/>
                <a:ea typeface="Exo 2 Black"/>
                <a:cs typeface="Exo 2 Black"/>
                <a:sym typeface="Exo 2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7245"/>
              </a:buClr>
              <a:buSzPts val="5200"/>
              <a:buFont typeface="Exo 2 Black"/>
              <a:buNone/>
              <a:tabLst/>
              <a:defRPr/>
            </a:pPr>
            <a:r>
              <a:rPr kumimoji="0" lang="ms-MY" sz="36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 Black"/>
              </a:rPr>
              <a:t>Bundarkan nombor 53 kepada puluh yang terdekat.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ED5522B-B9AB-4FBD-AC43-5008D1248353}"/>
              </a:ext>
            </a:extLst>
          </p:cNvPr>
          <p:cNvGrpSpPr/>
          <p:nvPr/>
        </p:nvGrpSpPr>
        <p:grpSpPr>
          <a:xfrm>
            <a:off x="1256978" y="1869562"/>
            <a:ext cx="6630044" cy="1177598"/>
            <a:chOff x="1124818" y="2393437"/>
            <a:chExt cx="6630044" cy="1177598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C85BE355-E0DF-4DB8-8F8B-6D3CB8A994E6}"/>
                </a:ext>
              </a:extLst>
            </p:cNvPr>
            <p:cNvSpPr/>
            <p:nvPr/>
          </p:nvSpPr>
          <p:spPr>
            <a:xfrm>
              <a:off x="2591366" y="2396790"/>
              <a:ext cx="727364" cy="4433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52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290B12D-788B-425E-827F-63EE14C11313}"/>
                </a:ext>
              </a:extLst>
            </p:cNvPr>
            <p:cNvGrpSpPr/>
            <p:nvPr/>
          </p:nvGrpSpPr>
          <p:grpSpPr>
            <a:xfrm>
              <a:off x="1124818" y="2393437"/>
              <a:ext cx="6630044" cy="1177598"/>
              <a:chOff x="1124818" y="2393437"/>
              <a:chExt cx="6630044" cy="1177598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0E7C7110-EDEF-46AE-A50C-DB5B9DB2E1B4}"/>
                  </a:ext>
                </a:extLst>
              </p:cNvPr>
              <p:cNvSpPr/>
              <p:nvPr/>
            </p:nvSpPr>
            <p:spPr>
              <a:xfrm>
                <a:off x="1124818" y="2776813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50</a:t>
                </a:r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AB188B4D-AD61-47F4-B4AF-37021AD17C91}"/>
                  </a:ext>
                </a:extLst>
              </p:cNvPr>
              <p:cNvSpPr/>
              <p:nvPr/>
            </p:nvSpPr>
            <p:spPr>
              <a:xfrm>
                <a:off x="3091603" y="3127690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53</a:t>
                </a:r>
              </a:p>
            </p:txBody>
          </p:sp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A9DED4B5-9970-40F6-8932-12CF28EEA422}"/>
                  </a:ext>
                </a:extLst>
              </p:cNvPr>
              <p:cNvSpPr/>
              <p:nvPr/>
            </p:nvSpPr>
            <p:spPr>
              <a:xfrm>
                <a:off x="3582307" y="2393437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54</a:t>
                </a:r>
              </a:p>
            </p:txBody>
          </p:sp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298F65C9-38D5-48D2-BE82-024B39A0987B}"/>
                  </a:ext>
                </a:extLst>
              </p:cNvPr>
              <p:cNvSpPr/>
              <p:nvPr/>
            </p:nvSpPr>
            <p:spPr>
              <a:xfrm>
                <a:off x="7027498" y="2773212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60</a:t>
                </a:r>
              </a:p>
            </p:txBody>
          </p:sp>
          <p:pic>
            <p:nvPicPr>
              <p:cNvPr id="133" name="Picture 2" descr="What is a Number line?">
                <a:extLst>
                  <a:ext uri="{FF2B5EF4-FFF2-40B4-BE49-F238E27FC236}">
                    <a16:creationId xmlns:a16="http://schemas.microsoft.com/office/drawing/2014/main" id="{8E32CD24-E4D8-4BB3-B34D-406D44ABA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9" t="46330" r="8569" b="45657"/>
              <a:stretch/>
            </p:blipFill>
            <p:spPr bwMode="auto">
              <a:xfrm>
                <a:off x="1835551" y="2831915"/>
                <a:ext cx="5269312" cy="348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F2AD8F6E-F9C8-4EF7-A415-BC18A3CA8903}"/>
                  </a:ext>
                </a:extLst>
              </p:cNvPr>
              <p:cNvSpPr/>
              <p:nvPr/>
            </p:nvSpPr>
            <p:spPr>
              <a:xfrm>
                <a:off x="4077933" y="3121302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55</a:t>
                </a:r>
              </a:p>
            </p:txBody>
          </p:sp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6364EB0A-295C-4D4A-828E-2C5809C20508}"/>
                  </a:ext>
                </a:extLst>
              </p:cNvPr>
              <p:cNvSpPr/>
              <p:nvPr/>
            </p:nvSpPr>
            <p:spPr>
              <a:xfrm>
                <a:off x="4576625" y="239932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56</a:t>
                </a:r>
              </a:p>
            </p:txBody>
          </p:sp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BED0CE22-AB88-400D-8C5C-E9444E77B224}"/>
                  </a:ext>
                </a:extLst>
              </p:cNvPr>
              <p:cNvSpPr/>
              <p:nvPr/>
            </p:nvSpPr>
            <p:spPr>
              <a:xfrm>
                <a:off x="5066154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57</a:t>
                </a:r>
              </a:p>
            </p:txBody>
          </p: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729E03CA-6D7C-4FEB-B5DE-6835EDE28D68}"/>
                  </a:ext>
                </a:extLst>
              </p:cNvPr>
              <p:cNvSpPr/>
              <p:nvPr/>
            </p:nvSpPr>
            <p:spPr>
              <a:xfrm>
                <a:off x="5552289" y="2394083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58</a:t>
                </a: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9582F50C-C6F2-4CE7-B00C-BF090D041B1C}"/>
                  </a:ext>
                </a:extLst>
              </p:cNvPr>
              <p:cNvSpPr/>
              <p:nvPr/>
            </p:nvSpPr>
            <p:spPr>
              <a:xfrm>
                <a:off x="6071316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59</a:t>
                </a:r>
              </a:p>
            </p:txBody>
          </p: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898E5DAC-E50A-4625-86E6-6CA2DC6A42F4}"/>
                  </a:ext>
                </a:extLst>
              </p:cNvPr>
              <p:cNvSpPr/>
              <p:nvPr/>
            </p:nvSpPr>
            <p:spPr>
              <a:xfrm>
                <a:off x="2141825" y="312218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51</a:t>
                </a: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293967-C98C-4BEA-A0B6-DF6EE1E6552C}"/>
              </a:ext>
            </a:extLst>
          </p:cNvPr>
          <p:cNvGrpSpPr/>
          <p:nvPr/>
        </p:nvGrpSpPr>
        <p:grpSpPr>
          <a:xfrm>
            <a:off x="2187629" y="3763831"/>
            <a:ext cx="4768742" cy="594360"/>
            <a:chOff x="2187629" y="3763831"/>
            <a:chExt cx="4768742" cy="594360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4223175-1F7F-4047-968B-7567EA459C25}"/>
                </a:ext>
              </a:extLst>
            </p:cNvPr>
            <p:cNvSpPr txBox="1"/>
            <p:nvPr/>
          </p:nvSpPr>
          <p:spPr>
            <a:xfrm>
              <a:off x="2376984" y="3838007"/>
              <a:ext cx="4579387" cy="44267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4572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Letakkan katak pada nombor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53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.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0524FE1-26A7-416E-B3ED-4FB25B699B3B}"/>
                </a:ext>
              </a:extLst>
            </p:cNvPr>
            <p:cNvSpPr/>
            <p:nvPr/>
          </p:nvSpPr>
          <p:spPr>
            <a:xfrm>
              <a:off x="2187629" y="3763831"/>
              <a:ext cx="594360" cy="5943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1.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574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1180;p41">
            <a:extLst>
              <a:ext uri="{FF2B5EF4-FFF2-40B4-BE49-F238E27FC236}">
                <a16:creationId xmlns:a16="http://schemas.microsoft.com/office/drawing/2014/main" id="{CD0E1B56-1FE2-4EF7-9B6C-60E478FF03C8}"/>
              </a:ext>
            </a:extLst>
          </p:cNvPr>
          <p:cNvGrpSpPr/>
          <p:nvPr/>
        </p:nvGrpSpPr>
        <p:grpSpPr>
          <a:xfrm>
            <a:off x="318050" y="2687349"/>
            <a:ext cx="327163" cy="637788"/>
            <a:chOff x="2114275" y="3036050"/>
            <a:chExt cx="467375" cy="911125"/>
          </a:xfrm>
        </p:grpSpPr>
        <p:sp>
          <p:nvSpPr>
            <p:cNvPr id="86" name="Google Shape;1181;p41">
              <a:extLst>
                <a:ext uri="{FF2B5EF4-FFF2-40B4-BE49-F238E27FC236}">
                  <a16:creationId xmlns:a16="http://schemas.microsoft.com/office/drawing/2014/main" id="{E13D145E-4B2F-4472-8C32-DC6ADAA893C4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1182;p41">
              <a:extLst>
                <a:ext uri="{FF2B5EF4-FFF2-40B4-BE49-F238E27FC236}">
                  <a16:creationId xmlns:a16="http://schemas.microsoft.com/office/drawing/2014/main" id="{8C18BA10-97CB-4BC0-8ADF-144546F019C2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183;p41">
              <a:extLst>
                <a:ext uri="{FF2B5EF4-FFF2-40B4-BE49-F238E27FC236}">
                  <a16:creationId xmlns:a16="http://schemas.microsoft.com/office/drawing/2014/main" id="{CC913636-B7A1-47D0-8215-472B3C3A44AD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1184;p41">
            <a:extLst>
              <a:ext uri="{FF2B5EF4-FFF2-40B4-BE49-F238E27FC236}">
                <a16:creationId xmlns:a16="http://schemas.microsoft.com/office/drawing/2014/main" id="{0B243758-0852-44D2-AFE3-20AD58611BEC}"/>
              </a:ext>
            </a:extLst>
          </p:cNvPr>
          <p:cNvGrpSpPr/>
          <p:nvPr/>
        </p:nvGrpSpPr>
        <p:grpSpPr>
          <a:xfrm rot="16200000">
            <a:off x="7500941" y="528874"/>
            <a:ext cx="1552163" cy="755352"/>
            <a:chOff x="359700" y="4031500"/>
            <a:chExt cx="2217375" cy="1079075"/>
          </a:xfrm>
        </p:grpSpPr>
        <p:sp>
          <p:nvSpPr>
            <p:cNvPr id="90" name="Google Shape;1185;p41">
              <a:extLst>
                <a:ext uri="{FF2B5EF4-FFF2-40B4-BE49-F238E27FC236}">
                  <a16:creationId xmlns:a16="http://schemas.microsoft.com/office/drawing/2014/main" id="{209C9AE7-B993-497C-8AF3-03D60DFFFF4F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186;p41">
              <a:extLst>
                <a:ext uri="{FF2B5EF4-FFF2-40B4-BE49-F238E27FC236}">
                  <a16:creationId xmlns:a16="http://schemas.microsoft.com/office/drawing/2014/main" id="{DEFF1683-310A-4D07-82B1-0387D1DF0F67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1193;p41">
            <a:extLst>
              <a:ext uri="{FF2B5EF4-FFF2-40B4-BE49-F238E27FC236}">
                <a16:creationId xmlns:a16="http://schemas.microsoft.com/office/drawing/2014/main" id="{581D9BCE-8E57-4F05-90E6-EA0473B183E9}"/>
              </a:ext>
            </a:extLst>
          </p:cNvPr>
          <p:cNvGrpSpPr/>
          <p:nvPr/>
        </p:nvGrpSpPr>
        <p:grpSpPr>
          <a:xfrm>
            <a:off x="8271947" y="1518487"/>
            <a:ext cx="246838" cy="387257"/>
            <a:chOff x="404525" y="4002625"/>
            <a:chExt cx="352625" cy="553225"/>
          </a:xfrm>
        </p:grpSpPr>
        <p:sp>
          <p:nvSpPr>
            <p:cNvPr id="93" name="Google Shape;1194;p41">
              <a:extLst>
                <a:ext uri="{FF2B5EF4-FFF2-40B4-BE49-F238E27FC236}">
                  <a16:creationId xmlns:a16="http://schemas.microsoft.com/office/drawing/2014/main" id="{F00BA3B4-096E-4FA4-9F3A-8B6357980FFF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1195;p41">
              <a:extLst>
                <a:ext uri="{FF2B5EF4-FFF2-40B4-BE49-F238E27FC236}">
                  <a16:creationId xmlns:a16="http://schemas.microsoft.com/office/drawing/2014/main" id="{AF089714-DBB2-4C4B-BD91-4D0CAC54BF50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196;p41">
              <a:extLst>
                <a:ext uri="{FF2B5EF4-FFF2-40B4-BE49-F238E27FC236}">
                  <a16:creationId xmlns:a16="http://schemas.microsoft.com/office/drawing/2014/main" id="{68ABDEBA-7E06-4A9D-8ECF-23F7D4F386BA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1197;p41">
              <a:extLst>
                <a:ext uri="{FF2B5EF4-FFF2-40B4-BE49-F238E27FC236}">
                  <a16:creationId xmlns:a16="http://schemas.microsoft.com/office/drawing/2014/main" id="{6BFCBFB3-F817-40E8-A217-A2007005CA5B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1198;p41">
              <a:extLst>
                <a:ext uri="{FF2B5EF4-FFF2-40B4-BE49-F238E27FC236}">
                  <a16:creationId xmlns:a16="http://schemas.microsoft.com/office/drawing/2014/main" id="{4772E19A-A0BC-4042-9527-6DEE6483772A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1199;p41">
            <a:extLst>
              <a:ext uri="{FF2B5EF4-FFF2-40B4-BE49-F238E27FC236}">
                <a16:creationId xmlns:a16="http://schemas.microsoft.com/office/drawing/2014/main" id="{753382D6-6C13-4B68-AC0C-9FA6974E3896}"/>
              </a:ext>
            </a:extLst>
          </p:cNvPr>
          <p:cNvGrpSpPr/>
          <p:nvPr/>
        </p:nvGrpSpPr>
        <p:grpSpPr>
          <a:xfrm>
            <a:off x="192030" y="4738997"/>
            <a:ext cx="214917" cy="230335"/>
            <a:chOff x="424275" y="4593075"/>
            <a:chExt cx="307025" cy="329050"/>
          </a:xfrm>
        </p:grpSpPr>
        <p:sp>
          <p:nvSpPr>
            <p:cNvPr id="99" name="Google Shape;1200;p41">
              <a:extLst>
                <a:ext uri="{FF2B5EF4-FFF2-40B4-BE49-F238E27FC236}">
                  <a16:creationId xmlns:a16="http://schemas.microsoft.com/office/drawing/2014/main" id="{36EEA486-3ED6-4675-9109-EC3ABB2D4183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201;p41">
              <a:extLst>
                <a:ext uri="{FF2B5EF4-FFF2-40B4-BE49-F238E27FC236}">
                  <a16:creationId xmlns:a16="http://schemas.microsoft.com/office/drawing/2014/main" id="{ADDBA2E2-7EDF-49D6-AA00-829467FC83F2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202;p41">
              <a:extLst>
                <a:ext uri="{FF2B5EF4-FFF2-40B4-BE49-F238E27FC236}">
                  <a16:creationId xmlns:a16="http://schemas.microsoft.com/office/drawing/2014/main" id="{9ECECEC0-6EB1-478B-A896-5D1B9D3EBF73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203;p41">
            <a:extLst>
              <a:ext uri="{FF2B5EF4-FFF2-40B4-BE49-F238E27FC236}">
                <a16:creationId xmlns:a16="http://schemas.microsoft.com/office/drawing/2014/main" id="{A2D5D39A-F94A-4805-85AA-9868A3815A12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103" name="Google Shape;1204;p41">
              <a:extLst>
                <a:ext uri="{FF2B5EF4-FFF2-40B4-BE49-F238E27FC236}">
                  <a16:creationId xmlns:a16="http://schemas.microsoft.com/office/drawing/2014/main" id="{F51F27B0-C07B-4B05-9F36-5D06B324F5EC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205;p41">
              <a:extLst>
                <a:ext uri="{FF2B5EF4-FFF2-40B4-BE49-F238E27FC236}">
                  <a16:creationId xmlns:a16="http://schemas.microsoft.com/office/drawing/2014/main" id="{D3903AA1-4117-4714-A4E5-6C478017A99B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206;p41">
              <a:extLst>
                <a:ext uri="{FF2B5EF4-FFF2-40B4-BE49-F238E27FC236}">
                  <a16:creationId xmlns:a16="http://schemas.microsoft.com/office/drawing/2014/main" id="{DFA36CE6-EC6E-4175-B519-7921005A381B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215;p41">
            <a:extLst>
              <a:ext uri="{FF2B5EF4-FFF2-40B4-BE49-F238E27FC236}">
                <a16:creationId xmlns:a16="http://schemas.microsoft.com/office/drawing/2014/main" id="{1794B366-4798-4C9E-8291-C2B78D8B26E2}"/>
              </a:ext>
            </a:extLst>
          </p:cNvPr>
          <p:cNvGrpSpPr/>
          <p:nvPr/>
        </p:nvGrpSpPr>
        <p:grpSpPr>
          <a:xfrm rot="16355971">
            <a:off x="-76359" y="3507519"/>
            <a:ext cx="1346393" cy="866745"/>
            <a:chOff x="823225" y="4003400"/>
            <a:chExt cx="1571500" cy="772825"/>
          </a:xfrm>
        </p:grpSpPr>
        <p:sp>
          <p:nvSpPr>
            <p:cNvPr id="107" name="Google Shape;1216;p41">
              <a:extLst>
                <a:ext uri="{FF2B5EF4-FFF2-40B4-BE49-F238E27FC236}">
                  <a16:creationId xmlns:a16="http://schemas.microsoft.com/office/drawing/2014/main" id="{5ED8251F-0103-429C-802A-5D54D1BD1574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217;p41">
              <a:extLst>
                <a:ext uri="{FF2B5EF4-FFF2-40B4-BE49-F238E27FC236}">
                  <a16:creationId xmlns:a16="http://schemas.microsoft.com/office/drawing/2014/main" id="{EF3E1791-0CFE-4C86-BA53-C0D8105D5138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218;p41">
            <a:extLst>
              <a:ext uri="{FF2B5EF4-FFF2-40B4-BE49-F238E27FC236}">
                <a16:creationId xmlns:a16="http://schemas.microsoft.com/office/drawing/2014/main" id="{685D7A91-B5E7-4DE9-A6C7-B4D0ED56D442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110" name="Google Shape;1219;p41">
              <a:extLst>
                <a:ext uri="{FF2B5EF4-FFF2-40B4-BE49-F238E27FC236}">
                  <a16:creationId xmlns:a16="http://schemas.microsoft.com/office/drawing/2014/main" id="{750EA292-E518-408D-B78B-6A0229E73B31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220;p41">
              <a:extLst>
                <a:ext uri="{FF2B5EF4-FFF2-40B4-BE49-F238E27FC236}">
                  <a16:creationId xmlns:a16="http://schemas.microsoft.com/office/drawing/2014/main" id="{148E3FEB-5E01-4817-B534-DF36E1FC0321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221;p41">
              <a:extLst>
                <a:ext uri="{FF2B5EF4-FFF2-40B4-BE49-F238E27FC236}">
                  <a16:creationId xmlns:a16="http://schemas.microsoft.com/office/drawing/2014/main" id="{ACA1E25F-F1A8-455B-9072-14C6CE8898DF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222;p41">
              <a:extLst>
                <a:ext uri="{FF2B5EF4-FFF2-40B4-BE49-F238E27FC236}">
                  <a16:creationId xmlns:a16="http://schemas.microsoft.com/office/drawing/2014/main" id="{A9EE2F66-09D3-4539-B40F-98294F7B7F2E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223;p41">
              <a:extLst>
                <a:ext uri="{FF2B5EF4-FFF2-40B4-BE49-F238E27FC236}">
                  <a16:creationId xmlns:a16="http://schemas.microsoft.com/office/drawing/2014/main" id="{C272F5CB-F094-4E7D-B6D8-F25268B60515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224;p41">
              <a:extLst>
                <a:ext uri="{FF2B5EF4-FFF2-40B4-BE49-F238E27FC236}">
                  <a16:creationId xmlns:a16="http://schemas.microsoft.com/office/drawing/2014/main" id="{016B1EF3-40F8-4043-92BE-C5F8020BE8C2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225;p41">
              <a:extLst>
                <a:ext uri="{FF2B5EF4-FFF2-40B4-BE49-F238E27FC236}">
                  <a16:creationId xmlns:a16="http://schemas.microsoft.com/office/drawing/2014/main" id="{AB55BC7B-C0C4-4107-95CE-DEBD2591D47B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226;p41">
              <a:extLst>
                <a:ext uri="{FF2B5EF4-FFF2-40B4-BE49-F238E27FC236}">
                  <a16:creationId xmlns:a16="http://schemas.microsoft.com/office/drawing/2014/main" id="{E1FF5A3E-1DC8-4B87-B7B0-21CE75FB5535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227;p41">
              <a:extLst>
                <a:ext uri="{FF2B5EF4-FFF2-40B4-BE49-F238E27FC236}">
                  <a16:creationId xmlns:a16="http://schemas.microsoft.com/office/drawing/2014/main" id="{E4ABC913-AC5C-4C5C-B5F0-13BBCB99A207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228;p41">
              <a:extLst>
                <a:ext uri="{FF2B5EF4-FFF2-40B4-BE49-F238E27FC236}">
                  <a16:creationId xmlns:a16="http://schemas.microsoft.com/office/drawing/2014/main" id="{2D21BD5E-9704-40D7-AE62-CEF49CEDE236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29;p41">
              <a:extLst>
                <a:ext uri="{FF2B5EF4-FFF2-40B4-BE49-F238E27FC236}">
                  <a16:creationId xmlns:a16="http://schemas.microsoft.com/office/drawing/2014/main" id="{37B1FD88-BBB6-4EC3-B9FB-9BF729ACCC70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30;p41">
              <a:extLst>
                <a:ext uri="{FF2B5EF4-FFF2-40B4-BE49-F238E27FC236}">
                  <a16:creationId xmlns:a16="http://schemas.microsoft.com/office/drawing/2014/main" id="{293AE2B5-F02D-4984-8DA7-0A1D54F12D26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31;p41">
              <a:extLst>
                <a:ext uri="{FF2B5EF4-FFF2-40B4-BE49-F238E27FC236}">
                  <a16:creationId xmlns:a16="http://schemas.microsoft.com/office/drawing/2014/main" id="{B820CDE2-A271-44F8-AEEE-4135F88955DE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2;p41">
              <a:extLst>
                <a:ext uri="{FF2B5EF4-FFF2-40B4-BE49-F238E27FC236}">
                  <a16:creationId xmlns:a16="http://schemas.microsoft.com/office/drawing/2014/main" id="{029F150D-E965-48D4-AF46-600D18C13489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33;p41">
              <a:extLst>
                <a:ext uri="{FF2B5EF4-FFF2-40B4-BE49-F238E27FC236}">
                  <a16:creationId xmlns:a16="http://schemas.microsoft.com/office/drawing/2014/main" id="{13A4273D-7AF9-4EC9-A21C-4F1B5B1854B8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6" name="Title 2">
            <a:extLst>
              <a:ext uri="{FF2B5EF4-FFF2-40B4-BE49-F238E27FC236}">
                <a16:creationId xmlns:a16="http://schemas.microsoft.com/office/drawing/2014/main" id="{2E281096-618C-44E0-B1F5-B4A2F517D69F}"/>
              </a:ext>
            </a:extLst>
          </p:cNvPr>
          <p:cNvSpPr txBox="1">
            <a:spLocks/>
          </p:cNvSpPr>
          <p:nvPr/>
        </p:nvSpPr>
        <p:spPr>
          <a:xfrm>
            <a:off x="700087" y="617223"/>
            <a:ext cx="7536656" cy="98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 Black"/>
              <a:buNone/>
              <a:defRPr sz="5800" b="1" i="0" u="none" strike="noStrike" cap="none">
                <a:solidFill>
                  <a:schemeClr val="dk2"/>
                </a:solidFill>
                <a:latin typeface="Exo 2 Black"/>
                <a:ea typeface="Exo 2 Black"/>
                <a:cs typeface="Exo 2 Black"/>
                <a:sym typeface="Exo 2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7245"/>
              </a:buClr>
              <a:buSzPts val="5200"/>
              <a:buFont typeface="Exo 2 Black"/>
              <a:buNone/>
              <a:tabLst/>
              <a:defRPr/>
            </a:pPr>
            <a:r>
              <a:rPr kumimoji="0" lang="ms-MY" sz="36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 Black"/>
              </a:rPr>
              <a:t>Bundarkan nombor 53 kepada puluh yang terdekat.</a:t>
            </a:r>
          </a:p>
        </p:txBody>
      </p:sp>
      <p:pic>
        <p:nvPicPr>
          <p:cNvPr id="127" name="Picture 2" descr="Funny Cartoon Frog Drawing - Cartoon Frogs Png - Free Transparent PNG  Clipart Images Download">
            <a:extLst>
              <a:ext uri="{FF2B5EF4-FFF2-40B4-BE49-F238E27FC236}">
                <a16:creationId xmlns:a16="http://schemas.microsoft.com/office/drawing/2014/main" id="{687CE7C3-1FD2-49DA-AD42-AE000BFB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93" l="29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23763" y="3089283"/>
            <a:ext cx="846085" cy="6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27C69AB-DB06-4217-B74B-1CDF04B48C2E}"/>
              </a:ext>
            </a:extLst>
          </p:cNvPr>
          <p:cNvGrpSpPr/>
          <p:nvPr/>
        </p:nvGrpSpPr>
        <p:grpSpPr>
          <a:xfrm>
            <a:off x="1256978" y="1869562"/>
            <a:ext cx="6630044" cy="1177598"/>
            <a:chOff x="1124818" y="2393437"/>
            <a:chExt cx="6630044" cy="1177598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5FE594DF-A096-4FCA-853F-071D6599B546}"/>
                </a:ext>
              </a:extLst>
            </p:cNvPr>
            <p:cNvSpPr/>
            <p:nvPr/>
          </p:nvSpPr>
          <p:spPr>
            <a:xfrm>
              <a:off x="2591366" y="2396790"/>
              <a:ext cx="727364" cy="4433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52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F85B2DB-C314-42E4-A391-9CB8F393AADE}"/>
                </a:ext>
              </a:extLst>
            </p:cNvPr>
            <p:cNvGrpSpPr/>
            <p:nvPr/>
          </p:nvGrpSpPr>
          <p:grpSpPr>
            <a:xfrm>
              <a:off x="1124818" y="2393437"/>
              <a:ext cx="6630044" cy="1177598"/>
              <a:chOff x="1124818" y="2393437"/>
              <a:chExt cx="6630044" cy="1177598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4D29761F-3C51-4397-B53A-DEB81A485483}"/>
                  </a:ext>
                </a:extLst>
              </p:cNvPr>
              <p:cNvSpPr/>
              <p:nvPr/>
            </p:nvSpPr>
            <p:spPr>
              <a:xfrm>
                <a:off x="1124818" y="2776813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50</a:t>
                </a:r>
              </a:p>
            </p:txBody>
          </p:sp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0863CC13-C269-40F7-AF22-1D0CBD054B31}"/>
                  </a:ext>
                </a:extLst>
              </p:cNvPr>
              <p:cNvSpPr/>
              <p:nvPr/>
            </p:nvSpPr>
            <p:spPr>
              <a:xfrm>
                <a:off x="3091603" y="3127690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53</a:t>
                </a:r>
              </a:p>
            </p:txBody>
          </p:sp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93084C43-869B-4103-B8EF-3950E87FCC91}"/>
                  </a:ext>
                </a:extLst>
              </p:cNvPr>
              <p:cNvSpPr/>
              <p:nvPr/>
            </p:nvSpPr>
            <p:spPr>
              <a:xfrm>
                <a:off x="3582307" y="2393437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54</a:t>
                </a:r>
              </a:p>
            </p:txBody>
          </p:sp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48FE811E-037A-4826-8FA4-8C90D7B65734}"/>
                  </a:ext>
                </a:extLst>
              </p:cNvPr>
              <p:cNvSpPr/>
              <p:nvPr/>
            </p:nvSpPr>
            <p:spPr>
              <a:xfrm>
                <a:off x="7027498" y="2773212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60</a:t>
                </a:r>
              </a:p>
            </p:txBody>
          </p:sp>
          <p:pic>
            <p:nvPicPr>
              <p:cNvPr id="135" name="Picture 2" descr="What is a Number line?">
                <a:extLst>
                  <a:ext uri="{FF2B5EF4-FFF2-40B4-BE49-F238E27FC236}">
                    <a16:creationId xmlns:a16="http://schemas.microsoft.com/office/drawing/2014/main" id="{77808944-D91C-4B0C-A7D7-081C338D45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9" t="46330" r="8569" b="45657"/>
              <a:stretch/>
            </p:blipFill>
            <p:spPr bwMode="auto">
              <a:xfrm>
                <a:off x="1835551" y="2831915"/>
                <a:ext cx="5269312" cy="348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067B2B05-AB36-4DAE-9D57-9CE98EEF7278}"/>
                  </a:ext>
                </a:extLst>
              </p:cNvPr>
              <p:cNvSpPr/>
              <p:nvPr/>
            </p:nvSpPr>
            <p:spPr>
              <a:xfrm>
                <a:off x="4077933" y="3121302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55</a:t>
                </a:r>
              </a:p>
            </p:txBody>
          </p: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58BFA516-3F8D-49D0-A9F0-71CDAAAA5916}"/>
                  </a:ext>
                </a:extLst>
              </p:cNvPr>
              <p:cNvSpPr/>
              <p:nvPr/>
            </p:nvSpPr>
            <p:spPr>
              <a:xfrm>
                <a:off x="4576625" y="239932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56</a:t>
                </a: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4682C980-BD58-4B3B-A9EB-8CD6D9513F66}"/>
                  </a:ext>
                </a:extLst>
              </p:cNvPr>
              <p:cNvSpPr/>
              <p:nvPr/>
            </p:nvSpPr>
            <p:spPr>
              <a:xfrm>
                <a:off x="5066154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57</a:t>
                </a:r>
              </a:p>
            </p:txBody>
          </p: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7212CA26-0110-4263-997F-958631E5E8BA}"/>
                  </a:ext>
                </a:extLst>
              </p:cNvPr>
              <p:cNvSpPr/>
              <p:nvPr/>
            </p:nvSpPr>
            <p:spPr>
              <a:xfrm>
                <a:off x="5552289" y="2394083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58</a:t>
                </a:r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A8375162-FE26-4B71-A4DF-34601A2EC8F5}"/>
                  </a:ext>
                </a:extLst>
              </p:cNvPr>
              <p:cNvSpPr/>
              <p:nvPr/>
            </p:nvSpPr>
            <p:spPr>
              <a:xfrm>
                <a:off x="6071316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59</a:t>
                </a:r>
              </a:p>
            </p:txBody>
          </p:sp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D90F9AD1-C151-4278-8D46-0AD5AC22A099}"/>
                  </a:ext>
                </a:extLst>
              </p:cNvPr>
              <p:cNvSpPr/>
              <p:nvPr/>
            </p:nvSpPr>
            <p:spPr>
              <a:xfrm>
                <a:off x="2141825" y="312218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51</a:t>
                </a:r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A918EB6-FFFB-4788-9138-11F12498FF9D}"/>
              </a:ext>
            </a:extLst>
          </p:cNvPr>
          <p:cNvGrpSpPr/>
          <p:nvPr/>
        </p:nvGrpSpPr>
        <p:grpSpPr>
          <a:xfrm>
            <a:off x="1492602" y="3630481"/>
            <a:ext cx="6158797" cy="857369"/>
            <a:chOff x="2187629" y="3630481"/>
            <a:chExt cx="6158797" cy="857369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5B5250-D7B9-4B75-91E7-8E17EB1AC824}"/>
                </a:ext>
              </a:extLst>
            </p:cNvPr>
            <p:cNvSpPr txBox="1"/>
            <p:nvPr/>
          </p:nvSpPr>
          <p:spPr>
            <a:xfrm>
              <a:off x="2376983" y="3704657"/>
              <a:ext cx="5969443" cy="7831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4572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Katak akan memilih untuk mendarat sama ada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50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atau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60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.</a:t>
              </a: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FB9FA82-D15B-4B76-9238-D66F63283782}"/>
                </a:ext>
              </a:extLst>
            </p:cNvPr>
            <p:cNvSpPr/>
            <p:nvPr/>
          </p:nvSpPr>
          <p:spPr>
            <a:xfrm>
              <a:off x="2187629" y="3630481"/>
              <a:ext cx="594360" cy="5943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2.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3420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1180;p41">
            <a:extLst>
              <a:ext uri="{FF2B5EF4-FFF2-40B4-BE49-F238E27FC236}">
                <a16:creationId xmlns:a16="http://schemas.microsoft.com/office/drawing/2014/main" id="{4DC1CF01-C26B-4E09-975C-466168AB6D81}"/>
              </a:ext>
            </a:extLst>
          </p:cNvPr>
          <p:cNvGrpSpPr/>
          <p:nvPr/>
        </p:nvGrpSpPr>
        <p:grpSpPr>
          <a:xfrm>
            <a:off x="318050" y="2687349"/>
            <a:ext cx="327163" cy="637788"/>
            <a:chOff x="2114275" y="3036050"/>
            <a:chExt cx="467375" cy="911125"/>
          </a:xfrm>
        </p:grpSpPr>
        <p:sp>
          <p:nvSpPr>
            <p:cNvPr id="88" name="Google Shape;1181;p41">
              <a:extLst>
                <a:ext uri="{FF2B5EF4-FFF2-40B4-BE49-F238E27FC236}">
                  <a16:creationId xmlns:a16="http://schemas.microsoft.com/office/drawing/2014/main" id="{C49A6F8B-8547-45DE-9DA3-24DE5CC66C25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182;p41">
              <a:extLst>
                <a:ext uri="{FF2B5EF4-FFF2-40B4-BE49-F238E27FC236}">
                  <a16:creationId xmlns:a16="http://schemas.microsoft.com/office/drawing/2014/main" id="{F59F4ACB-0629-4640-AB14-9589FE1AA5DD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1183;p41">
              <a:extLst>
                <a:ext uri="{FF2B5EF4-FFF2-40B4-BE49-F238E27FC236}">
                  <a16:creationId xmlns:a16="http://schemas.microsoft.com/office/drawing/2014/main" id="{5F013678-C0F3-4774-91FF-4B92798AF0A2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1" name="Google Shape;1184;p41">
            <a:extLst>
              <a:ext uri="{FF2B5EF4-FFF2-40B4-BE49-F238E27FC236}">
                <a16:creationId xmlns:a16="http://schemas.microsoft.com/office/drawing/2014/main" id="{7BFA9C41-ECB6-4F49-AA76-C38658790415}"/>
              </a:ext>
            </a:extLst>
          </p:cNvPr>
          <p:cNvGrpSpPr/>
          <p:nvPr/>
        </p:nvGrpSpPr>
        <p:grpSpPr>
          <a:xfrm rot="16200000">
            <a:off x="7500941" y="528874"/>
            <a:ext cx="1552163" cy="755352"/>
            <a:chOff x="359700" y="4031500"/>
            <a:chExt cx="2217375" cy="1079075"/>
          </a:xfrm>
        </p:grpSpPr>
        <p:sp>
          <p:nvSpPr>
            <p:cNvPr id="92" name="Google Shape;1185;p41">
              <a:extLst>
                <a:ext uri="{FF2B5EF4-FFF2-40B4-BE49-F238E27FC236}">
                  <a16:creationId xmlns:a16="http://schemas.microsoft.com/office/drawing/2014/main" id="{6E0FD290-27C7-420F-B6F5-AB30F1CBD9E5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1186;p41">
              <a:extLst>
                <a:ext uri="{FF2B5EF4-FFF2-40B4-BE49-F238E27FC236}">
                  <a16:creationId xmlns:a16="http://schemas.microsoft.com/office/drawing/2014/main" id="{6C0C553E-1A6D-408F-AC6E-B19A82F7C670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1193;p41">
            <a:extLst>
              <a:ext uri="{FF2B5EF4-FFF2-40B4-BE49-F238E27FC236}">
                <a16:creationId xmlns:a16="http://schemas.microsoft.com/office/drawing/2014/main" id="{77AA9114-EC2A-424D-A956-3AB99F70E806}"/>
              </a:ext>
            </a:extLst>
          </p:cNvPr>
          <p:cNvGrpSpPr/>
          <p:nvPr/>
        </p:nvGrpSpPr>
        <p:grpSpPr>
          <a:xfrm>
            <a:off x="8271947" y="1518487"/>
            <a:ext cx="246838" cy="387257"/>
            <a:chOff x="404525" y="4002625"/>
            <a:chExt cx="352625" cy="553225"/>
          </a:xfrm>
        </p:grpSpPr>
        <p:sp>
          <p:nvSpPr>
            <p:cNvPr id="95" name="Google Shape;1194;p41">
              <a:extLst>
                <a:ext uri="{FF2B5EF4-FFF2-40B4-BE49-F238E27FC236}">
                  <a16:creationId xmlns:a16="http://schemas.microsoft.com/office/drawing/2014/main" id="{104A6797-A935-41EE-9E17-78CEE8E6F212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1195;p41">
              <a:extLst>
                <a:ext uri="{FF2B5EF4-FFF2-40B4-BE49-F238E27FC236}">
                  <a16:creationId xmlns:a16="http://schemas.microsoft.com/office/drawing/2014/main" id="{35ACFB8E-65DF-41CD-B974-D04D66FCCA43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1196;p41">
              <a:extLst>
                <a:ext uri="{FF2B5EF4-FFF2-40B4-BE49-F238E27FC236}">
                  <a16:creationId xmlns:a16="http://schemas.microsoft.com/office/drawing/2014/main" id="{81CA68C4-00F7-4293-9F02-20F03F7E362C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197;p41">
              <a:extLst>
                <a:ext uri="{FF2B5EF4-FFF2-40B4-BE49-F238E27FC236}">
                  <a16:creationId xmlns:a16="http://schemas.microsoft.com/office/drawing/2014/main" id="{2A5E412C-8DDA-4A8B-AA39-11EA66E98D1D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1198;p41">
              <a:extLst>
                <a:ext uri="{FF2B5EF4-FFF2-40B4-BE49-F238E27FC236}">
                  <a16:creationId xmlns:a16="http://schemas.microsoft.com/office/drawing/2014/main" id="{8958D408-B8CF-4E8A-97C8-F9ED0CC427C9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199;p41">
            <a:extLst>
              <a:ext uri="{FF2B5EF4-FFF2-40B4-BE49-F238E27FC236}">
                <a16:creationId xmlns:a16="http://schemas.microsoft.com/office/drawing/2014/main" id="{15F3D38E-557B-4560-868C-18C33C21FF8E}"/>
              </a:ext>
            </a:extLst>
          </p:cNvPr>
          <p:cNvGrpSpPr/>
          <p:nvPr/>
        </p:nvGrpSpPr>
        <p:grpSpPr>
          <a:xfrm>
            <a:off x="192030" y="4738997"/>
            <a:ext cx="214917" cy="230335"/>
            <a:chOff x="424275" y="4593075"/>
            <a:chExt cx="307025" cy="329050"/>
          </a:xfrm>
        </p:grpSpPr>
        <p:sp>
          <p:nvSpPr>
            <p:cNvPr id="101" name="Google Shape;1200;p41">
              <a:extLst>
                <a:ext uri="{FF2B5EF4-FFF2-40B4-BE49-F238E27FC236}">
                  <a16:creationId xmlns:a16="http://schemas.microsoft.com/office/drawing/2014/main" id="{7F172CAA-0495-40C8-957B-227D2522B91B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201;p41">
              <a:extLst>
                <a:ext uri="{FF2B5EF4-FFF2-40B4-BE49-F238E27FC236}">
                  <a16:creationId xmlns:a16="http://schemas.microsoft.com/office/drawing/2014/main" id="{4C469654-B5E3-44C0-A57E-5F48A33EEBF0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202;p41">
              <a:extLst>
                <a:ext uri="{FF2B5EF4-FFF2-40B4-BE49-F238E27FC236}">
                  <a16:creationId xmlns:a16="http://schemas.microsoft.com/office/drawing/2014/main" id="{677605FF-5E16-4B3D-AD29-D9C29BA6AEB8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203;p41">
            <a:extLst>
              <a:ext uri="{FF2B5EF4-FFF2-40B4-BE49-F238E27FC236}">
                <a16:creationId xmlns:a16="http://schemas.microsoft.com/office/drawing/2014/main" id="{439CE716-E90B-4698-BD11-03877EE84E81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105" name="Google Shape;1204;p41">
              <a:extLst>
                <a:ext uri="{FF2B5EF4-FFF2-40B4-BE49-F238E27FC236}">
                  <a16:creationId xmlns:a16="http://schemas.microsoft.com/office/drawing/2014/main" id="{9BF9A86D-2F78-4E20-A2AD-C924202BE20D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205;p41">
              <a:extLst>
                <a:ext uri="{FF2B5EF4-FFF2-40B4-BE49-F238E27FC236}">
                  <a16:creationId xmlns:a16="http://schemas.microsoft.com/office/drawing/2014/main" id="{DAA5A0B9-B70B-42CA-95B6-6E3CB7944599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206;p41">
              <a:extLst>
                <a:ext uri="{FF2B5EF4-FFF2-40B4-BE49-F238E27FC236}">
                  <a16:creationId xmlns:a16="http://schemas.microsoft.com/office/drawing/2014/main" id="{E7706C1E-1F35-488E-BC79-7E2CCFCD1311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215;p41">
            <a:extLst>
              <a:ext uri="{FF2B5EF4-FFF2-40B4-BE49-F238E27FC236}">
                <a16:creationId xmlns:a16="http://schemas.microsoft.com/office/drawing/2014/main" id="{E3FB500C-459D-45ED-9B88-D768121929F6}"/>
              </a:ext>
            </a:extLst>
          </p:cNvPr>
          <p:cNvGrpSpPr/>
          <p:nvPr/>
        </p:nvGrpSpPr>
        <p:grpSpPr>
          <a:xfrm rot="16355971">
            <a:off x="-76359" y="3507519"/>
            <a:ext cx="1346393" cy="866745"/>
            <a:chOff x="823225" y="4003400"/>
            <a:chExt cx="1571500" cy="772825"/>
          </a:xfrm>
        </p:grpSpPr>
        <p:sp>
          <p:nvSpPr>
            <p:cNvPr id="109" name="Google Shape;1216;p41">
              <a:extLst>
                <a:ext uri="{FF2B5EF4-FFF2-40B4-BE49-F238E27FC236}">
                  <a16:creationId xmlns:a16="http://schemas.microsoft.com/office/drawing/2014/main" id="{8C6C22F6-5384-48C9-86EA-98AB4A3993D8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217;p41">
              <a:extLst>
                <a:ext uri="{FF2B5EF4-FFF2-40B4-BE49-F238E27FC236}">
                  <a16:creationId xmlns:a16="http://schemas.microsoft.com/office/drawing/2014/main" id="{8A6CF34F-2A93-4EAE-A579-CDEFC51010D8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218;p41">
            <a:extLst>
              <a:ext uri="{FF2B5EF4-FFF2-40B4-BE49-F238E27FC236}">
                <a16:creationId xmlns:a16="http://schemas.microsoft.com/office/drawing/2014/main" id="{9DE52046-0C19-4B72-BE97-E064B71EA705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112" name="Google Shape;1219;p41">
              <a:extLst>
                <a:ext uri="{FF2B5EF4-FFF2-40B4-BE49-F238E27FC236}">
                  <a16:creationId xmlns:a16="http://schemas.microsoft.com/office/drawing/2014/main" id="{5D5B2E5E-C6B9-4F71-A625-41E5AE118F10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220;p41">
              <a:extLst>
                <a:ext uri="{FF2B5EF4-FFF2-40B4-BE49-F238E27FC236}">
                  <a16:creationId xmlns:a16="http://schemas.microsoft.com/office/drawing/2014/main" id="{6553A22C-A34B-40E8-94D4-082E79284C1D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221;p41">
              <a:extLst>
                <a:ext uri="{FF2B5EF4-FFF2-40B4-BE49-F238E27FC236}">
                  <a16:creationId xmlns:a16="http://schemas.microsoft.com/office/drawing/2014/main" id="{2968BC18-0147-47BC-94BC-A139023A5F00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222;p41">
              <a:extLst>
                <a:ext uri="{FF2B5EF4-FFF2-40B4-BE49-F238E27FC236}">
                  <a16:creationId xmlns:a16="http://schemas.microsoft.com/office/drawing/2014/main" id="{3CAA2ACF-A0D6-49A7-A7DD-2959696961D4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223;p41">
              <a:extLst>
                <a:ext uri="{FF2B5EF4-FFF2-40B4-BE49-F238E27FC236}">
                  <a16:creationId xmlns:a16="http://schemas.microsoft.com/office/drawing/2014/main" id="{7D67EB56-D723-4041-88AF-80FA853E4E4E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224;p41">
              <a:extLst>
                <a:ext uri="{FF2B5EF4-FFF2-40B4-BE49-F238E27FC236}">
                  <a16:creationId xmlns:a16="http://schemas.microsoft.com/office/drawing/2014/main" id="{24B71F8B-E233-4579-8D6E-FB848987498A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225;p41">
              <a:extLst>
                <a:ext uri="{FF2B5EF4-FFF2-40B4-BE49-F238E27FC236}">
                  <a16:creationId xmlns:a16="http://schemas.microsoft.com/office/drawing/2014/main" id="{84E28D58-A3D2-4404-ABDE-9773F0A054DB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226;p41">
              <a:extLst>
                <a:ext uri="{FF2B5EF4-FFF2-40B4-BE49-F238E27FC236}">
                  <a16:creationId xmlns:a16="http://schemas.microsoft.com/office/drawing/2014/main" id="{2977ADD5-1D53-4E83-8482-3126AD6B0D24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27;p41">
              <a:extLst>
                <a:ext uri="{FF2B5EF4-FFF2-40B4-BE49-F238E27FC236}">
                  <a16:creationId xmlns:a16="http://schemas.microsoft.com/office/drawing/2014/main" id="{72B5A7DD-2104-4CCC-A8D0-98000AB69EB4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28;p41">
              <a:extLst>
                <a:ext uri="{FF2B5EF4-FFF2-40B4-BE49-F238E27FC236}">
                  <a16:creationId xmlns:a16="http://schemas.microsoft.com/office/drawing/2014/main" id="{77115EA9-C50A-4565-932D-D0DB64CD73BC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9;p41">
              <a:extLst>
                <a:ext uri="{FF2B5EF4-FFF2-40B4-BE49-F238E27FC236}">
                  <a16:creationId xmlns:a16="http://schemas.microsoft.com/office/drawing/2014/main" id="{668AB764-05AC-4777-9FD3-277FF7DBA7D4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0;p41">
              <a:extLst>
                <a:ext uri="{FF2B5EF4-FFF2-40B4-BE49-F238E27FC236}">
                  <a16:creationId xmlns:a16="http://schemas.microsoft.com/office/drawing/2014/main" id="{C45DA824-BC64-49F1-A2EE-61C2D5070C6A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31;p41">
              <a:extLst>
                <a:ext uri="{FF2B5EF4-FFF2-40B4-BE49-F238E27FC236}">
                  <a16:creationId xmlns:a16="http://schemas.microsoft.com/office/drawing/2014/main" id="{10275057-097C-447D-8D4E-817D29BEC777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32;p41">
              <a:extLst>
                <a:ext uri="{FF2B5EF4-FFF2-40B4-BE49-F238E27FC236}">
                  <a16:creationId xmlns:a16="http://schemas.microsoft.com/office/drawing/2014/main" id="{A785126D-D2FF-4678-AA1C-EB599617F4ED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33;p41">
              <a:extLst>
                <a:ext uri="{FF2B5EF4-FFF2-40B4-BE49-F238E27FC236}">
                  <a16:creationId xmlns:a16="http://schemas.microsoft.com/office/drawing/2014/main" id="{A327E5A0-6F4A-4A64-9B83-DBF8C713F372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7" name="Title 2">
            <a:extLst>
              <a:ext uri="{FF2B5EF4-FFF2-40B4-BE49-F238E27FC236}">
                <a16:creationId xmlns:a16="http://schemas.microsoft.com/office/drawing/2014/main" id="{E14D1E07-A2D6-4799-BBE4-7A02B41662E6}"/>
              </a:ext>
            </a:extLst>
          </p:cNvPr>
          <p:cNvSpPr txBox="1">
            <a:spLocks/>
          </p:cNvSpPr>
          <p:nvPr/>
        </p:nvSpPr>
        <p:spPr>
          <a:xfrm>
            <a:off x="700087" y="617223"/>
            <a:ext cx="7536656" cy="98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 Black"/>
              <a:buNone/>
              <a:defRPr sz="5800" b="1" i="0" u="none" strike="noStrike" cap="none">
                <a:solidFill>
                  <a:schemeClr val="dk2"/>
                </a:solidFill>
                <a:latin typeface="Exo 2 Black"/>
                <a:ea typeface="Exo 2 Black"/>
                <a:cs typeface="Exo 2 Black"/>
                <a:sym typeface="Exo 2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7245"/>
              </a:buClr>
              <a:buSzPts val="5200"/>
              <a:buFont typeface="Exo 2 Black"/>
              <a:buNone/>
              <a:tabLst/>
              <a:defRPr/>
            </a:pPr>
            <a:r>
              <a:rPr kumimoji="0" lang="ms-MY" sz="36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 Black"/>
              </a:rPr>
              <a:t>Bundarkan nombor 53 kepada puluh yang terdekat.</a:t>
            </a:r>
          </a:p>
        </p:txBody>
      </p:sp>
      <p:pic>
        <p:nvPicPr>
          <p:cNvPr id="128" name="Picture 2" descr="Funny Cartoon Frog Drawing - Cartoon Frogs Png - Free Transparent PNG  Clipart Images Download">
            <a:extLst>
              <a:ext uri="{FF2B5EF4-FFF2-40B4-BE49-F238E27FC236}">
                <a16:creationId xmlns:a16="http://schemas.microsoft.com/office/drawing/2014/main" id="{781B0582-D854-4185-9DBE-F15E514A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93" l="29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23763" y="3089283"/>
            <a:ext cx="846085" cy="6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2F1AB64-402D-4DDE-99AA-26A3BDF807C5}"/>
              </a:ext>
            </a:extLst>
          </p:cNvPr>
          <p:cNvGrpSpPr/>
          <p:nvPr/>
        </p:nvGrpSpPr>
        <p:grpSpPr>
          <a:xfrm>
            <a:off x="1256978" y="1869562"/>
            <a:ext cx="6630044" cy="1177598"/>
            <a:chOff x="1124818" y="2393437"/>
            <a:chExt cx="6630044" cy="117759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A552B4E-66CF-4071-A36E-ED72246E3B03}"/>
                </a:ext>
              </a:extLst>
            </p:cNvPr>
            <p:cNvSpPr/>
            <p:nvPr/>
          </p:nvSpPr>
          <p:spPr>
            <a:xfrm>
              <a:off x="2591366" y="2396790"/>
              <a:ext cx="727364" cy="4433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52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6AE7D0B-4DD8-42EA-B056-95F9D1255D39}"/>
                </a:ext>
              </a:extLst>
            </p:cNvPr>
            <p:cNvGrpSpPr/>
            <p:nvPr/>
          </p:nvGrpSpPr>
          <p:grpSpPr>
            <a:xfrm>
              <a:off x="1124818" y="2393437"/>
              <a:ext cx="6630044" cy="1177598"/>
              <a:chOff x="1124818" y="2393437"/>
              <a:chExt cx="6630044" cy="1177598"/>
            </a:xfrm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CC2C003C-DBBF-483D-A3B5-481CEAA923DE}"/>
                  </a:ext>
                </a:extLst>
              </p:cNvPr>
              <p:cNvSpPr/>
              <p:nvPr/>
            </p:nvSpPr>
            <p:spPr>
              <a:xfrm>
                <a:off x="1124818" y="2776813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50</a:t>
                </a:r>
              </a:p>
            </p:txBody>
          </p:sp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6FD76A65-CCEF-4472-AA69-7D9C8A77C3F6}"/>
                  </a:ext>
                </a:extLst>
              </p:cNvPr>
              <p:cNvSpPr/>
              <p:nvPr/>
            </p:nvSpPr>
            <p:spPr>
              <a:xfrm>
                <a:off x="3091603" y="3127690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53</a:t>
                </a:r>
              </a:p>
            </p:txBody>
          </p:sp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4D834424-795E-4D00-AFB8-5CE868170622}"/>
                  </a:ext>
                </a:extLst>
              </p:cNvPr>
              <p:cNvSpPr/>
              <p:nvPr/>
            </p:nvSpPr>
            <p:spPr>
              <a:xfrm>
                <a:off x="3582307" y="2393437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54</a:t>
                </a:r>
              </a:p>
            </p:txBody>
          </p:sp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3A59DBA4-4EA3-439C-A32A-65CE612E4D28}"/>
                  </a:ext>
                </a:extLst>
              </p:cNvPr>
              <p:cNvSpPr/>
              <p:nvPr/>
            </p:nvSpPr>
            <p:spPr>
              <a:xfrm>
                <a:off x="7027498" y="2773212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60</a:t>
                </a:r>
              </a:p>
            </p:txBody>
          </p:sp>
          <p:pic>
            <p:nvPicPr>
              <p:cNvPr id="136" name="Picture 2" descr="What is a Number line?">
                <a:extLst>
                  <a:ext uri="{FF2B5EF4-FFF2-40B4-BE49-F238E27FC236}">
                    <a16:creationId xmlns:a16="http://schemas.microsoft.com/office/drawing/2014/main" id="{8DA20881-ED06-44C7-BEF7-46860AC506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9" t="46330" r="8569" b="45657"/>
              <a:stretch/>
            </p:blipFill>
            <p:spPr bwMode="auto">
              <a:xfrm>
                <a:off x="1835551" y="2831915"/>
                <a:ext cx="5269312" cy="348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0FFBC767-8A94-4718-AE35-B8456262721E}"/>
                  </a:ext>
                </a:extLst>
              </p:cNvPr>
              <p:cNvSpPr/>
              <p:nvPr/>
            </p:nvSpPr>
            <p:spPr>
              <a:xfrm>
                <a:off x="4077933" y="3121302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55</a:t>
                </a: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B2E8A7EB-847C-4FB9-A9EC-B695D1A256B0}"/>
                  </a:ext>
                </a:extLst>
              </p:cNvPr>
              <p:cNvSpPr/>
              <p:nvPr/>
            </p:nvSpPr>
            <p:spPr>
              <a:xfrm>
                <a:off x="4576625" y="239932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56</a:t>
                </a:r>
              </a:p>
            </p:txBody>
          </p: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2E69A5AD-F304-46BB-B818-8CA4DEED4C49}"/>
                  </a:ext>
                </a:extLst>
              </p:cNvPr>
              <p:cNvSpPr/>
              <p:nvPr/>
            </p:nvSpPr>
            <p:spPr>
              <a:xfrm>
                <a:off x="5066154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57</a:t>
                </a:r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9A3BF23A-DF1C-4A30-A690-3883124E90CB}"/>
                  </a:ext>
                </a:extLst>
              </p:cNvPr>
              <p:cNvSpPr/>
              <p:nvPr/>
            </p:nvSpPr>
            <p:spPr>
              <a:xfrm>
                <a:off x="5552289" y="2394083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58</a:t>
                </a:r>
              </a:p>
            </p:txBody>
          </p:sp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80B0AA95-E11C-431C-BB50-A3DE0C53600D}"/>
                  </a:ext>
                </a:extLst>
              </p:cNvPr>
              <p:cNvSpPr/>
              <p:nvPr/>
            </p:nvSpPr>
            <p:spPr>
              <a:xfrm>
                <a:off x="6071316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59</a:t>
                </a:r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B0399226-3056-4649-B216-1038F7023DEE}"/>
                  </a:ext>
                </a:extLst>
              </p:cNvPr>
              <p:cNvSpPr/>
              <p:nvPr/>
            </p:nvSpPr>
            <p:spPr>
              <a:xfrm>
                <a:off x="2141825" y="312218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51</a:t>
                </a:r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71D42A6-361A-418A-B55D-F44815AE73A1}"/>
              </a:ext>
            </a:extLst>
          </p:cNvPr>
          <p:cNvGrpSpPr/>
          <p:nvPr/>
        </p:nvGrpSpPr>
        <p:grpSpPr>
          <a:xfrm>
            <a:off x="2017889" y="3859081"/>
            <a:ext cx="5108223" cy="594360"/>
            <a:chOff x="2187629" y="3630481"/>
            <a:chExt cx="5108223" cy="594360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009DF27-3AF5-4E57-B788-10C6370761B8}"/>
                </a:ext>
              </a:extLst>
            </p:cNvPr>
            <p:cNvSpPr txBox="1"/>
            <p:nvPr/>
          </p:nvSpPr>
          <p:spPr>
            <a:xfrm>
              <a:off x="2376983" y="3704657"/>
              <a:ext cx="4918869" cy="44267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4572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Katak memilih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50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kerana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lebih dekat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.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2D85EAF-4584-4165-939F-842EB0C324B2}"/>
                </a:ext>
              </a:extLst>
            </p:cNvPr>
            <p:cNvSpPr/>
            <p:nvPr/>
          </p:nvSpPr>
          <p:spPr>
            <a:xfrm>
              <a:off x="2187629" y="3630481"/>
              <a:ext cx="594360" cy="5943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3.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46" name="Arrow: Circular 145">
            <a:extLst>
              <a:ext uri="{FF2B5EF4-FFF2-40B4-BE49-F238E27FC236}">
                <a16:creationId xmlns:a16="http://schemas.microsoft.com/office/drawing/2014/main" id="{FEA202FB-76B8-4695-AB29-0369CACA8E51}"/>
              </a:ext>
            </a:extLst>
          </p:cNvPr>
          <p:cNvSpPr/>
          <p:nvPr/>
        </p:nvSpPr>
        <p:spPr>
          <a:xfrm rot="12240153">
            <a:off x="1427630" y="2300434"/>
            <a:ext cx="1901692" cy="1588022"/>
          </a:xfrm>
          <a:prstGeom prst="circularArrow">
            <a:avLst>
              <a:gd name="adj1" fmla="val 10660"/>
              <a:gd name="adj2" fmla="val 1063876"/>
              <a:gd name="adj3" fmla="val 20199909"/>
              <a:gd name="adj4" fmla="val 10800000"/>
              <a:gd name="adj5" fmla="val 13465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7209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1180;p41">
            <a:extLst>
              <a:ext uri="{FF2B5EF4-FFF2-40B4-BE49-F238E27FC236}">
                <a16:creationId xmlns:a16="http://schemas.microsoft.com/office/drawing/2014/main" id="{0E5E7086-E63C-4248-A220-241663299B43}"/>
              </a:ext>
            </a:extLst>
          </p:cNvPr>
          <p:cNvGrpSpPr/>
          <p:nvPr/>
        </p:nvGrpSpPr>
        <p:grpSpPr>
          <a:xfrm>
            <a:off x="318050" y="2687349"/>
            <a:ext cx="327163" cy="637788"/>
            <a:chOff x="2114275" y="3036050"/>
            <a:chExt cx="467375" cy="911125"/>
          </a:xfrm>
        </p:grpSpPr>
        <p:sp>
          <p:nvSpPr>
            <p:cNvPr id="87" name="Google Shape;1181;p41">
              <a:extLst>
                <a:ext uri="{FF2B5EF4-FFF2-40B4-BE49-F238E27FC236}">
                  <a16:creationId xmlns:a16="http://schemas.microsoft.com/office/drawing/2014/main" id="{3E3FEA04-B3B2-4641-9D97-D1FD80CED187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182;p41">
              <a:extLst>
                <a:ext uri="{FF2B5EF4-FFF2-40B4-BE49-F238E27FC236}">
                  <a16:creationId xmlns:a16="http://schemas.microsoft.com/office/drawing/2014/main" id="{B57AFA84-C9B7-4DDF-A568-6667F9C45FC1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183;p41">
              <a:extLst>
                <a:ext uri="{FF2B5EF4-FFF2-40B4-BE49-F238E27FC236}">
                  <a16:creationId xmlns:a16="http://schemas.microsoft.com/office/drawing/2014/main" id="{1FE545AC-7CCD-4CCA-BE02-A6478FDE6EBB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1184;p41">
            <a:extLst>
              <a:ext uri="{FF2B5EF4-FFF2-40B4-BE49-F238E27FC236}">
                <a16:creationId xmlns:a16="http://schemas.microsoft.com/office/drawing/2014/main" id="{5FC449B9-D11C-4242-8638-DE0DC79DFA8E}"/>
              </a:ext>
            </a:extLst>
          </p:cNvPr>
          <p:cNvGrpSpPr/>
          <p:nvPr/>
        </p:nvGrpSpPr>
        <p:grpSpPr>
          <a:xfrm rot="16200000">
            <a:off x="7500941" y="528874"/>
            <a:ext cx="1552163" cy="755352"/>
            <a:chOff x="359700" y="4031500"/>
            <a:chExt cx="2217375" cy="1079075"/>
          </a:xfrm>
        </p:grpSpPr>
        <p:sp>
          <p:nvSpPr>
            <p:cNvPr id="91" name="Google Shape;1185;p41">
              <a:extLst>
                <a:ext uri="{FF2B5EF4-FFF2-40B4-BE49-F238E27FC236}">
                  <a16:creationId xmlns:a16="http://schemas.microsoft.com/office/drawing/2014/main" id="{B26009C1-56D3-4E02-9B74-9027786001E1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1186;p41">
              <a:extLst>
                <a:ext uri="{FF2B5EF4-FFF2-40B4-BE49-F238E27FC236}">
                  <a16:creationId xmlns:a16="http://schemas.microsoft.com/office/drawing/2014/main" id="{EEB7AC8F-21D0-40B7-AFEF-10A55C924EAE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1193;p41">
            <a:extLst>
              <a:ext uri="{FF2B5EF4-FFF2-40B4-BE49-F238E27FC236}">
                <a16:creationId xmlns:a16="http://schemas.microsoft.com/office/drawing/2014/main" id="{8A95A40A-9866-40DF-8D18-69BA7895226C}"/>
              </a:ext>
            </a:extLst>
          </p:cNvPr>
          <p:cNvGrpSpPr/>
          <p:nvPr/>
        </p:nvGrpSpPr>
        <p:grpSpPr>
          <a:xfrm>
            <a:off x="8271947" y="1518487"/>
            <a:ext cx="246838" cy="387257"/>
            <a:chOff x="404525" y="4002625"/>
            <a:chExt cx="352625" cy="553225"/>
          </a:xfrm>
        </p:grpSpPr>
        <p:sp>
          <p:nvSpPr>
            <p:cNvPr id="94" name="Google Shape;1194;p41">
              <a:extLst>
                <a:ext uri="{FF2B5EF4-FFF2-40B4-BE49-F238E27FC236}">
                  <a16:creationId xmlns:a16="http://schemas.microsoft.com/office/drawing/2014/main" id="{0FE20255-BF86-4809-885C-D4D641A2552D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195;p41">
              <a:extLst>
                <a:ext uri="{FF2B5EF4-FFF2-40B4-BE49-F238E27FC236}">
                  <a16:creationId xmlns:a16="http://schemas.microsoft.com/office/drawing/2014/main" id="{5EDC1A94-254F-40B6-A12E-5B1DF14E2683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1196;p41">
              <a:extLst>
                <a:ext uri="{FF2B5EF4-FFF2-40B4-BE49-F238E27FC236}">
                  <a16:creationId xmlns:a16="http://schemas.microsoft.com/office/drawing/2014/main" id="{7B7A2602-2377-4A4E-8B63-785818B87E5E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1197;p41">
              <a:extLst>
                <a:ext uri="{FF2B5EF4-FFF2-40B4-BE49-F238E27FC236}">
                  <a16:creationId xmlns:a16="http://schemas.microsoft.com/office/drawing/2014/main" id="{01E47918-30C0-48C6-89C6-6C62B98EE162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198;p41">
              <a:extLst>
                <a:ext uri="{FF2B5EF4-FFF2-40B4-BE49-F238E27FC236}">
                  <a16:creationId xmlns:a16="http://schemas.microsoft.com/office/drawing/2014/main" id="{C06A8249-610A-42C1-9B6F-8FE9C92AF6A8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1199;p41">
            <a:extLst>
              <a:ext uri="{FF2B5EF4-FFF2-40B4-BE49-F238E27FC236}">
                <a16:creationId xmlns:a16="http://schemas.microsoft.com/office/drawing/2014/main" id="{96385518-EF3D-42D8-A66A-0C3855FA7244}"/>
              </a:ext>
            </a:extLst>
          </p:cNvPr>
          <p:cNvGrpSpPr/>
          <p:nvPr/>
        </p:nvGrpSpPr>
        <p:grpSpPr>
          <a:xfrm>
            <a:off x="192030" y="4738997"/>
            <a:ext cx="214917" cy="230335"/>
            <a:chOff x="424275" y="4593075"/>
            <a:chExt cx="307025" cy="329050"/>
          </a:xfrm>
        </p:grpSpPr>
        <p:sp>
          <p:nvSpPr>
            <p:cNvPr id="100" name="Google Shape;1200;p41">
              <a:extLst>
                <a:ext uri="{FF2B5EF4-FFF2-40B4-BE49-F238E27FC236}">
                  <a16:creationId xmlns:a16="http://schemas.microsoft.com/office/drawing/2014/main" id="{EE22B844-0C70-43FE-B7FC-2F1854348887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201;p41">
              <a:extLst>
                <a:ext uri="{FF2B5EF4-FFF2-40B4-BE49-F238E27FC236}">
                  <a16:creationId xmlns:a16="http://schemas.microsoft.com/office/drawing/2014/main" id="{03FCD18F-9686-4D53-A677-C4FEE5D4722A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202;p41">
              <a:extLst>
                <a:ext uri="{FF2B5EF4-FFF2-40B4-BE49-F238E27FC236}">
                  <a16:creationId xmlns:a16="http://schemas.microsoft.com/office/drawing/2014/main" id="{2EF00FDE-B966-4C5E-A9A2-128A38D18C91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203;p41">
            <a:extLst>
              <a:ext uri="{FF2B5EF4-FFF2-40B4-BE49-F238E27FC236}">
                <a16:creationId xmlns:a16="http://schemas.microsoft.com/office/drawing/2014/main" id="{C440C25E-54D5-47EB-8703-3A46328ADECD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104" name="Google Shape;1204;p41">
              <a:extLst>
                <a:ext uri="{FF2B5EF4-FFF2-40B4-BE49-F238E27FC236}">
                  <a16:creationId xmlns:a16="http://schemas.microsoft.com/office/drawing/2014/main" id="{21A279F4-B540-41C6-8287-ECDDDF0CE555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205;p41">
              <a:extLst>
                <a:ext uri="{FF2B5EF4-FFF2-40B4-BE49-F238E27FC236}">
                  <a16:creationId xmlns:a16="http://schemas.microsoft.com/office/drawing/2014/main" id="{AACF5867-7400-493C-A54E-0A1FCFD3F4E9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206;p41">
              <a:extLst>
                <a:ext uri="{FF2B5EF4-FFF2-40B4-BE49-F238E27FC236}">
                  <a16:creationId xmlns:a16="http://schemas.microsoft.com/office/drawing/2014/main" id="{8E60986C-36EA-436D-8E2A-5854473DCA43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215;p41">
            <a:extLst>
              <a:ext uri="{FF2B5EF4-FFF2-40B4-BE49-F238E27FC236}">
                <a16:creationId xmlns:a16="http://schemas.microsoft.com/office/drawing/2014/main" id="{F7F02FC4-23E5-4343-93A4-D206B0A8D764}"/>
              </a:ext>
            </a:extLst>
          </p:cNvPr>
          <p:cNvGrpSpPr/>
          <p:nvPr/>
        </p:nvGrpSpPr>
        <p:grpSpPr>
          <a:xfrm rot="16355971">
            <a:off x="-76359" y="3507519"/>
            <a:ext cx="1346393" cy="866745"/>
            <a:chOff x="823225" y="4003400"/>
            <a:chExt cx="1571500" cy="772825"/>
          </a:xfrm>
        </p:grpSpPr>
        <p:sp>
          <p:nvSpPr>
            <p:cNvPr id="108" name="Google Shape;1216;p41">
              <a:extLst>
                <a:ext uri="{FF2B5EF4-FFF2-40B4-BE49-F238E27FC236}">
                  <a16:creationId xmlns:a16="http://schemas.microsoft.com/office/drawing/2014/main" id="{2E14A8DE-56B8-4F47-AB7B-9D951D742035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217;p41">
              <a:extLst>
                <a:ext uri="{FF2B5EF4-FFF2-40B4-BE49-F238E27FC236}">
                  <a16:creationId xmlns:a16="http://schemas.microsoft.com/office/drawing/2014/main" id="{5AF3B34F-0EC3-4F95-8187-5AA70493B09E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218;p41">
            <a:extLst>
              <a:ext uri="{FF2B5EF4-FFF2-40B4-BE49-F238E27FC236}">
                <a16:creationId xmlns:a16="http://schemas.microsoft.com/office/drawing/2014/main" id="{00A27890-7583-4DC1-B082-183AA31040E2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111" name="Google Shape;1219;p41">
              <a:extLst>
                <a:ext uri="{FF2B5EF4-FFF2-40B4-BE49-F238E27FC236}">
                  <a16:creationId xmlns:a16="http://schemas.microsoft.com/office/drawing/2014/main" id="{018ED8C7-1BE6-479A-AE96-5514E02AE7EA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220;p41">
              <a:extLst>
                <a:ext uri="{FF2B5EF4-FFF2-40B4-BE49-F238E27FC236}">
                  <a16:creationId xmlns:a16="http://schemas.microsoft.com/office/drawing/2014/main" id="{F4FF5DC7-364F-4453-88CA-05ED6584F400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221;p41">
              <a:extLst>
                <a:ext uri="{FF2B5EF4-FFF2-40B4-BE49-F238E27FC236}">
                  <a16:creationId xmlns:a16="http://schemas.microsoft.com/office/drawing/2014/main" id="{F17FB56C-47BA-4D66-8B2D-F02804AEA0CD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222;p41">
              <a:extLst>
                <a:ext uri="{FF2B5EF4-FFF2-40B4-BE49-F238E27FC236}">
                  <a16:creationId xmlns:a16="http://schemas.microsoft.com/office/drawing/2014/main" id="{453DD884-AB6D-4C6F-B32C-62494AE2750B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223;p41">
              <a:extLst>
                <a:ext uri="{FF2B5EF4-FFF2-40B4-BE49-F238E27FC236}">
                  <a16:creationId xmlns:a16="http://schemas.microsoft.com/office/drawing/2014/main" id="{E708584B-0F9D-494D-B0CA-ABFECD952972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224;p41">
              <a:extLst>
                <a:ext uri="{FF2B5EF4-FFF2-40B4-BE49-F238E27FC236}">
                  <a16:creationId xmlns:a16="http://schemas.microsoft.com/office/drawing/2014/main" id="{FE9B51CD-1AFE-4E89-B803-39F769809443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225;p41">
              <a:extLst>
                <a:ext uri="{FF2B5EF4-FFF2-40B4-BE49-F238E27FC236}">
                  <a16:creationId xmlns:a16="http://schemas.microsoft.com/office/drawing/2014/main" id="{9624D982-7A5F-4933-9B19-8DE3B8A36FC9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226;p41">
              <a:extLst>
                <a:ext uri="{FF2B5EF4-FFF2-40B4-BE49-F238E27FC236}">
                  <a16:creationId xmlns:a16="http://schemas.microsoft.com/office/drawing/2014/main" id="{AF8C4DD2-D9E9-4EFC-8C05-F0FCED054BB9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227;p41">
              <a:extLst>
                <a:ext uri="{FF2B5EF4-FFF2-40B4-BE49-F238E27FC236}">
                  <a16:creationId xmlns:a16="http://schemas.microsoft.com/office/drawing/2014/main" id="{9E0481CB-858C-4833-A06E-1C10DBAE6F6A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28;p41">
              <a:extLst>
                <a:ext uri="{FF2B5EF4-FFF2-40B4-BE49-F238E27FC236}">
                  <a16:creationId xmlns:a16="http://schemas.microsoft.com/office/drawing/2014/main" id="{43D9059C-8BCD-49A4-AFD5-D99C2526CC4D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29;p41">
              <a:extLst>
                <a:ext uri="{FF2B5EF4-FFF2-40B4-BE49-F238E27FC236}">
                  <a16:creationId xmlns:a16="http://schemas.microsoft.com/office/drawing/2014/main" id="{3C1351F3-46A3-469E-B7BA-F1697C226ABE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30;p41">
              <a:extLst>
                <a:ext uri="{FF2B5EF4-FFF2-40B4-BE49-F238E27FC236}">
                  <a16:creationId xmlns:a16="http://schemas.microsoft.com/office/drawing/2014/main" id="{6FECDF23-654D-4D94-AAA7-645AF5DA43D6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1;p41">
              <a:extLst>
                <a:ext uri="{FF2B5EF4-FFF2-40B4-BE49-F238E27FC236}">
                  <a16:creationId xmlns:a16="http://schemas.microsoft.com/office/drawing/2014/main" id="{C539B852-DC00-47C1-9A91-3D4A792FFEEB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32;p41">
              <a:extLst>
                <a:ext uri="{FF2B5EF4-FFF2-40B4-BE49-F238E27FC236}">
                  <a16:creationId xmlns:a16="http://schemas.microsoft.com/office/drawing/2014/main" id="{37817839-AAFF-402C-9236-B6F048CCDE7E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33;p41">
              <a:extLst>
                <a:ext uri="{FF2B5EF4-FFF2-40B4-BE49-F238E27FC236}">
                  <a16:creationId xmlns:a16="http://schemas.microsoft.com/office/drawing/2014/main" id="{B92E9EB4-82C9-4385-8F67-931E0D5571B7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7" name="Title 2">
            <a:extLst>
              <a:ext uri="{FF2B5EF4-FFF2-40B4-BE49-F238E27FC236}">
                <a16:creationId xmlns:a16="http://schemas.microsoft.com/office/drawing/2014/main" id="{E38FB11B-C1E9-4F1F-B117-7EF399C5B393}"/>
              </a:ext>
            </a:extLst>
          </p:cNvPr>
          <p:cNvSpPr txBox="1">
            <a:spLocks/>
          </p:cNvSpPr>
          <p:nvPr/>
        </p:nvSpPr>
        <p:spPr>
          <a:xfrm>
            <a:off x="700087" y="617223"/>
            <a:ext cx="7536656" cy="98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Exo 2 Black"/>
              <a:buNone/>
              <a:defRPr sz="5800" b="1" i="0" u="none" strike="noStrike" cap="none">
                <a:solidFill>
                  <a:schemeClr val="dk2"/>
                </a:solidFill>
                <a:latin typeface="Exo 2 Black"/>
                <a:ea typeface="Exo 2 Black"/>
                <a:cs typeface="Exo 2 Black"/>
                <a:sym typeface="Exo 2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7245"/>
              </a:buClr>
              <a:buSzPts val="5200"/>
              <a:buFont typeface="Exo 2 Black"/>
              <a:buNone/>
              <a:tabLst/>
              <a:defRPr/>
            </a:pPr>
            <a:r>
              <a:rPr kumimoji="0" lang="ms-MY" sz="36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 Black"/>
              </a:rPr>
              <a:t>Bundarkan nombor 53 kepada puluh yang terdekat.</a:t>
            </a:r>
          </a:p>
        </p:txBody>
      </p:sp>
      <p:pic>
        <p:nvPicPr>
          <p:cNvPr id="128" name="Picture 2" descr="Funny Cartoon Frog Drawing - Cartoon Frogs Png - Free Transparent PNG  Clipart Images Download">
            <a:extLst>
              <a:ext uri="{FF2B5EF4-FFF2-40B4-BE49-F238E27FC236}">
                <a16:creationId xmlns:a16="http://schemas.microsoft.com/office/drawing/2014/main" id="{30B750DF-8E09-428E-8A84-82EE1CFB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93" l="29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3941" y="2751385"/>
            <a:ext cx="846085" cy="6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F7EAE2E-1ACF-4EA2-85CA-3A8C3A467C49}"/>
              </a:ext>
            </a:extLst>
          </p:cNvPr>
          <p:cNvGrpSpPr/>
          <p:nvPr/>
        </p:nvGrpSpPr>
        <p:grpSpPr>
          <a:xfrm>
            <a:off x="1256978" y="1869562"/>
            <a:ext cx="6630044" cy="1177598"/>
            <a:chOff x="1124818" y="2393437"/>
            <a:chExt cx="6630044" cy="1177598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66B72439-4656-4BAC-9D7C-191F6A3949EF}"/>
                </a:ext>
              </a:extLst>
            </p:cNvPr>
            <p:cNvSpPr/>
            <p:nvPr/>
          </p:nvSpPr>
          <p:spPr>
            <a:xfrm>
              <a:off x="2591366" y="2396790"/>
              <a:ext cx="727364" cy="4433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52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C339AB3E-5A17-4D7A-AEDE-7C9AFA8A374A}"/>
                </a:ext>
              </a:extLst>
            </p:cNvPr>
            <p:cNvGrpSpPr/>
            <p:nvPr/>
          </p:nvGrpSpPr>
          <p:grpSpPr>
            <a:xfrm>
              <a:off x="1124818" y="2393437"/>
              <a:ext cx="6630044" cy="1177598"/>
              <a:chOff x="1124818" y="2393437"/>
              <a:chExt cx="6630044" cy="1177598"/>
            </a:xfrm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5D9DF24D-18B9-47B2-8CAB-5F60C59516A6}"/>
                  </a:ext>
                </a:extLst>
              </p:cNvPr>
              <p:cNvSpPr/>
              <p:nvPr/>
            </p:nvSpPr>
            <p:spPr>
              <a:xfrm>
                <a:off x="1124818" y="2776813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50</a:t>
                </a:r>
              </a:p>
            </p:txBody>
          </p:sp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7D16974E-0C18-4DB2-971C-CE40CDCD00E8}"/>
                  </a:ext>
                </a:extLst>
              </p:cNvPr>
              <p:cNvSpPr/>
              <p:nvPr/>
            </p:nvSpPr>
            <p:spPr>
              <a:xfrm>
                <a:off x="3091603" y="3127690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53</a:t>
                </a:r>
              </a:p>
            </p:txBody>
          </p:sp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DD8D7658-2F61-46F7-B729-DF74F1D9DB1D}"/>
                  </a:ext>
                </a:extLst>
              </p:cNvPr>
              <p:cNvSpPr/>
              <p:nvPr/>
            </p:nvSpPr>
            <p:spPr>
              <a:xfrm>
                <a:off x="3582307" y="2393437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54</a:t>
                </a:r>
              </a:p>
            </p:txBody>
          </p:sp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EBE22F9D-29BF-4DF3-9F45-A23B52EF4E13}"/>
                  </a:ext>
                </a:extLst>
              </p:cNvPr>
              <p:cNvSpPr/>
              <p:nvPr/>
            </p:nvSpPr>
            <p:spPr>
              <a:xfrm>
                <a:off x="7027498" y="2773212"/>
                <a:ext cx="727364" cy="443345"/>
              </a:xfrm>
              <a:prstGeom prst="round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60</a:t>
                </a:r>
              </a:p>
            </p:txBody>
          </p:sp>
          <p:pic>
            <p:nvPicPr>
              <p:cNvPr id="136" name="Picture 2" descr="What is a Number line?">
                <a:extLst>
                  <a:ext uri="{FF2B5EF4-FFF2-40B4-BE49-F238E27FC236}">
                    <a16:creationId xmlns:a16="http://schemas.microsoft.com/office/drawing/2014/main" id="{2003B269-D9DF-4F55-90C5-B81799F28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9" t="46330" r="8569" b="45657"/>
              <a:stretch/>
            </p:blipFill>
            <p:spPr bwMode="auto">
              <a:xfrm>
                <a:off x="1835551" y="2831915"/>
                <a:ext cx="5269312" cy="348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F459FE21-69AD-46DE-B270-0589EE174AE5}"/>
                  </a:ext>
                </a:extLst>
              </p:cNvPr>
              <p:cNvSpPr/>
              <p:nvPr/>
            </p:nvSpPr>
            <p:spPr>
              <a:xfrm>
                <a:off x="4077933" y="3121302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55</a:t>
                </a: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C1BA4B09-0B02-49E1-946A-E721F297C32B}"/>
                  </a:ext>
                </a:extLst>
              </p:cNvPr>
              <p:cNvSpPr/>
              <p:nvPr/>
            </p:nvSpPr>
            <p:spPr>
              <a:xfrm>
                <a:off x="4576625" y="239932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56</a:t>
                </a:r>
              </a:p>
            </p:txBody>
          </p: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6FF50C1-4C84-470E-AF66-5B9FAA52643E}"/>
                  </a:ext>
                </a:extLst>
              </p:cNvPr>
              <p:cNvSpPr/>
              <p:nvPr/>
            </p:nvSpPr>
            <p:spPr>
              <a:xfrm>
                <a:off x="5066154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57</a:t>
                </a:r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BEB68FBD-E68B-4A47-B0B7-3E30A897C1FC}"/>
                  </a:ext>
                </a:extLst>
              </p:cNvPr>
              <p:cNvSpPr/>
              <p:nvPr/>
            </p:nvSpPr>
            <p:spPr>
              <a:xfrm>
                <a:off x="5552289" y="2394083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58</a:t>
                </a:r>
              </a:p>
            </p:txBody>
          </p:sp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AE926A53-26CD-4B25-B945-DC3035276269}"/>
                  </a:ext>
                </a:extLst>
              </p:cNvPr>
              <p:cNvSpPr/>
              <p:nvPr/>
            </p:nvSpPr>
            <p:spPr>
              <a:xfrm>
                <a:off x="6071316" y="3120641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59</a:t>
                </a:r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FF5C6D55-C444-496F-850A-50330A317F26}"/>
                  </a:ext>
                </a:extLst>
              </p:cNvPr>
              <p:cNvSpPr/>
              <p:nvPr/>
            </p:nvSpPr>
            <p:spPr>
              <a:xfrm>
                <a:off x="2141825" y="3122188"/>
                <a:ext cx="727364" cy="44334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ms-MY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51</a:t>
                </a:r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01F29C1-852E-4529-90D2-3EFF63348F78}"/>
              </a:ext>
            </a:extLst>
          </p:cNvPr>
          <p:cNvGrpSpPr/>
          <p:nvPr/>
        </p:nvGrpSpPr>
        <p:grpSpPr>
          <a:xfrm>
            <a:off x="1492602" y="3630481"/>
            <a:ext cx="6158797" cy="857369"/>
            <a:chOff x="2187629" y="3630481"/>
            <a:chExt cx="6158797" cy="85736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55F2AF9-3B76-43D5-8E29-0AA03E83CECD}"/>
                </a:ext>
              </a:extLst>
            </p:cNvPr>
            <p:cNvSpPr txBox="1"/>
            <p:nvPr/>
          </p:nvSpPr>
          <p:spPr>
            <a:xfrm>
              <a:off x="2376983" y="3704657"/>
              <a:ext cx="5969443" cy="7831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4572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53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dibundarkan kepada puluh terdekat akan menjadi 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50</a:t>
              </a:r>
              <a:r>
                <a:rPr kumimoji="0" lang="ms-MY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.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CBFBBEE-18D9-45AB-828A-4EEA6D08E750}"/>
                </a:ext>
              </a:extLst>
            </p:cNvPr>
            <p:cNvSpPr/>
            <p:nvPr/>
          </p:nvSpPr>
          <p:spPr>
            <a:xfrm>
              <a:off x="2187629" y="3630481"/>
              <a:ext cx="594360" cy="5943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4.</a:t>
              </a:r>
              <a:endParaRPr kumimoji="0" lang="en-MY" sz="20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634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1562" y="501305"/>
            <a:ext cx="7000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36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 Black"/>
              </a:rPr>
              <a:t>Apakah nombor yang apabila dibundarkan akan menjadi 80?</a:t>
            </a:r>
            <a:endParaRPr kumimoji="0" lang="ms-MY" sz="3600" b="1" i="0" u="none" strike="noStrike" kern="0" cap="none" spc="0" normalizeH="0" baseline="0" noProof="0" dirty="0">
              <a:ln w="9525">
                <a:solidFill>
                  <a:srgbClr val="D97245"/>
                </a:solidFill>
                <a:prstDash val="solid"/>
              </a:ln>
              <a:solidFill>
                <a:srgbClr val="FFD4D4"/>
              </a:solidFill>
              <a:effectLst>
                <a:outerShdw blurRad="12700" dist="38100" dir="2700000" algn="tl" rotWithShape="0">
                  <a:srgbClr val="D97245">
                    <a:lumMod val="50000"/>
                  </a:srgbClr>
                </a:outerShdw>
              </a:effectLst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1021557" y="3339737"/>
            <a:ext cx="7100887" cy="13280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4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75,76,77,78,79</a:t>
            </a:r>
            <a:r>
              <a:rPr kumimoji="0" lang="ms-MY" sz="2400" b="0" i="0" u="none" strike="noStrike" kern="0" cap="none" spc="0" normalizeH="0" baseline="0" noProof="0" dirty="0">
                <a:ln>
                  <a:noFill/>
                </a:ln>
                <a:solidFill>
                  <a:srgbClr val="D9724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apabila dibundarkan kepada puluh terdekat akan menjadi </a:t>
            </a:r>
            <a:r>
              <a:rPr kumimoji="0" lang="ms-MY" sz="24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80 kerana lebih dekat dengan 80.</a:t>
            </a:r>
          </a:p>
        </p:txBody>
      </p:sp>
      <p:grpSp>
        <p:nvGrpSpPr>
          <p:cNvPr id="89" name="Google Shape;1180;p41">
            <a:extLst>
              <a:ext uri="{FF2B5EF4-FFF2-40B4-BE49-F238E27FC236}">
                <a16:creationId xmlns:a16="http://schemas.microsoft.com/office/drawing/2014/main" id="{F1BDBE66-C5E9-4194-BD9F-F1745F1E91B0}"/>
              </a:ext>
            </a:extLst>
          </p:cNvPr>
          <p:cNvGrpSpPr/>
          <p:nvPr/>
        </p:nvGrpSpPr>
        <p:grpSpPr>
          <a:xfrm>
            <a:off x="318050" y="2687349"/>
            <a:ext cx="327163" cy="637788"/>
            <a:chOff x="2114275" y="3036050"/>
            <a:chExt cx="467375" cy="911125"/>
          </a:xfrm>
        </p:grpSpPr>
        <p:sp>
          <p:nvSpPr>
            <p:cNvPr id="90" name="Google Shape;1181;p41">
              <a:extLst>
                <a:ext uri="{FF2B5EF4-FFF2-40B4-BE49-F238E27FC236}">
                  <a16:creationId xmlns:a16="http://schemas.microsoft.com/office/drawing/2014/main" id="{45EC3E84-1A21-4724-B661-4C8715E62B9B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182;p41">
              <a:extLst>
                <a:ext uri="{FF2B5EF4-FFF2-40B4-BE49-F238E27FC236}">
                  <a16:creationId xmlns:a16="http://schemas.microsoft.com/office/drawing/2014/main" id="{E1A288F2-BA50-4DF7-8F4D-0546E18F80FC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1183;p41">
              <a:extLst>
                <a:ext uri="{FF2B5EF4-FFF2-40B4-BE49-F238E27FC236}">
                  <a16:creationId xmlns:a16="http://schemas.microsoft.com/office/drawing/2014/main" id="{27F749FD-DDD8-4D89-BD0D-824588F274AD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1184;p41">
            <a:extLst>
              <a:ext uri="{FF2B5EF4-FFF2-40B4-BE49-F238E27FC236}">
                <a16:creationId xmlns:a16="http://schemas.microsoft.com/office/drawing/2014/main" id="{A1081144-0A2A-47F2-A165-132DC5A731DB}"/>
              </a:ext>
            </a:extLst>
          </p:cNvPr>
          <p:cNvGrpSpPr/>
          <p:nvPr/>
        </p:nvGrpSpPr>
        <p:grpSpPr>
          <a:xfrm rot="16200000">
            <a:off x="7500941" y="528874"/>
            <a:ext cx="1552163" cy="755352"/>
            <a:chOff x="359700" y="4031500"/>
            <a:chExt cx="2217375" cy="1079075"/>
          </a:xfrm>
        </p:grpSpPr>
        <p:sp>
          <p:nvSpPr>
            <p:cNvPr id="94" name="Google Shape;1185;p41">
              <a:extLst>
                <a:ext uri="{FF2B5EF4-FFF2-40B4-BE49-F238E27FC236}">
                  <a16:creationId xmlns:a16="http://schemas.microsoft.com/office/drawing/2014/main" id="{F072B55F-AB78-4C98-8EBB-B71F87A6117B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186;p41">
              <a:extLst>
                <a:ext uri="{FF2B5EF4-FFF2-40B4-BE49-F238E27FC236}">
                  <a16:creationId xmlns:a16="http://schemas.microsoft.com/office/drawing/2014/main" id="{5C0767C6-3125-4400-A46C-6772FC2C0F05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1193;p41">
            <a:extLst>
              <a:ext uri="{FF2B5EF4-FFF2-40B4-BE49-F238E27FC236}">
                <a16:creationId xmlns:a16="http://schemas.microsoft.com/office/drawing/2014/main" id="{745ECF96-D0CF-4B5E-9A84-AFD0646EAA29}"/>
              </a:ext>
            </a:extLst>
          </p:cNvPr>
          <p:cNvGrpSpPr/>
          <p:nvPr/>
        </p:nvGrpSpPr>
        <p:grpSpPr>
          <a:xfrm>
            <a:off x="8271947" y="1518487"/>
            <a:ext cx="246838" cy="387257"/>
            <a:chOff x="404525" y="4002625"/>
            <a:chExt cx="352625" cy="553225"/>
          </a:xfrm>
        </p:grpSpPr>
        <p:sp>
          <p:nvSpPr>
            <p:cNvPr id="97" name="Google Shape;1194;p41">
              <a:extLst>
                <a:ext uri="{FF2B5EF4-FFF2-40B4-BE49-F238E27FC236}">
                  <a16:creationId xmlns:a16="http://schemas.microsoft.com/office/drawing/2014/main" id="{6682D0D3-F6B5-4481-A7D7-410677C4BC32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195;p41">
              <a:extLst>
                <a:ext uri="{FF2B5EF4-FFF2-40B4-BE49-F238E27FC236}">
                  <a16:creationId xmlns:a16="http://schemas.microsoft.com/office/drawing/2014/main" id="{6F8F17BC-9303-4986-AF46-BD3549F37394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1196;p41">
              <a:extLst>
                <a:ext uri="{FF2B5EF4-FFF2-40B4-BE49-F238E27FC236}">
                  <a16:creationId xmlns:a16="http://schemas.microsoft.com/office/drawing/2014/main" id="{EC987A33-D028-44F8-825D-E3AA82177F0F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197;p41">
              <a:extLst>
                <a:ext uri="{FF2B5EF4-FFF2-40B4-BE49-F238E27FC236}">
                  <a16:creationId xmlns:a16="http://schemas.microsoft.com/office/drawing/2014/main" id="{4BD682CD-EF17-4F6C-AB4B-29FC8807CDA9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198;p41">
              <a:extLst>
                <a:ext uri="{FF2B5EF4-FFF2-40B4-BE49-F238E27FC236}">
                  <a16:creationId xmlns:a16="http://schemas.microsoft.com/office/drawing/2014/main" id="{981D02D2-CDC5-41D0-B66D-C2ABD329FD96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199;p41">
            <a:extLst>
              <a:ext uri="{FF2B5EF4-FFF2-40B4-BE49-F238E27FC236}">
                <a16:creationId xmlns:a16="http://schemas.microsoft.com/office/drawing/2014/main" id="{2D24751B-6CDD-4421-9349-B9B9227589F9}"/>
              </a:ext>
            </a:extLst>
          </p:cNvPr>
          <p:cNvGrpSpPr/>
          <p:nvPr/>
        </p:nvGrpSpPr>
        <p:grpSpPr>
          <a:xfrm>
            <a:off x="192030" y="4738997"/>
            <a:ext cx="214917" cy="230335"/>
            <a:chOff x="424275" y="4593075"/>
            <a:chExt cx="307025" cy="329050"/>
          </a:xfrm>
        </p:grpSpPr>
        <p:sp>
          <p:nvSpPr>
            <p:cNvPr id="103" name="Google Shape;1200;p41">
              <a:extLst>
                <a:ext uri="{FF2B5EF4-FFF2-40B4-BE49-F238E27FC236}">
                  <a16:creationId xmlns:a16="http://schemas.microsoft.com/office/drawing/2014/main" id="{985A499C-9C29-438B-81CC-6782AE4606EB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201;p41">
              <a:extLst>
                <a:ext uri="{FF2B5EF4-FFF2-40B4-BE49-F238E27FC236}">
                  <a16:creationId xmlns:a16="http://schemas.microsoft.com/office/drawing/2014/main" id="{C66DB330-F503-4D1F-BD1A-B55930008C7E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202;p41">
              <a:extLst>
                <a:ext uri="{FF2B5EF4-FFF2-40B4-BE49-F238E27FC236}">
                  <a16:creationId xmlns:a16="http://schemas.microsoft.com/office/drawing/2014/main" id="{0F48114F-EC43-4805-91E8-2EDEA593960C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203;p41">
            <a:extLst>
              <a:ext uri="{FF2B5EF4-FFF2-40B4-BE49-F238E27FC236}">
                <a16:creationId xmlns:a16="http://schemas.microsoft.com/office/drawing/2014/main" id="{5CB7250E-3B9C-4CEE-BF66-FF26220E7135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107" name="Google Shape;1204;p41">
              <a:extLst>
                <a:ext uri="{FF2B5EF4-FFF2-40B4-BE49-F238E27FC236}">
                  <a16:creationId xmlns:a16="http://schemas.microsoft.com/office/drawing/2014/main" id="{0AC2E392-7010-4473-8ADA-31DF6B08A856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205;p41">
              <a:extLst>
                <a:ext uri="{FF2B5EF4-FFF2-40B4-BE49-F238E27FC236}">
                  <a16:creationId xmlns:a16="http://schemas.microsoft.com/office/drawing/2014/main" id="{9A34D39C-38A1-435F-896E-92140B1466DD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206;p41">
              <a:extLst>
                <a:ext uri="{FF2B5EF4-FFF2-40B4-BE49-F238E27FC236}">
                  <a16:creationId xmlns:a16="http://schemas.microsoft.com/office/drawing/2014/main" id="{0CBB306A-4579-44B2-81F7-A31182B59216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215;p41">
            <a:extLst>
              <a:ext uri="{FF2B5EF4-FFF2-40B4-BE49-F238E27FC236}">
                <a16:creationId xmlns:a16="http://schemas.microsoft.com/office/drawing/2014/main" id="{2264F1E3-06F4-4911-A4B2-F40E94BCFAD2}"/>
              </a:ext>
            </a:extLst>
          </p:cNvPr>
          <p:cNvGrpSpPr/>
          <p:nvPr/>
        </p:nvGrpSpPr>
        <p:grpSpPr>
          <a:xfrm rot="16355971">
            <a:off x="-76359" y="3507519"/>
            <a:ext cx="1346393" cy="866745"/>
            <a:chOff x="823225" y="4003400"/>
            <a:chExt cx="1571500" cy="772825"/>
          </a:xfrm>
        </p:grpSpPr>
        <p:sp>
          <p:nvSpPr>
            <p:cNvPr id="111" name="Google Shape;1216;p41">
              <a:extLst>
                <a:ext uri="{FF2B5EF4-FFF2-40B4-BE49-F238E27FC236}">
                  <a16:creationId xmlns:a16="http://schemas.microsoft.com/office/drawing/2014/main" id="{7D1F19EE-B991-4666-9488-07114A2F3D4F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217;p41">
              <a:extLst>
                <a:ext uri="{FF2B5EF4-FFF2-40B4-BE49-F238E27FC236}">
                  <a16:creationId xmlns:a16="http://schemas.microsoft.com/office/drawing/2014/main" id="{4C4F315D-63C7-4CE9-A015-CDF2D65D56C6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218;p41">
            <a:extLst>
              <a:ext uri="{FF2B5EF4-FFF2-40B4-BE49-F238E27FC236}">
                <a16:creationId xmlns:a16="http://schemas.microsoft.com/office/drawing/2014/main" id="{1697E347-60B7-498A-9BC1-ED216D28B272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114" name="Google Shape;1219;p41">
              <a:extLst>
                <a:ext uri="{FF2B5EF4-FFF2-40B4-BE49-F238E27FC236}">
                  <a16:creationId xmlns:a16="http://schemas.microsoft.com/office/drawing/2014/main" id="{9B58E97A-5CE5-4A85-8EBB-D94339B99318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220;p41">
              <a:extLst>
                <a:ext uri="{FF2B5EF4-FFF2-40B4-BE49-F238E27FC236}">
                  <a16:creationId xmlns:a16="http://schemas.microsoft.com/office/drawing/2014/main" id="{9F2204A4-2CCC-40A5-B64F-DC4E25D9C691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221;p41">
              <a:extLst>
                <a:ext uri="{FF2B5EF4-FFF2-40B4-BE49-F238E27FC236}">
                  <a16:creationId xmlns:a16="http://schemas.microsoft.com/office/drawing/2014/main" id="{FBF69FBD-2D65-4191-B8A4-008F8D7B63F2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222;p41">
              <a:extLst>
                <a:ext uri="{FF2B5EF4-FFF2-40B4-BE49-F238E27FC236}">
                  <a16:creationId xmlns:a16="http://schemas.microsoft.com/office/drawing/2014/main" id="{27200699-F455-4D8D-B6EB-4BBE69EEEF7C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223;p41">
              <a:extLst>
                <a:ext uri="{FF2B5EF4-FFF2-40B4-BE49-F238E27FC236}">
                  <a16:creationId xmlns:a16="http://schemas.microsoft.com/office/drawing/2014/main" id="{0DD1B218-FA2E-4462-A8E6-97E06081AE4F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224;p41">
              <a:extLst>
                <a:ext uri="{FF2B5EF4-FFF2-40B4-BE49-F238E27FC236}">
                  <a16:creationId xmlns:a16="http://schemas.microsoft.com/office/drawing/2014/main" id="{227CA451-CF2E-4D14-AAC9-2644B3507B2B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25;p41">
              <a:extLst>
                <a:ext uri="{FF2B5EF4-FFF2-40B4-BE49-F238E27FC236}">
                  <a16:creationId xmlns:a16="http://schemas.microsoft.com/office/drawing/2014/main" id="{3E2F032F-E346-4AAE-A60F-CE030EA0D855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26;p41">
              <a:extLst>
                <a:ext uri="{FF2B5EF4-FFF2-40B4-BE49-F238E27FC236}">
                  <a16:creationId xmlns:a16="http://schemas.microsoft.com/office/drawing/2014/main" id="{31522416-788C-490A-ACDB-D349D8AA928C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7;p41">
              <a:extLst>
                <a:ext uri="{FF2B5EF4-FFF2-40B4-BE49-F238E27FC236}">
                  <a16:creationId xmlns:a16="http://schemas.microsoft.com/office/drawing/2014/main" id="{A3614146-D476-432F-A67A-A61D7308F735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28;p41">
              <a:extLst>
                <a:ext uri="{FF2B5EF4-FFF2-40B4-BE49-F238E27FC236}">
                  <a16:creationId xmlns:a16="http://schemas.microsoft.com/office/drawing/2014/main" id="{53BAF509-B7E6-4D77-BD85-475C5A37FCB1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29;p41">
              <a:extLst>
                <a:ext uri="{FF2B5EF4-FFF2-40B4-BE49-F238E27FC236}">
                  <a16:creationId xmlns:a16="http://schemas.microsoft.com/office/drawing/2014/main" id="{35A3624B-4084-41D3-BC1E-F9EE7F85D543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30;p41">
              <a:extLst>
                <a:ext uri="{FF2B5EF4-FFF2-40B4-BE49-F238E27FC236}">
                  <a16:creationId xmlns:a16="http://schemas.microsoft.com/office/drawing/2014/main" id="{03D87BA3-A213-4581-BBCE-9577966A5BB3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31;p41">
              <a:extLst>
                <a:ext uri="{FF2B5EF4-FFF2-40B4-BE49-F238E27FC236}">
                  <a16:creationId xmlns:a16="http://schemas.microsoft.com/office/drawing/2014/main" id="{E4FE5905-85CB-414C-91AA-F9C502F4A244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32;p41">
              <a:extLst>
                <a:ext uri="{FF2B5EF4-FFF2-40B4-BE49-F238E27FC236}">
                  <a16:creationId xmlns:a16="http://schemas.microsoft.com/office/drawing/2014/main" id="{C53C725B-D895-4371-8A8F-1B125E5CE48A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33;p41">
              <a:extLst>
                <a:ext uri="{FF2B5EF4-FFF2-40B4-BE49-F238E27FC236}">
                  <a16:creationId xmlns:a16="http://schemas.microsoft.com/office/drawing/2014/main" id="{08B0AC83-933E-4075-BB5E-E2C8434F3D68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5E65437-F636-4B17-A94A-A297B8583AF5}"/>
              </a:ext>
            </a:extLst>
          </p:cNvPr>
          <p:cNvGrpSpPr/>
          <p:nvPr/>
        </p:nvGrpSpPr>
        <p:grpSpPr>
          <a:xfrm>
            <a:off x="797310" y="2209410"/>
            <a:ext cx="7549380" cy="1076713"/>
            <a:chOff x="797310" y="2161785"/>
            <a:chExt cx="7549380" cy="1076713"/>
          </a:xfrm>
        </p:grpSpPr>
        <p:pic>
          <p:nvPicPr>
            <p:cNvPr id="12" name="Picture 2" descr="Funny Cartoon Frog Drawing - Cartoon Frogs Png - Free Transparent PNG  Clipart Images Downlo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74004" y="2819399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Funny Cartoon Frog Drawing - Cartoon Frogs Png - Free Transparent PNG  Clipart Images Downlo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6700" y="2814635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unny Cartoon Frog Drawing - Cartoon Frogs Png - Free Transparent PNG  Clipart Images Downlo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70016" y="2820875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Funny Cartoon Frog Drawing - Cartoon Frogs Png - Free Transparent PNG  Clipart Images Downlo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34244" y="2811351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unny Cartoon Frog Drawing - Cartoon Frogs Png - Free Transparent PNG  Clipart Images Downlo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769" y="2823248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unny Cartoon Frog Drawing - Cartoon Frogs Png - Free Transparent PNG  Clipart Images Downlo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810" y="2824159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unny Cartoon Frog Drawing - Cartoon Frogs Png - Free Transparent PNG  Clipart Images Downlo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3012" y="2816740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unny Cartoon Frog Drawing - Cartoon Frogs Png - Free Transparent PNG  Clipart Images Downlo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741" y="2816109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unny Cartoon Frog Drawing - Cartoon Frogs Png - Free Transparent PNG  Clipart Images Downlo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6114" y="2816108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D1F49F-F887-48F2-890A-40B0D3346987}"/>
                </a:ext>
              </a:extLst>
            </p:cNvPr>
            <p:cNvGrpSpPr/>
            <p:nvPr/>
          </p:nvGrpSpPr>
          <p:grpSpPr>
            <a:xfrm>
              <a:off x="797310" y="2161785"/>
              <a:ext cx="7549380" cy="652725"/>
              <a:chOff x="1695450" y="2161785"/>
              <a:chExt cx="7549380" cy="652725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26424EE-B30C-4EF7-A06B-A50E3FA2E196}"/>
                  </a:ext>
                </a:extLst>
              </p:cNvPr>
              <p:cNvSpPr/>
              <p:nvPr/>
            </p:nvSpPr>
            <p:spPr>
              <a:xfrm>
                <a:off x="1695450" y="2161785"/>
                <a:ext cx="652725" cy="652725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70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31E996C7-5F2D-47E8-A729-B348B621468B}"/>
                  </a:ext>
                </a:extLst>
              </p:cNvPr>
              <p:cNvSpPr/>
              <p:nvPr/>
            </p:nvSpPr>
            <p:spPr>
              <a:xfrm>
                <a:off x="2408274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71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220AC38-91A6-4C79-AEB0-6103BA65D87E}"/>
                  </a:ext>
                </a:extLst>
              </p:cNvPr>
              <p:cNvSpPr/>
              <p:nvPr/>
            </p:nvSpPr>
            <p:spPr>
              <a:xfrm>
                <a:off x="3093854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72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B3C10F1-99E2-4FCC-9BA2-100358F896E5}"/>
                  </a:ext>
                </a:extLst>
              </p:cNvPr>
              <p:cNvSpPr/>
              <p:nvPr/>
            </p:nvSpPr>
            <p:spPr>
              <a:xfrm>
                <a:off x="3779523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73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13A0F32-4B01-4421-8C1C-E8FD297AD175}"/>
                  </a:ext>
                </a:extLst>
              </p:cNvPr>
              <p:cNvSpPr/>
              <p:nvPr/>
            </p:nvSpPr>
            <p:spPr>
              <a:xfrm>
                <a:off x="4462527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74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D7D0322-BC30-4847-ABB7-3EE7257F9068}"/>
                  </a:ext>
                </a:extLst>
              </p:cNvPr>
              <p:cNvSpPr/>
              <p:nvPr/>
            </p:nvSpPr>
            <p:spPr>
              <a:xfrm>
                <a:off x="5138886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75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0C299E7C-8BC9-4D6F-8B2A-C7D2E417173F}"/>
                  </a:ext>
                </a:extLst>
              </p:cNvPr>
              <p:cNvSpPr/>
              <p:nvPr/>
            </p:nvSpPr>
            <p:spPr>
              <a:xfrm>
                <a:off x="5826891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76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27C237A-A30B-406C-9AFC-F30042E32172}"/>
                  </a:ext>
                </a:extLst>
              </p:cNvPr>
              <p:cNvSpPr/>
              <p:nvPr/>
            </p:nvSpPr>
            <p:spPr>
              <a:xfrm>
                <a:off x="6510864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77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8339122-3DE2-4561-98F0-65BE31920B14}"/>
                  </a:ext>
                </a:extLst>
              </p:cNvPr>
              <p:cNvSpPr/>
              <p:nvPr/>
            </p:nvSpPr>
            <p:spPr>
              <a:xfrm>
                <a:off x="7207164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78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31880731-6173-44FA-BF08-9EC3E2BFF5DD}"/>
                  </a:ext>
                </a:extLst>
              </p:cNvPr>
              <p:cNvSpPr/>
              <p:nvPr/>
            </p:nvSpPr>
            <p:spPr>
              <a:xfrm>
                <a:off x="7896761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79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AFC2B7A1-8066-4345-B39C-C8119B6145C2}"/>
                  </a:ext>
                </a:extLst>
              </p:cNvPr>
              <p:cNvSpPr/>
              <p:nvPr/>
            </p:nvSpPr>
            <p:spPr>
              <a:xfrm>
                <a:off x="8592105" y="2161785"/>
                <a:ext cx="652725" cy="652725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80 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BB10382-9472-4D00-9042-ECAC8DEB6B90}"/>
              </a:ext>
            </a:extLst>
          </p:cNvPr>
          <p:cNvCxnSpPr>
            <a:stCxn id="133" idx="0"/>
            <a:endCxn id="138" idx="0"/>
          </p:cNvCxnSpPr>
          <p:nvPr/>
        </p:nvCxnSpPr>
        <p:spPr>
          <a:xfrm rot="5400000" flipH="1" flipV="1">
            <a:off x="6293718" y="482801"/>
            <a:ext cx="12700" cy="3453219"/>
          </a:xfrm>
          <a:prstGeom prst="bentConnector3">
            <a:avLst>
              <a:gd name="adj1" fmla="val 2925000"/>
            </a:avLst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23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1180;p41">
            <a:extLst>
              <a:ext uri="{FF2B5EF4-FFF2-40B4-BE49-F238E27FC236}">
                <a16:creationId xmlns:a16="http://schemas.microsoft.com/office/drawing/2014/main" id="{47A9B23E-07F5-44BD-9A9D-21BD156ECA95}"/>
              </a:ext>
            </a:extLst>
          </p:cNvPr>
          <p:cNvGrpSpPr/>
          <p:nvPr/>
        </p:nvGrpSpPr>
        <p:grpSpPr>
          <a:xfrm>
            <a:off x="318050" y="2687349"/>
            <a:ext cx="327163" cy="637788"/>
            <a:chOff x="2114275" y="3036050"/>
            <a:chExt cx="467375" cy="911125"/>
          </a:xfrm>
        </p:grpSpPr>
        <p:sp>
          <p:nvSpPr>
            <p:cNvPr id="90" name="Google Shape;1181;p41">
              <a:extLst>
                <a:ext uri="{FF2B5EF4-FFF2-40B4-BE49-F238E27FC236}">
                  <a16:creationId xmlns:a16="http://schemas.microsoft.com/office/drawing/2014/main" id="{FC3E675C-9014-458C-8792-B4CB68F84A9F}"/>
                </a:ext>
              </a:extLst>
            </p:cNvPr>
            <p:cNvSpPr/>
            <p:nvPr/>
          </p:nvSpPr>
          <p:spPr>
            <a:xfrm>
              <a:off x="2174325" y="3440300"/>
              <a:ext cx="407325" cy="506875"/>
            </a:xfrm>
            <a:custGeom>
              <a:avLst/>
              <a:gdLst/>
              <a:ahLst/>
              <a:cxnLst/>
              <a:rect l="l" t="t" r="r" b="b"/>
              <a:pathLst>
                <a:path w="16293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16292" y="20275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182;p41">
              <a:extLst>
                <a:ext uri="{FF2B5EF4-FFF2-40B4-BE49-F238E27FC236}">
                  <a16:creationId xmlns:a16="http://schemas.microsoft.com/office/drawing/2014/main" id="{1071618B-D592-450A-8DB5-346F66B3755C}"/>
                </a:ext>
              </a:extLst>
            </p:cNvPr>
            <p:cNvSpPr/>
            <p:nvPr/>
          </p:nvSpPr>
          <p:spPr>
            <a:xfrm>
              <a:off x="2174325" y="3096075"/>
              <a:ext cx="407325" cy="343500"/>
            </a:xfrm>
            <a:custGeom>
              <a:avLst/>
              <a:gdLst/>
              <a:ahLst/>
              <a:cxnLst/>
              <a:rect l="l" t="t" r="r" b="b"/>
              <a:pathLst>
                <a:path w="16293" h="13740" extrusionOk="0">
                  <a:moveTo>
                    <a:pt x="0" y="1"/>
                  </a:moveTo>
                  <a:lnTo>
                    <a:pt x="0" y="13740"/>
                  </a:lnTo>
                  <a:lnTo>
                    <a:pt x="16292" y="13740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1183;p41">
              <a:extLst>
                <a:ext uri="{FF2B5EF4-FFF2-40B4-BE49-F238E27FC236}">
                  <a16:creationId xmlns:a16="http://schemas.microsoft.com/office/drawing/2014/main" id="{65FD428C-D4D4-415D-A976-94428992E418}"/>
                </a:ext>
              </a:extLst>
            </p:cNvPr>
            <p:cNvSpPr/>
            <p:nvPr/>
          </p:nvSpPr>
          <p:spPr>
            <a:xfrm>
              <a:off x="2114275" y="3036050"/>
              <a:ext cx="436225" cy="866300"/>
            </a:xfrm>
            <a:custGeom>
              <a:avLst/>
              <a:gdLst/>
              <a:ahLst/>
              <a:cxnLst/>
              <a:rect l="l" t="t" r="r" b="b"/>
              <a:pathLst>
                <a:path w="17449" h="34652" extrusionOk="0">
                  <a:moveTo>
                    <a:pt x="16263" y="1155"/>
                  </a:moveTo>
                  <a:lnTo>
                    <a:pt x="16263" y="33527"/>
                  </a:lnTo>
                  <a:lnTo>
                    <a:pt x="1095" y="33527"/>
                  </a:lnTo>
                  <a:lnTo>
                    <a:pt x="1095" y="1155"/>
                  </a:lnTo>
                  <a:close/>
                  <a:moveTo>
                    <a:pt x="1" y="0"/>
                  </a:moveTo>
                  <a:lnTo>
                    <a:pt x="1" y="34651"/>
                  </a:lnTo>
                  <a:lnTo>
                    <a:pt x="17448" y="34651"/>
                  </a:lnTo>
                  <a:lnTo>
                    <a:pt x="1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1184;p41">
            <a:extLst>
              <a:ext uri="{FF2B5EF4-FFF2-40B4-BE49-F238E27FC236}">
                <a16:creationId xmlns:a16="http://schemas.microsoft.com/office/drawing/2014/main" id="{CDE30427-AE30-479E-AE7A-4883D6CA0276}"/>
              </a:ext>
            </a:extLst>
          </p:cNvPr>
          <p:cNvGrpSpPr/>
          <p:nvPr/>
        </p:nvGrpSpPr>
        <p:grpSpPr>
          <a:xfrm rot="16200000">
            <a:off x="7500941" y="528874"/>
            <a:ext cx="1552163" cy="755352"/>
            <a:chOff x="359700" y="4031500"/>
            <a:chExt cx="2217375" cy="1079075"/>
          </a:xfrm>
        </p:grpSpPr>
        <p:sp>
          <p:nvSpPr>
            <p:cNvPr id="94" name="Google Shape;1185;p41">
              <a:extLst>
                <a:ext uri="{FF2B5EF4-FFF2-40B4-BE49-F238E27FC236}">
                  <a16:creationId xmlns:a16="http://schemas.microsoft.com/office/drawing/2014/main" id="{E63D8459-13BC-4112-80A6-0888BA4461B7}"/>
                </a:ext>
              </a:extLst>
            </p:cNvPr>
            <p:cNvSpPr/>
            <p:nvPr/>
          </p:nvSpPr>
          <p:spPr>
            <a:xfrm>
              <a:off x="463050" y="4094575"/>
              <a:ext cx="2114025" cy="1016000"/>
            </a:xfrm>
            <a:custGeom>
              <a:avLst/>
              <a:gdLst/>
              <a:ahLst/>
              <a:cxnLst/>
              <a:rect l="l" t="t" r="r" b="b"/>
              <a:pathLst>
                <a:path w="84561" h="40640" extrusionOk="0">
                  <a:moveTo>
                    <a:pt x="76901" y="12068"/>
                  </a:moveTo>
                  <a:lnTo>
                    <a:pt x="76901" y="33040"/>
                  </a:lnTo>
                  <a:lnTo>
                    <a:pt x="33344" y="33040"/>
                  </a:lnTo>
                  <a:lnTo>
                    <a:pt x="76901" y="12068"/>
                  </a:lnTo>
                  <a:close/>
                  <a:moveTo>
                    <a:pt x="84561" y="1"/>
                  </a:moveTo>
                  <a:lnTo>
                    <a:pt x="0" y="40639"/>
                  </a:lnTo>
                  <a:lnTo>
                    <a:pt x="84561" y="40639"/>
                  </a:lnTo>
                  <a:lnTo>
                    <a:pt x="84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186;p41">
              <a:extLst>
                <a:ext uri="{FF2B5EF4-FFF2-40B4-BE49-F238E27FC236}">
                  <a16:creationId xmlns:a16="http://schemas.microsoft.com/office/drawing/2014/main" id="{26C4798F-F177-423E-B054-C281924B2C9D}"/>
                </a:ext>
              </a:extLst>
            </p:cNvPr>
            <p:cNvSpPr/>
            <p:nvPr/>
          </p:nvSpPr>
          <p:spPr>
            <a:xfrm>
              <a:off x="359700" y="4031500"/>
              <a:ext cx="2190800" cy="1054000"/>
            </a:xfrm>
            <a:custGeom>
              <a:avLst/>
              <a:gdLst/>
              <a:ahLst/>
              <a:cxnLst/>
              <a:rect l="l" t="t" r="r" b="b"/>
              <a:pathLst>
                <a:path w="87632" h="42160" extrusionOk="0">
                  <a:moveTo>
                    <a:pt x="78847" y="13922"/>
                  </a:moveTo>
                  <a:lnTo>
                    <a:pt x="78847" y="33405"/>
                  </a:lnTo>
                  <a:lnTo>
                    <a:pt x="38329" y="33405"/>
                  </a:lnTo>
                  <a:lnTo>
                    <a:pt x="78847" y="13922"/>
                  </a:lnTo>
                  <a:close/>
                  <a:moveTo>
                    <a:pt x="80002" y="12129"/>
                  </a:moveTo>
                  <a:lnTo>
                    <a:pt x="33375" y="34560"/>
                  </a:lnTo>
                  <a:lnTo>
                    <a:pt x="80002" y="34560"/>
                  </a:lnTo>
                  <a:lnTo>
                    <a:pt x="80002" y="12129"/>
                  </a:lnTo>
                  <a:close/>
                  <a:moveTo>
                    <a:pt x="86476" y="1824"/>
                  </a:moveTo>
                  <a:lnTo>
                    <a:pt x="86476" y="41004"/>
                  </a:lnTo>
                  <a:lnTo>
                    <a:pt x="5016" y="41004"/>
                  </a:lnTo>
                  <a:lnTo>
                    <a:pt x="86476" y="1824"/>
                  </a:lnTo>
                  <a:close/>
                  <a:moveTo>
                    <a:pt x="87631" y="1"/>
                  </a:moveTo>
                  <a:lnTo>
                    <a:pt x="0" y="42159"/>
                  </a:lnTo>
                  <a:lnTo>
                    <a:pt x="87631" y="42159"/>
                  </a:lnTo>
                  <a:lnTo>
                    <a:pt x="87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1193;p41">
            <a:extLst>
              <a:ext uri="{FF2B5EF4-FFF2-40B4-BE49-F238E27FC236}">
                <a16:creationId xmlns:a16="http://schemas.microsoft.com/office/drawing/2014/main" id="{43F49D94-10DB-450D-9E8E-38AE0F702E3B}"/>
              </a:ext>
            </a:extLst>
          </p:cNvPr>
          <p:cNvGrpSpPr/>
          <p:nvPr/>
        </p:nvGrpSpPr>
        <p:grpSpPr>
          <a:xfrm>
            <a:off x="8271947" y="1518487"/>
            <a:ext cx="246838" cy="387257"/>
            <a:chOff x="404525" y="4002625"/>
            <a:chExt cx="352625" cy="553225"/>
          </a:xfrm>
        </p:grpSpPr>
        <p:sp>
          <p:nvSpPr>
            <p:cNvPr id="97" name="Google Shape;1194;p41">
              <a:extLst>
                <a:ext uri="{FF2B5EF4-FFF2-40B4-BE49-F238E27FC236}">
                  <a16:creationId xmlns:a16="http://schemas.microsoft.com/office/drawing/2014/main" id="{B5C68BD5-BA11-4D11-A9F6-71EA6FDA7124}"/>
                </a:ext>
              </a:extLst>
            </p:cNvPr>
            <p:cNvSpPr/>
            <p:nvPr/>
          </p:nvSpPr>
          <p:spPr>
            <a:xfrm>
              <a:off x="449375" y="4049750"/>
              <a:ext cx="307775" cy="506100"/>
            </a:xfrm>
            <a:custGeom>
              <a:avLst/>
              <a:gdLst/>
              <a:ahLst/>
              <a:cxnLst/>
              <a:rect l="l" t="t" r="r" b="b"/>
              <a:pathLst>
                <a:path w="12311" h="20244" extrusionOk="0">
                  <a:moveTo>
                    <a:pt x="0" y="0"/>
                  </a:moveTo>
                  <a:lnTo>
                    <a:pt x="0" y="20244"/>
                  </a:lnTo>
                  <a:lnTo>
                    <a:pt x="12310" y="20244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195;p41">
              <a:extLst>
                <a:ext uri="{FF2B5EF4-FFF2-40B4-BE49-F238E27FC236}">
                  <a16:creationId xmlns:a16="http://schemas.microsoft.com/office/drawing/2014/main" id="{6D5F583D-192A-47E0-BCC6-7EE282CE87F3}"/>
                </a:ext>
              </a:extLst>
            </p:cNvPr>
            <p:cNvSpPr/>
            <p:nvPr/>
          </p:nvSpPr>
          <p:spPr>
            <a:xfrm>
              <a:off x="510925" y="4017075"/>
              <a:ext cx="124625" cy="506850"/>
            </a:xfrm>
            <a:custGeom>
              <a:avLst/>
              <a:gdLst/>
              <a:ahLst/>
              <a:cxnLst/>
              <a:rect l="l" t="t" r="r" b="b"/>
              <a:pathLst>
                <a:path w="4985" h="20274" extrusionOk="0">
                  <a:moveTo>
                    <a:pt x="0" y="0"/>
                  </a:moveTo>
                  <a:lnTo>
                    <a:pt x="0" y="20274"/>
                  </a:lnTo>
                  <a:lnTo>
                    <a:pt x="4985" y="20274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1196;p41">
              <a:extLst>
                <a:ext uri="{FF2B5EF4-FFF2-40B4-BE49-F238E27FC236}">
                  <a16:creationId xmlns:a16="http://schemas.microsoft.com/office/drawing/2014/main" id="{829EBE93-A598-4D15-871F-D92772E3F157}"/>
                </a:ext>
              </a:extLst>
            </p:cNvPr>
            <p:cNvSpPr/>
            <p:nvPr/>
          </p:nvSpPr>
          <p:spPr>
            <a:xfrm>
              <a:off x="404525" y="4002625"/>
              <a:ext cx="337425" cy="534225"/>
            </a:xfrm>
            <a:custGeom>
              <a:avLst/>
              <a:gdLst/>
              <a:ahLst/>
              <a:cxnLst/>
              <a:rect l="l" t="t" r="r" b="b"/>
              <a:pathLst>
                <a:path w="13497" h="21369" extrusionOk="0">
                  <a:moveTo>
                    <a:pt x="12341" y="1125"/>
                  </a:moveTo>
                  <a:lnTo>
                    <a:pt x="12341" y="20244"/>
                  </a:lnTo>
                  <a:lnTo>
                    <a:pt x="1125" y="20244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12919" y="21369"/>
                  </a:lnTo>
                  <a:cubicBezTo>
                    <a:pt x="13223" y="21369"/>
                    <a:pt x="13496" y="21156"/>
                    <a:pt x="13436" y="20822"/>
                  </a:cubicBezTo>
                  <a:lnTo>
                    <a:pt x="13436" y="548"/>
                  </a:lnTo>
                  <a:cubicBezTo>
                    <a:pt x="13436" y="244"/>
                    <a:pt x="13192" y="1"/>
                    <a:pt x="12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197;p41">
              <a:extLst>
                <a:ext uri="{FF2B5EF4-FFF2-40B4-BE49-F238E27FC236}">
                  <a16:creationId xmlns:a16="http://schemas.microsoft.com/office/drawing/2014/main" id="{D3F631B1-4D47-4E83-A75F-40F2B5E620B9}"/>
                </a:ext>
              </a:extLst>
            </p:cNvPr>
            <p:cNvSpPr/>
            <p:nvPr/>
          </p:nvSpPr>
          <p:spPr>
            <a:xfrm>
              <a:off x="496475" y="4002625"/>
              <a:ext cx="152775" cy="534225"/>
            </a:xfrm>
            <a:custGeom>
              <a:avLst/>
              <a:gdLst/>
              <a:ahLst/>
              <a:cxnLst/>
              <a:rect l="l" t="t" r="r" b="b"/>
              <a:pathLst>
                <a:path w="6111" h="21369" extrusionOk="0">
                  <a:moveTo>
                    <a:pt x="4985" y="1125"/>
                  </a:moveTo>
                  <a:lnTo>
                    <a:pt x="4985" y="20244"/>
                  </a:lnTo>
                  <a:lnTo>
                    <a:pt x="1156" y="20244"/>
                  </a:lnTo>
                  <a:lnTo>
                    <a:pt x="1156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lnTo>
                    <a:pt x="1" y="20822"/>
                  </a:lnTo>
                  <a:cubicBezTo>
                    <a:pt x="1" y="21126"/>
                    <a:pt x="274" y="21369"/>
                    <a:pt x="578" y="21369"/>
                  </a:cubicBezTo>
                  <a:lnTo>
                    <a:pt x="5563" y="21369"/>
                  </a:lnTo>
                  <a:cubicBezTo>
                    <a:pt x="5867" y="21369"/>
                    <a:pt x="6110" y="21156"/>
                    <a:pt x="6110" y="20822"/>
                  </a:cubicBezTo>
                  <a:lnTo>
                    <a:pt x="6110" y="548"/>
                  </a:lnTo>
                  <a:cubicBezTo>
                    <a:pt x="6110" y="244"/>
                    <a:pt x="5837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198;p41">
              <a:extLst>
                <a:ext uri="{FF2B5EF4-FFF2-40B4-BE49-F238E27FC236}">
                  <a16:creationId xmlns:a16="http://schemas.microsoft.com/office/drawing/2014/main" id="{EBE5441E-9C12-47E0-803B-0EC183ECFC2C}"/>
                </a:ext>
              </a:extLst>
            </p:cNvPr>
            <p:cNvSpPr/>
            <p:nvPr/>
          </p:nvSpPr>
          <p:spPr>
            <a:xfrm>
              <a:off x="496475" y="4172850"/>
              <a:ext cx="154275" cy="154275"/>
            </a:xfrm>
            <a:custGeom>
              <a:avLst/>
              <a:gdLst/>
              <a:ahLst/>
              <a:cxnLst/>
              <a:rect l="l" t="t" r="r" b="b"/>
              <a:pathLst>
                <a:path w="6171" h="6171" extrusionOk="0">
                  <a:moveTo>
                    <a:pt x="3071" y="1186"/>
                  </a:moveTo>
                  <a:cubicBezTo>
                    <a:pt x="4104" y="1186"/>
                    <a:pt x="4985" y="2037"/>
                    <a:pt x="5016" y="3131"/>
                  </a:cubicBezTo>
                  <a:cubicBezTo>
                    <a:pt x="5016" y="4195"/>
                    <a:pt x="4134" y="5076"/>
                    <a:pt x="3071" y="5076"/>
                  </a:cubicBezTo>
                  <a:cubicBezTo>
                    <a:pt x="2007" y="5076"/>
                    <a:pt x="1125" y="4195"/>
                    <a:pt x="1125" y="3131"/>
                  </a:cubicBezTo>
                  <a:cubicBezTo>
                    <a:pt x="1125" y="2067"/>
                    <a:pt x="2007" y="1186"/>
                    <a:pt x="3071" y="1186"/>
                  </a:cubicBezTo>
                  <a:close/>
                  <a:moveTo>
                    <a:pt x="3071" y="0"/>
                  </a:moveTo>
                  <a:cubicBezTo>
                    <a:pt x="1368" y="0"/>
                    <a:pt x="1" y="1429"/>
                    <a:pt x="1" y="3101"/>
                  </a:cubicBezTo>
                  <a:cubicBezTo>
                    <a:pt x="1" y="4803"/>
                    <a:pt x="1399" y="6171"/>
                    <a:pt x="3071" y="6171"/>
                  </a:cubicBezTo>
                  <a:cubicBezTo>
                    <a:pt x="4742" y="6171"/>
                    <a:pt x="6110" y="4803"/>
                    <a:pt x="6171" y="3101"/>
                  </a:cubicBezTo>
                  <a:cubicBezTo>
                    <a:pt x="6171" y="1398"/>
                    <a:pt x="474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199;p41">
            <a:extLst>
              <a:ext uri="{FF2B5EF4-FFF2-40B4-BE49-F238E27FC236}">
                <a16:creationId xmlns:a16="http://schemas.microsoft.com/office/drawing/2014/main" id="{8FBE02D3-222E-4C2B-A4F4-B55766D1C906}"/>
              </a:ext>
            </a:extLst>
          </p:cNvPr>
          <p:cNvGrpSpPr/>
          <p:nvPr/>
        </p:nvGrpSpPr>
        <p:grpSpPr>
          <a:xfrm>
            <a:off x="192030" y="4738997"/>
            <a:ext cx="214917" cy="230335"/>
            <a:chOff x="424275" y="4593075"/>
            <a:chExt cx="307025" cy="329050"/>
          </a:xfrm>
        </p:grpSpPr>
        <p:sp>
          <p:nvSpPr>
            <p:cNvPr id="103" name="Google Shape;1200;p41">
              <a:extLst>
                <a:ext uri="{FF2B5EF4-FFF2-40B4-BE49-F238E27FC236}">
                  <a16:creationId xmlns:a16="http://schemas.microsoft.com/office/drawing/2014/main" id="{F8686C9F-98D9-4862-8C5D-8C1457154BEF}"/>
                </a:ext>
              </a:extLst>
            </p:cNvPr>
            <p:cNvSpPr/>
            <p:nvPr/>
          </p:nvSpPr>
          <p:spPr>
            <a:xfrm>
              <a:off x="424275" y="4593075"/>
              <a:ext cx="307025" cy="98800"/>
            </a:xfrm>
            <a:custGeom>
              <a:avLst/>
              <a:gdLst/>
              <a:ahLst/>
              <a:cxnLst/>
              <a:rect l="l" t="t" r="r" b="b"/>
              <a:pathLst>
                <a:path w="12281" h="3952" extrusionOk="0">
                  <a:moveTo>
                    <a:pt x="11126" y="1155"/>
                  </a:moveTo>
                  <a:lnTo>
                    <a:pt x="11126" y="2827"/>
                  </a:lnTo>
                  <a:lnTo>
                    <a:pt x="1156" y="2827"/>
                  </a:lnTo>
                  <a:lnTo>
                    <a:pt x="1156" y="1155"/>
                  </a:lnTo>
                  <a:close/>
                  <a:moveTo>
                    <a:pt x="578" y="0"/>
                  </a:moveTo>
                  <a:cubicBezTo>
                    <a:pt x="275" y="0"/>
                    <a:pt x="1" y="274"/>
                    <a:pt x="1" y="578"/>
                  </a:cubicBezTo>
                  <a:lnTo>
                    <a:pt x="1" y="3374"/>
                  </a:lnTo>
                  <a:cubicBezTo>
                    <a:pt x="1" y="3678"/>
                    <a:pt x="275" y="3951"/>
                    <a:pt x="578" y="3951"/>
                  </a:cubicBezTo>
                  <a:lnTo>
                    <a:pt x="11703" y="3951"/>
                  </a:lnTo>
                  <a:cubicBezTo>
                    <a:pt x="12007" y="3951"/>
                    <a:pt x="12281" y="3678"/>
                    <a:pt x="12281" y="3374"/>
                  </a:cubicBezTo>
                  <a:lnTo>
                    <a:pt x="12281" y="578"/>
                  </a:lnTo>
                  <a:cubicBezTo>
                    <a:pt x="12281" y="274"/>
                    <a:pt x="12007" y="0"/>
                    <a:pt x="1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201;p41">
              <a:extLst>
                <a:ext uri="{FF2B5EF4-FFF2-40B4-BE49-F238E27FC236}">
                  <a16:creationId xmlns:a16="http://schemas.microsoft.com/office/drawing/2014/main" id="{F48F13AD-DED8-4D7B-A23B-D2E46CBD5E72}"/>
                </a:ext>
              </a:extLst>
            </p:cNvPr>
            <p:cNvSpPr/>
            <p:nvPr/>
          </p:nvSpPr>
          <p:spPr>
            <a:xfrm>
              <a:off x="480525" y="4662200"/>
              <a:ext cx="194550" cy="161125"/>
            </a:xfrm>
            <a:custGeom>
              <a:avLst/>
              <a:gdLst/>
              <a:ahLst/>
              <a:cxnLst/>
              <a:rect l="l" t="t" r="r" b="b"/>
              <a:pathLst>
                <a:path w="7782" h="6445" extrusionOk="0">
                  <a:moveTo>
                    <a:pt x="6657" y="1156"/>
                  </a:moveTo>
                  <a:lnTo>
                    <a:pt x="6657" y="5290"/>
                  </a:lnTo>
                  <a:lnTo>
                    <a:pt x="1125" y="5290"/>
                  </a:lnTo>
                  <a:lnTo>
                    <a:pt x="1125" y="1156"/>
                  </a:ln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9"/>
                  </a:cubicBezTo>
                  <a:lnTo>
                    <a:pt x="0" y="5867"/>
                  </a:lnTo>
                  <a:cubicBezTo>
                    <a:pt x="0" y="6171"/>
                    <a:pt x="274" y="6445"/>
                    <a:pt x="578" y="6445"/>
                  </a:cubicBezTo>
                  <a:lnTo>
                    <a:pt x="7204" y="6445"/>
                  </a:lnTo>
                  <a:cubicBezTo>
                    <a:pt x="7508" y="6445"/>
                    <a:pt x="7782" y="6202"/>
                    <a:pt x="7782" y="5867"/>
                  </a:cubicBezTo>
                  <a:lnTo>
                    <a:pt x="7782" y="579"/>
                  </a:lnTo>
                  <a:cubicBezTo>
                    <a:pt x="7782" y="275"/>
                    <a:pt x="7508" y="1"/>
                    <a:pt x="7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202;p41">
              <a:extLst>
                <a:ext uri="{FF2B5EF4-FFF2-40B4-BE49-F238E27FC236}">
                  <a16:creationId xmlns:a16="http://schemas.microsoft.com/office/drawing/2014/main" id="{06AA789D-A856-46B7-AB07-366D4FFF5B44}"/>
                </a:ext>
              </a:extLst>
            </p:cNvPr>
            <p:cNvSpPr/>
            <p:nvPr/>
          </p:nvSpPr>
          <p:spPr>
            <a:xfrm>
              <a:off x="563350" y="4794425"/>
              <a:ext cx="28150" cy="127700"/>
            </a:xfrm>
            <a:custGeom>
              <a:avLst/>
              <a:gdLst/>
              <a:ahLst/>
              <a:cxnLst/>
              <a:rect l="l" t="t" r="r" b="b"/>
              <a:pathLst>
                <a:path w="1126" h="5108" extrusionOk="0">
                  <a:moveTo>
                    <a:pt x="547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4530"/>
                  </a:lnTo>
                  <a:cubicBezTo>
                    <a:pt x="0" y="4834"/>
                    <a:pt x="244" y="5107"/>
                    <a:pt x="547" y="5107"/>
                  </a:cubicBezTo>
                  <a:cubicBezTo>
                    <a:pt x="912" y="5107"/>
                    <a:pt x="1125" y="4864"/>
                    <a:pt x="1125" y="4530"/>
                  </a:cubicBezTo>
                  <a:lnTo>
                    <a:pt x="1125" y="578"/>
                  </a:lnTo>
                  <a:cubicBezTo>
                    <a:pt x="1125" y="274"/>
                    <a:pt x="851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203;p41">
            <a:extLst>
              <a:ext uri="{FF2B5EF4-FFF2-40B4-BE49-F238E27FC236}">
                <a16:creationId xmlns:a16="http://schemas.microsoft.com/office/drawing/2014/main" id="{2FDCA2FC-5E2B-4267-AC8A-52CF8100D1A5}"/>
              </a:ext>
            </a:extLst>
          </p:cNvPr>
          <p:cNvGrpSpPr/>
          <p:nvPr/>
        </p:nvGrpSpPr>
        <p:grpSpPr>
          <a:xfrm>
            <a:off x="8715845" y="2113905"/>
            <a:ext cx="214918" cy="250565"/>
            <a:chOff x="6571050" y="2495000"/>
            <a:chExt cx="307025" cy="357950"/>
          </a:xfrm>
        </p:grpSpPr>
        <p:sp>
          <p:nvSpPr>
            <p:cNvPr id="107" name="Google Shape;1204;p41">
              <a:extLst>
                <a:ext uri="{FF2B5EF4-FFF2-40B4-BE49-F238E27FC236}">
                  <a16:creationId xmlns:a16="http://schemas.microsoft.com/office/drawing/2014/main" id="{AF6B7BBE-B92E-4DBA-B332-DDF3DE20CED8}"/>
                </a:ext>
              </a:extLst>
            </p:cNvPr>
            <p:cNvSpPr/>
            <p:nvPr/>
          </p:nvSpPr>
          <p:spPr>
            <a:xfrm>
              <a:off x="6571050" y="2495000"/>
              <a:ext cx="307025" cy="98825"/>
            </a:xfrm>
            <a:custGeom>
              <a:avLst/>
              <a:gdLst/>
              <a:ahLst/>
              <a:cxnLst/>
              <a:rect l="l" t="t" r="r" b="b"/>
              <a:pathLst>
                <a:path w="12281" h="3953" extrusionOk="0">
                  <a:moveTo>
                    <a:pt x="11126" y="1125"/>
                  </a:moveTo>
                  <a:lnTo>
                    <a:pt x="11126" y="2797"/>
                  </a:lnTo>
                  <a:lnTo>
                    <a:pt x="1125" y="2797"/>
                  </a:lnTo>
                  <a:lnTo>
                    <a:pt x="1125" y="1125"/>
                  </a:lnTo>
                  <a:close/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lnTo>
                    <a:pt x="1" y="3375"/>
                  </a:lnTo>
                  <a:cubicBezTo>
                    <a:pt x="1" y="3679"/>
                    <a:pt x="274" y="3952"/>
                    <a:pt x="578" y="3952"/>
                  </a:cubicBezTo>
                  <a:lnTo>
                    <a:pt x="11703" y="3952"/>
                  </a:lnTo>
                  <a:cubicBezTo>
                    <a:pt x="12007" y="3952"/>
                    <a:pt x="12281" y="3679"/>
                    <a:pt x="12281" y="3375"/>
                  </a:cubicBezTo>
                  <a:lnTo>
                    <a:pt x="12281" y="578"/>
                  </a:lnTo>
                  <a:cubicBezTo>
                    <a:pt x="12281" y="274"/>
                    <a:pt x="12007" y="1"/>
                    <a:pt x="11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205;p41">
              <a:extLst>
                <a:ext uri="{FF2B5EF4-FFF2-40B4-BE49-F238E27FC236}">
                  <a16:creationId xmlns:a16="http://schemas.microsoft.com/office/drawing/2014/main" id="{EB6B6F56-088D-4EE7-B2CB-3E5DBAB74041}"/>
                </a:ext>
              </a:extLst>
            </p:cNvPr>
            <p:cNvSpPr/>
            <p:nvPr/>
          </p:nvSpPr>
          <p:spPr>
            <a:xfrm>
              <a:off x="6597650" y="2563400"/>
              <a:ext cx="253825" cy="161125"/>
            </a:xfrm>
            <a:custGeom>
              <a:avLst/>
              <a:gdLst/>
              <a:ahLst/>
              <a:cxnLst/>
              <a:rect l="l" t="t" r="r" b="b"/>
              <a:pathLst>
                <a:path w="10153" h="6445" extrusionOk="0">
                  <a:moveTo>
                    <a:pt x="7934" y="1186"/>
                  </a:moveTo>
                  <a:lnTo>
                    <a:pt x="8846" y="5320"/>
                  </a:lnTo>
                  <a:lnTo>
                    <a:pt x="1338" y="5320"/>
                  </a:lnTo>
                  <a:lnTo>
                    <a:pt x="2189" y="1186"/>
                  </a:lnTo>
                  <a:close/>
                  <a:moveTo>
                    <a:pt x="1733" y="0"/>
                  </a:moveTo>
                  <a:cubicBezTo>
                    <a:pt x="1490" y="0"/>
                    <a:pt x="1216" y="183"/>
                    <a:pt x="1186" y="456"/>
                  </a:cubicBezTo>
                  <a:lnTo>
                    <a:pt x="31" y="5745"/>
                  </a:lnTo>
                  <a:cubicBezTo>
                    <a:pt x="1" y="5928"/>
                    <a:pt x="31" y="6080"/>
                    <a:pt x="153" y="6232"/>
                  </a:cubicBezTo>
                  <a:cubicBezTo>
                    <a:pt x="274" y="6383"/>
                    <a:pt x="426" y="6444"/>
                    <a:pt x="609" y="6444"/>
                  </a:cubicBezTo>
                  <a:lnTo>
                    <a:pt x="9545" y="6444"/>
                  </a:lnTo>
                  <a:cubicBezTo>
                    <a:pt x="9727" y="6444"/>
                    <a:pt x="9879" y="6383"/>
                    <a:pt x="10001" y="6232"/>
                  </a:cubicBezTo>
                  <a:cubicBezTo>
                    <a:pt x="10092" y="6080"/>
                    <a:pt x="10153" y="5897"/>
                    <a:pt x="10092" y="5745"/>
                  </a:cubicBezTo>
                  <a:lnTo>
                    <a:pt x="8967" y="456"/>
                  </a:lnTo>
                  <a:cubicBezTo>
                    <a:pt x="8876" y="183"/>
                    <a:pt x="8663" y="0"/>
                    <a:pt x="8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206;p41">
              <a:extLst>
                <a:ext uri="{FF2B5EF4-FFF2-40B4-BE49-F238E27FC236}">
                  <a16:creationId xmlns:a16="http://schemas.microsoft.com/office/drawing/2014/main" id="{66FBE578-A1B7-4361-AB61-1DBC1B710481}"/>
                </a:ext>
              </a:extLst>
            </p:cNvPr>
            <p:cNvSpPr/>
            <p:nvPr/>
          </p:nvSpPr>
          <p:spPr>
            <a:xfrm>
              <a:off x="6710875" y="2697150"/>
              <a:ext cx="28150" cy="155800"/>
            </a:xfrm>
            <a:custGeom>
              <a:avLst/>
              <a:gdLst/>
              <a:ahLst/>
              <a:cxnLst/>
              <a:rect l="l" t="t" r="r" b="b"/>
              <a:pathLst>
                <a:path w="1126" h="6232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lnTo>
                    <a:pt x="1" y="5654"/>
                  </a:lnTo>
                  <a:cubicBezTo>
                    <a:pt x="1" y="5958"/>
                    <a:pt x="244" y="6231"/>
                    <a:pt x="548" y="6231"/>
                  </a:cubicBezTo>
                  <a:cubicBezTo>
                    <a:pt x="852" y="6231"/>
                    <a:pt x="1125" y="5958"/>
                    <a:pt x="1125" y="5654"/>
                  </a:cubicBezTo>
                  <a:lnTo>
                    <a:pt x="1125" y="578"/>
                  </a:lnTo>
                  <a:cubicBezTo>
                    <a:pt x="1125" y="274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215;p41">
            <a:extLst>
              <a:ext uri="{FF2B5EF4-FFF2-40B4-BE49-F238E27FC236}">
                <a16:creationId xmlns:a16="http://schemas.microsoft.com/office/drawing/2014/main" id="{C94F1867-B410-4C34-BD94-6B6A2654B4C9}"/>
              </a:ext>
            </a:extLst>
          </p:cNvPr>
          <p:cNvGrpSpPr/>
          <p:nvPr/>
        </p:nvGrpSpPr>
        <p:grpSpPr>
          <a:xfrm rot="16355971">
            <a:off x="-76359" y="3507519"/>
            <a:ext cx="1346393" cy="866745"/>
            <a:chOff x="823225" y="4003400"/>
            <a:chExt cx="1571500" cy="772825"/>
          </a:xfrm>
        </p:grpSpPr>
        <p:sp>
          <p:nvSpPr>
            <p:cNvPr id="111" name="Google Shape;1216;p41">
              <a:extLst>
                <a:ext uri="{FF2B5EF4-FFF2-40B4-BE49-F238E27FC236}">
                  <a16:creationId xmlns:a16="http://schemas.microsoft.com/office/drawing/2014/main" id="{35BEC99C-9973-4A84-8E09-5018B42B7FDD}"/>
                </a:ext>
              </a:extLst>
            </p:cNvPr>
            <p:cNvSpPr/>
            <p:nvPr/>
          </p:nvSpPr>
          <p:spPr>
            <a:xfrm>
              <a:off x="865025" y="4054300"/>
              <a:ext cx="1493975" cy="721925"/>
            </a:xfrm>
            <a:custGeom>
              <a:avLst/>
              <a:gdLst/>
              <a:ahLst/>
              <a:cxnLst/>
              <a:rect l="l" t="t" r="r" b="b"/>
              <a:pathLst>
                <a:path w="59759" h="28877" extrusionOk="0">
                  <a:moveTo>
                    <a:pt x="34895" y="5715"/>
                  </a:moveTo>
                  <a:lnTo>
                    <a:pt x="5715" y="19818"/>
                  </a:lnTo>
                  <a:lnTo>
                    <a:pt x="5715" y="5715"/>
                  </a:lnTo>
                  <a:close/>
                  <a:moveTo>
                    <a:pt x="0" y="1"/>
                  </a:moveTo>
                  <a:lnTo>
                    <a:pt x="0" y="28876"/>
                  </a:lnTo>
                  <a:lnTo>
                    <a:pt x="59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217;p41">
              <a:extLst>
                <a:ext uri="{FF2B5EF4-FFF2-40B4-BE49-F238E27FC236}">
                  <a16:creationId xmlns:a16="http://schemas.microsoft.com/office/drawing/2014/main" id="{FFA97885-237E-4EAE-955C-9D1BE4C88DB2}"/>
                </a:ext>
              </a:extLst>
            </p:cNvPr>
            <p:cNvSpPr/>
            <p:nvPr/>
          </p:nvSpPr>
          <p:spPr>
            <a:xfrm>
              <a:off x="823225" y="4003400"/>
              <a:ext cx="1571500" cy="759150"/>
            </a:xfrm>
            <a:custGeom>
              <a:avLst/>
              <a:gdLst/>
              <a:ahLst/>
              <a:cxnLst/>
              <a:rect l="l" t="t" r="r" b="b"/>
              <a:pathLst>
                <a:path w="62860" h="30366" extrusionOk="0">
                  <a:moveTo>
                    <a:pt x="32980" y="6839"/>
                  </a:moveTo>
                  <a:lnTo>
                    <a:pt x="6840" y="19453"/>
                  </a:lnTo>
                  <a:lnTo>
                    <a:pt x="6840" y="6839"/>
                  </a:lnTo>
                  <a:close/>
                  <a:moveTo>
                    <a:pt x="5685" y="5684"/>
                  </a:moveTo>
                  <a:lnTo>
                    <a:pt x="5685" y="21277"/>
                  </a:lnTo>
                  <a:lnTo>
                    <a:pt x="37965" y="5684"/>
                  </a:lnTo>
                  <a:close/>
                  <a:moveTo>
                    <a:pt x="57874" y="1125"/>
                  </a:moveTo>
                  <a:lnTo>
                    <a:pt x="1125" y="28541"/>
                  </a:lnTo>
                  <a:lnTo>
                    <a:pt x="1125" y="1125"/>
                  </a:lnTo>
                  <a:close/>
                  <a:moveTo>
                    <a:pt x="1" y="0"/>
                  </a:moveTo>
                  <a:lnTo>
                    <a:pt x="1" y="30365"/>
                  </a:lnTo>
                  <a:lnTo>
                    <a:pt x="628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218;p41">
            <a:extLst>
              <a:ext uri="{FF2B5EF4-FFF2-40B4-BE49-F238E27FC236}">
                <a16:creationId xmlns:a16="http://schemas.microsoft.com/office/drawing/2014/main" id="{90BC91E1-F111-4880-8024-957D8BE85C84}"/>
              </a:ext>
            </a:extLst>
          </p:cNvPr>
          <p:cNvGrpSpPr/>
          <p:nvPr/>
        </p:nvGrpSpPr>
        <p:grpSpPr>
          <a:xfrm>
            <a:off x="8715860" y="76210"/>
            <a:ext cx="346832" cy="1809080"/>
            <a:chOff x="4713875" y="2486650"/>
            <a:chExt cx="495475" cy="2584400"/>
          </a:xfrm>
        </p:grpSpPr>
        <p:sp>
          <p:nvSpPr>
            <p:cNvPr id="114" name="Google Shape;1219;p41">
              <a:extLst>
                <a:ext uri="{FF2B5EF4-FFF2-40B4-BE49-F238E27FC236}">
                  <a16:creationId xmlns:a16="http://schemas.microsoft.com/office/drawing/2014/main" id="{3D81119B-836C-4F6A-91A4-5E2543E10FD4}"/>
                </a:ext>
              </a:extLst>
            </p:cNvPr>
            <p:cNvSpPr/>
            <p:nvPr/>
          </p:nvSpPr>
          <p:spPr>
            <a:xfrm>
              <a:off x="4772400" y="2544400"/>
              <a:ext cx="436950" cy="2526650"/>
            </a:xfrm>
            <a:custGeom>
              <a:avLst/>
              <a:gdLst/>
              <a:ahLst/>
              <a:cxnLst/>
              <a:rect l="l" t="t" r="r" b="b"/>
              <a:pathLst>
                <a:path w="17478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7478" y="101066"/>
                  </a:lnTo>
                  <a:lnTo>
                    <a:pt x="17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220;p41">
              <a:extLst>
                <a:ext uri="{FF2B5EF4-FFF2-40B4-BE49-F238E27FC236}">
                  <a16:creationId xmlns:a16="http://schemas.microsoft.com/office/drawing/2014/main" id="{DE35570C-F8F9-42D2-924D-AA3CD44D4667}"/>
                </a:ext>
              </a:extLst>
            </p:cNvPr>
            <p:cNvSpPr/>
            <p:nvPr/>
          </p:nvSpPr>
          <p:spPr>
            <a:xfrm>
              <a:off x="4713875" y="2486650"/>
              <a:ext cx="465850" cy="2554775"/>
            </a:xfrm>
            <a:custGeom>
              <a:avLst/>
              <a:gdLst/>
              <a:ahLst/>
              <a:cxnLst/>
              <a:rect l="l" t="t" r="r" b="b"/>
              <a:pathLst>
                <a:path w="18634" h="102191" extrusionOk="0">
                  <a:moveTo>
                    <a:pt x="17448" y="1125"/>
                  </a:moveTo>
                  <a:lnTo>
                    <a:pt x="17448" y="101066"/>
                  </a:lnTo>
                  <a:lnTo>
                    <a:pt x="1095" y="101066"/>
                  </a:lnTo>
                  <a:lnTo>
                    <a:pt x="1095" y="1125"/>
                  </a:lnTo>
                  <a:close/>
                  <a:moveTo>
                    <a:pt x="1" y="0"/>
                  </a:moveTo>
                  <a:lnTo>
                    <a:pt x="1" y="102190"/>
                  </a:lnTo>
                  <a:lnTo>
                    <a:pt x="18633" y="102190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221;p41">
              <a:extLst>
                <a:ext uri="{FF2B5EF4-FFF2-40B4-BE49-F238E27FC236}">
                  <a16:creationId xmlns:a16="http://schemas.microsoft.com/office/drawing/2014/main" id="{98311FB8-B04D-484B-A3BD-08E5230C5728}"/>
                </a:ext>
              </a:extLst>
            </p:cNvPr>
            <p:cNvSpPr/>
            <p:nvPr/>
          </p:nvSpPr>
          <p:spPr>
            <a:xfrm>
              <a:off x="5036825" y="25824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222;p41">
              <a:extLst>
                <a:ext uri="{FF2B5EF4-FFF2-40B4-BE49-F238E27FC236}">
                  <a16:creationId xmlns:a16="http://schemas.microsoft.com/office/drawing/2014/main" id="{65D16FAC-743A-4ADC-B1E2-73BDE0A6BC89}"/>
                </a:ext>
              </a:extLst>
            </p:cNvPr>
            <p:cNvSpPr/>
            <p:nvPr/>
          </p:nvSpPr>
          <p:spPr>
            <a:xfrm>
              <a:off x="5036825" y="2796675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223;p41">
              <a:extLst>
                <a:ext uri="{FF2B5EF4-FFF2-40B4-BE49-F238E27FC236}">
                  <a16:creationId xmlns:a16="http://schemas.microsoft.com/office/drawing/2014/main" id="{34D166BD-AA7D-4C87-B489-3EA5AA387A42}"/>
                </a:ext>
              </a:extLst>
            </p:cNvPr>
            <p:cNvSpPr/>
            <p:nvPr/>
          </p:nvSpPr>
          <p:spPr>
            <a:xfrm>
              <a:off x="5036825" y="30117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224;p41">
              <a:extLst>
                <a:ext uri="{FF2B5EF4-FFF2-40B4-BE49-F238E27FC236}">
                  <a16:creationId xmlns:a16="http://schemas.microsoft.com/office/drawing/2014/main" id="{07219FE3-2D22-49A1-93F3-CAFDFF7B9949}"/>
                </a:ext>
              </a:extLst>
            </p:cNvPr>
            <p:cNvSpPr/>
            <p:nvPr/>
          </p:nvSpPr>
          <p:spPr>
            <a:xfrm>
              <a:off x="5036825" y="3225250"/>
              <a:ext cx="128450" cy="18275"/>
            </a:xfrm>
            <a:custGeom>
              <a:avLst/>
              <a:gdLst/>
              <a:ahLst/>
              <a:cxnLst/>
              <a:rect l="l" t="t" r="r" b="b"/>
              <a:pathLst>
                <a:path w="513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25;p41">
              <a:extLst>
                <a:ext uri="{FF2B5EF4-FFF2-40B4-BE49-F238E27FC236}">
                  <a16:creationId xmlns:a16="http://schemas.microsoft.com/office/drawing/2014/main" id="{D63A67CE-59C8-4DB6-9021-D3DC8E59D03C}"/>
                </a:ext>
              </a:extLst>
            </p:cNvPr>
            <p:cNvSpPr/>
            <p:nvPr/>
          </p:nvSpPr>
          <p:spPr>
            <a:xfrm>
              <a:off x="5036825" y="34403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26;p41">
              <a:extLst>
                <a:ext uri="{FF2B5EF4-FFF2-40B4-BE49-F238E27FC236}">
                  <a16:creationId xmlns:a16="http://schemas.microsoft.com/office/drawing/2014/main" id="{3178C0A1-488A-4E3B-AD75-9031E34403D2}"/>
                </a:ext>
              </a:extLst>
            </p:cNvPr>
            <p:cNvSpPr/>
            <p:nvPr/>
          </p:nvSpPr>
          <p:spPr>
            <a:xfrm>
              <a:off x="5036825" y="36546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7;p41">
              <a:extLst>
                <a:ext uri="{FF2B5EF4-FFF2-40B4-BE49-F238E27FC236}">
                  <a16:creationId xmlns:a16="http://schemas.microsoft.com/office/drawing/2014/main" id="{6ACF5AB8-DEE2-4B40-A46E-073C7F45E91C}"/>
                </a:ext>
              </a:extLst>
            </p:cNvPr>
            <p:cNvSpPr/>
            <p:nvPr/>
          </p:nvSpPr>
          <p:spPr>
            <a:xfrm>
              <a:off x="5036825" y="386890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28;p41">
              <a:extLst>
                <a:ext uri="{FF2B5EF4-FFF2-40B4-BE49-F238E27FC236}">
                  <a16:creationId xmlns:a16="http://schemas.microsoft.com/office/drawing/2014/main" id="{BA92FF8E-D81B-463F-936F-BC8CD3A7EF87}"/>
                </a:ext>
              </a:extLst>
            </p:cNvPr>
            <p:cNvSpPr/>
            <p:nvPr/>
          </p:nvSpPr>
          <p:spPr>
            <a:xfrm>
              <a:off x="5036825" y="408317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5138" y="700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29;p41">
              <a:extLst>
                <a:ext uri="{FF2B5EF4-FFF2-40B4-BE49-F238E27FC236}">
                  <a16:creationId xmlns:a16="http://schemas.microsoft.com/office/drawing/2014/main" id="{A21D1F94-B6A0-4A37-AC53-EF06B7750F13}"/>
                </a:ext>
              </a:extLst>
            </p:cNvPr>
            <p:cNvSpPr/>
            <p:nvPr/>
          </p:nvSpPr>
          <p:spPr>
            <a:xfrm>
              <a:off x="5036825" y="4297475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30;p41">
              <a:extLst>
                <a:ext uri="{FF2B5EF4-FFF2-40B4-BE49-F238E27FC236}">
                  <a16:creationId xmlns:a16="http://schemas.microsoft.com/office/drawing/2014/main" id="{225A96B0-1259-4B81-AEF8-2129320E1E33}"/>
                </a:ext>
              </a:extLst>
            </p:cNvPr>
            <p:cNvSpPr/>
            <p:nvPr/>
          </p:nvSpPr>
          <p:spPr>
            <a:xfrm>
              <a:off x="5036825" y="4512525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31;p41">
              <a:extLst>
                <a:ext uri="{FF2B5EF4-FFF2-40B4-BE49-F238E27FC236}">
                  <a16:creationId xmlns:a16="http://schemas.microsoft.com/office/drawing/2014/main" id="{FD0B712B-8C24-4371-9466-7FD776E9FAFF}"/>
                </a:ext>
              </a:extLst>
            </p:cNvPr>
            <p:cNvSpPr/>
            <p:nvPr/>
          </p:nvSpPr>
          <p:spPr>
            <a:xfrm>
              <a:off x="5036825" y="4726050"/>
              <a:ext cx="128450" cy="18250"/>
            </a:xfrm>
            <a:custGeom>
              <a:avLst/>
              <a:gdLst/>
              <a:ahLst/>
              <a:cxnLst/>
              <a:rect l="l" t="t" r="r" b="b"/>
              <a:pathLst>
                <a:path w="513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5138" y="73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32;p41">
              <a:extLst>
                <a:ext uri="{FF2B5EF4-FFF2-40B4-BE49-F238E27FC236}">
                  <a16:creationId xmlns:a16="http://schemas.microsoft.com/office/drawing/2014/main" id="{52DD70DF-DF05-4D38-AA10-AB1679D4D0A6}"/>
                </a:ext>
              </a:extLst>
            </p:cNvPr>
            <p:cNvSpPr/>
            <p:nvPr/>
          </p:nvSpPr>
          <p:spPr>
            <a:xfrm>
              <a:off x="5036825" y="4960100"/>
              <a:ext cx="128450" cy="17500"/>
            </a:xfrm>
            <a:custGeom>
              <a:avLst/>
              <a:gdLst/>
              <a:ahLst/>
              <a:cxnLst/>
              <a:rect l="l" t="t" r="r" b="b"/>
              <a:pathLst>
                <a:path w="5138" h="700" extrusionOk="0">
                  <a:moveTo>
                    <a:pt x="1" y="0"/>
                  </a:moveTo>
                  <a:lnTo>
                    <a:pt x="1" y="699"/>
                  </a:lnTo>
                  <a:lnTo>
                    <a:pt x="5138" y="699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33;p41">
              <a:extLst>
                <a:ext uri="{FF2B5EF4-FFF2-40B4-BE49-F238E27FC236}">
                  <a16:creationId xmlns:a16="http://schemas.microsoft.com/office/drawing/2014/main" id="{7F3D6753-4336-4B27-B1C8-6C5113E84CCC}"/>
                </a:ext>
              </a:extLst>
            </p:cNvPr>
            <p:cNvSpPr/>
            <p:nvPr/>
          </p:nvSpPr>
          <p:spPr>
            <a:xfrm>
              <a:off x="4831675" y="2500325"/>
              <a:ext cx="30400" cy="2526650"/>
            </a:xfrm>
            <a:custGeom>
              <a:avLst/>
              <a:gdLst/>
              <a:ahLst/>
              <a:cxnLst/>
              <a:rect l="l" t="t" r="r" b="b"/>
              <a:pathLst>
                <a:path w="1216" h="101066" extrusionOk="0">
                  <a:moveTo>
                    <a:pt x="0" y="1"/>
                  </a:moveTo>
                  <a:lnTo>
                    <a:pt x="0" y="101066"/>
                  </a:lnTo>
                  <a:lnTo>
                    <a:pt x="1216" y="1010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FF5514E-7B8D-44F5-88E7-CA7299AE2694}"/>
              </a:ext>
            </a:extLst>
          </p:cNvPr>
          <p:cNvSpPr/>
          <p:nvPr/>
        </p:nvSpPr>
        <p:spPr>
          <a:xfrm>
            <a:off x="1071562" y="501305"/>
            <a:ext cx="7000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3600" b="1" i="0" u="none" strike="noStrike" kern="0" cap="none" spc="0" normalizeH="0" baseline="0" noProof="0" dirty="0">
                <a:ln w="9525">
                  <a:solidFill>
                    <a:srgbClr val="D97245"/>
                  </a:solidFill>
                  <a:prstDash val="solid"/>
                </a:ln>
                <a:solidFill>
                  <a:srgbClr val="FFD4D4"/>
                </a:solidFill>
                <a:effectLst>
                  <a:outerShdw blurRad="12700" dist="38100" dir="2700000" algn="tl" rotWithShape="0">
                    <a:srgbClr val="D97245">
                      <a:lumMod val="50000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Exo 2 Black"/>
              </a:rPr>
              <a:t>Apakah nombor yang apabila dibundarkan akan menjadi 80?</a:t>
            </a:r>
            <a:endParaRPr kumimoji="0" lang="ms-MY" sz="3600" b="1" i="0" u="none" strike="noStrike" kern="0" cap="none" spc="0" normalizeH="0" baseline="0" noProof="0" dirty="0">
              <a:ln w="9525">
                <a:solidFill>
                  <a:srgbClr val="D97245"/>
                </a:solidFill>
                <a:prstDash val="solid"/>
              </a:ln>
              <a:solidFill>
                <a:srgbClr val="FFD4D4"/>
              </a:solidFill>
              <a:effectLst>
                <a:outerShdw blurRad="12700" dist="38100" dir="2700000" algn="tl" rotWithShape="0">
                  <a:srgbClr val="D97245">
                    <a:lumMod val="50000"/>
                  </a:srgbClr>
                </a:outerShdw>
              </a:effectLst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EEB4B6DA-BBE5-4509-A47B-5305AFAE4198}"/>
              </a:ext>
            </a:extLst>
          </p:cNvPr>
          <p:cNvSpPr/>
          <p:nvPr/>
        </p:nvSpPr>
        <p:spPr>
          <a:xfrm>
            <a:off x="1021557" y="3339737"/>
            <a:ext cx="7100887" cy="13280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ms-MY" sz="24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71,72,73,74</a:t>
            </a:r>
            <a:r>
              <a:rPr kumimoji="0" lang="ms-MY" sz="2400" b="0" i="0" u="none" strike="noStrike" kern="0" cap="none" spc="0" normalizeH="0" baseline="0" noProof="0" dirty="0">
                <a:ln>
                  <a:noFill/>
                </a:ln>
                <a:solidFill>
                  <a:srgbClr val="D9724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apabila dibundarkan kepada puluh terdekat akan menjadi </a:t>
            </a:r>
            <a:r>
              <a:rPr kumimoji="0" lang="ms-MY" sz="2400" b="0" i="0" u="none" strike="noStrike" kern="0" cap="none" spc="0" normalizeH="0" baseline="0" noProof="0" dirty="0">
                <a:ln>
                  <a:noFill/>
                </a:ln>
                <a:solidFill>
                  <a:srgbClr val="FFD4D4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70 kerana lebih dekat dengan 70.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B2E0EA0-1BAC-4315-A029-416D7B80F3AC}"/>
              </a:ext>
            </a:extLst>
          </p:cNvPr>
          <p:cNvGrpSpPr/>
          <p:nvPr/>
        </p:nvGrpSpPr>
        <p:grpSpPr>
          <a:xfrm>
            <a:off x="797310" y="2209410"/>
            <a:ext cx="7549380" cy="1076713"/>
            <a:chOff x="797310" y="2161785"/>
            <a:chExt cx="7549380" cy="1076713"/>
          </a:xfrm>
        </p:grpSpPr>
        <p:pic>
          <p:nvPicPr>
            <p:cNvPr id="132" name="Picture 2" descr="Funny Cartoon Frog Drawing - Cartoon Frogs Png - Free Transparent PNG  Clipart Images Download">
              <a:extLst>
                <a:ext uri="{FF2B5EF4-FFF2-40B4-BE49-F238E27FC236}">
                  <a16:creationId xmlns:a16="http://schemas.microsoft.com/office/drawing/2014/main" id="{1119EF92-34E1-49F1-8177-F3FA9E7F78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74004" y="2819399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Funny Cartoon Frog Drawing - Cartoon Frogs Png - Free Transparent PNG  Clipart Images Download">
              <a:extLst>
                <a:ext uri="{FF2B5EF4-FFF2-40B4-BE49-F238E27FC236}">
                  <a16:creationId xmlns:a16="http://schemas.microsoft.com/office/drawing/2014/main" id="{01898096-FD03-4D1D-B251-DC75076BB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6700" y="2814635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" descr="Funny Cartoon Frog Drawing - Cartoon Frogs Png - Free Transparent PNG  Clipart Images Download">
              <a:extLst>
                <a:ext uri="{FF2B5EF4-FFF2-40B4-BE49-F238E27FC236}">
                  <a16:creationId xmlns:a16="http://schemas.microsoft.com/office/drawing/2014/main" id="{1070E830-DB98-4319-A5EE-AD614AEC2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70016" y="2820875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Funny Cartoon Frog Drawing - Cartoon Frogs Png - Free Transparent PNG  Clipart Images Download">
              <a:extLst>
                <a:ext uri="{FF2B5EF4-FFF2-40B4-BE49-F238E27FC236}">
                  <a16:creationId xmlns:a16="http://schemas.microsoft.com/office/drawing/2014/main" id="{B22726F4-4877-4134-9C13-6B811747F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34244" y="2811351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2" descr="Funny Cartoon Frog Drawing - Cartoon Frogs Png - Free Transparent PNG  Clipart Images Download">
              <a:extLst>
                <a:ext uri="{FF2B5EF4-FFF2-40B4-BE49-F238E27FC236}">
                  <a16:creationId xmlns:a16="http://schemas.microsoft.com/office/drawing/2014/main" id="{5EFE56FB-0F24-4BEB-8577-225C7D344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769" y="2823248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" descr="Funny Cartoon Frog Drawing - Cartoon Frogs Png - Free Transparent PNG  Clipart Images Download">
              <a:extLst>
                <a:ext uri="{FF2B5EF4-FFF2-40B4-BE49-F238E27FC236}">
                  <a16:creationId xmlns:a16="http://schemas.microsoft.com/office/drawing/2014/main" id="{5F6581D5-BF16-474C-99A3-50F9955D9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810" y="2824159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2" descr="Funny Cartoon Frog Drawing - Cartoon Frogs Png - Free Transparent PNG  Clipart Images Download">
              <a:extLst>
                <a:ext uri="{FF2B5EF4-FFF2-40B4-BE49-F238E27FC236}">
                  <a16:creationId xmlns:a16="http://schemas.microsoft.com/office/drawing/2014/main" id="{EC2CF99E-D2B0-4AA9-A67E-386DCBB1E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3012" y="2816740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Funny Cartoon Frog Drawing - Cartoon Frogs Png - Free Transparent PNG  Clipart Images Download">
              <a:extLst>
                <a:ext uri="{FF2B5EF4-FFF2-40B4-BE49-F238E27FC236}">
                  <a16:creationId xmlns:a16="http://schemas.microsoft.com/office/drawing/2014/main" id="{ECD795BB-C8DF-4057-BF98-3204AA59E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741" y="2816109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2" descr="Funny Cartoon Frog Drawing - Cartoon Frogs Png - Free Transparent PNG  Clipart Images Download">
              <a:extLst>
                <a:ext uri="{FF2B5EF4-FFF2-40B4-BE49-F238E27FC236}">
                  <a16:creationId xmlns:a16="http://schemas.microsoft.com/office/drawing/2014/main" id="{8FF8BE66-BC8D-4A23-88F6-280975FAB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793" l="297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6114" y="2816108"/>
              <a:ext cx="555096" cy="4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E75FE84-76B2-4EF7-B789-9E546CC23836}"/>
                </a:ext>
              </a:extLst>
            </p:cNvPr>
            <p:cNvGrpSpPr/>
            <p:nvPr/>
          </p:nvGrpSpPr>
          <p:grpSpPr>
            <a:xfrm>
              <a:off x="797310" y="2161785"/>
              <a:ext cx="7549380" cy="652725"/>
              <a:chOff x="1695450" y="2161785"/>
              <a:chExt cx="7549380" cy="652725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D5B44ED-F24F-4CA9-9160-06DE7A8CB473}"/>
                  </a:ext>
                </a:extLst>
              </p:cNvPr>
              <p:cNvSpPr/>
              <p:nvPr/>
            </p:nvSpPr>
            <p:spPr>
              <a:xfrm>
                <a:off x="1695450" y="2161785"/>
                <a:ext cx="652725" cy="652725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70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512B691-B446-4ECB-9F0E-490E540FABB9}"/>
                  </a:ext>
                </a:extLst>
              </p:cNvPr>
              <p:cNvSpPr/>
              <p:nvPr/>
            </p:nvSpPr>
            <p:spPr>
              <a:xfrm>
                <a:off x="2408274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71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10A3356-DB6B-4541-9817-F74BFFF0B56C}"/>
                  </a:ext>
                </a:extLst>
              </p:cNvPr>
              <p:cNvSpPr/>
              <p:nvPr/>
            </p:nvSpPr>
            <p:spPr>
              <a:xfrm>
                <a:off x="3093854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72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48DBBEB-87FE-4253-AA77-96B62C8C5507}"/>
                  </a:ext>
                </a:extLst>
              </p:cNvPr>
              <p:cNvSpPr/>
              <p:nvPr/>
            </p:nvSpPr>
            <p:spPr>
              <a:xfrm>
                <a:off x="3779523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73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573A9D9-C044-4E07-85CB-27F90EB6B79B}"/>
                  </a:ext>
                </a:extLst>
              </p:cNvPr>
              <p:cNvSpPr/>
              <p:nvPr/>
            </p:nvSpPr>
            <p:spPr>
              <a:xfrm>
                <a:off x="4462527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74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462D90F-A988-4AC0-B3F3-39EC19686BE3}"/>
                  </a:ext>
                </a:extLst>
              </p:cNvPr>
              <p:cNvSpPr/>
              <p:nvPr/>
            </p:nvSpPr>
            <p:spPr>
              <a:xfrm>
                <a:off x="5138886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75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4B95E29D-B48F-4C4B-84C1-CC48EACFDA43}"/>
                  </a:ext>
                </a:extLst>
              </p:cNvPr>
              <p:cNvSpPr/>
              <p:nvPr/>
            </p:nvSpPr>
            <p:spPr>
              <a:xfrm>
                <a:off x="5826891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76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71DEE4E3-427E-421E-B6D9-4229DFFB267A}"/>
                  </a:ext>
                </a:extLst>
              </p:cNvPr>
              <p:cNvSpPr/>
              <p:nvPr/>
            </p:nvSpPr>
            <p:spPr>
              <a:xfrm>
                <a:off x="6510864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77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27A5888-9094-4C94-B987-9CB548573165}"/>
                  </a:ext>
                </a:extLst>
              </p:cNvPr>
              <p:cNvSpPr/>
              <p:nvPr/>
            </p:nvSpPr>
            <p:spPr>
              <a:xfrm>
                <a:off x="7207164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78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D373AAB-5A33-4544-B817-52D5CFACAAC8}"/>
                  </a:ext>
                </a:extLst>
              </p:cNvPr>
              <p:cNvSpPr/>
              <p:nvPr/>
            </p:nvSpPr>
            <p:spPr>
              <a:xfrm>
                <a:off x="7896761" y="2161785"/>
                <a:ext cx="652725" cy="65272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724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79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D9724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2E9DB056-9E2E-4491-ACCC-BD8E0D06CCBE}"/>
                  </a:ext>
                </a:extLst>
              </p:cNvPr>
              <p:cNvSpPr/>
              <p:nvPr/>
            </p:nvSpPr>
            <p:spPr>
              <a:xfrm>
                <a:off x="8592105" y="2161785"/>
                <a:ext cx="652725" cy="652725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4D4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80 </a:t>
                </a:r>
                <a:endParaRPr kumimoji="0" lang="en-MY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4D4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4954F1F2-7BCC-4D44-B7B6-FB0D6C537304}"/>
              </a:ext>
            </a:extLst>
          </p:cNvPr>
          <p:cNvCxnSpPr>
            <a:cxnSpLocks/>
            <a:stCxn id="147" idx="0"/>
            <a:endCxn id="142" idx="0"/>
          </p:cNvCxnSpPr>
          <p:nvPr/>
        </p:nvCxnSpPr>
        <p:spPr>
          <a:xfrm rot="16200000" flipV="1">
            <a:off x="2845391" y="487692"/>
            <a:ext cx="12700" cy="3443436"/>
          </a:xfrm>
          <a:prstGeom prst="bentConnector3">
            <a:avLst>
              <a:gd name="adj1" fmla="val 1800000"/>
            </a:avLst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33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8"/>
          <p:cNvSpPr txBox="1">
            <a:spLocks noGrp="1"/>
          </p:cNvSpPr>
          <p:nvPr>
            <p:ph type="title"/>
          </p:nvPr>
        </p:nvSpPr>
        <p:spPr>
          <a:xfrm>
            <a:off x="1032790" y="1764080"/>
            <a:ext cx="4921872" cy="12103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dirty="0"/>
              <a:t>2. Kenali 1 hingga 10</a:t>
            </a:r>
            <a:endParaRPr dirty="0"/>
          </a:p>
        </p:txBody>
      </p:sp>
      <p:sp>
        <p:nvSpPr>
          <p:cNvPr id="1080" name="Google Shape;1080;p78"/>
          <p:cNvSpPr/>
          <p:nvPr/>
        </p:nvSpPr>
        <p:spPr>
          <a:xfrm flipH="1">
            <a:off x="7739297" y="-191213"/>
            <a:ext cx="465" cy="100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78"/>
          <p:cNvSpPr/>
          <p:nvPr/>
        </p:nvSpPr>
        <p:spPr>
          <a:xfrm>
            <a:off x="1154840" y="329897"/>
            <a:ext cx="399" cy="86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8"/>
          <p:cNvSpPr/>
          <p:nvPr/>
        </p:nvSpPr>
        <p:spPr>
          <a:xfrm>
            <a:off x="388518" y="1997749"/>
            <a:ext cx="798" cy="428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78"/>
          <p:cNvGrpSpPr/>
          <p:nvPr/>
        </p:nvGrpSpPr>
        <p:grpSpPr>
          <a:xfrm>
            <a:off x="5068774" y="-182257"/>
            <a:ext cx="3971275" cy="5420697"/>
            <a:chOff x="5068774" y="-182257"/>
            <a:chExt cx="3971275" cy="5420697"/>
          </a:xfrm>
        </p:grpSpPr>
        <p:grpSp>
          <p:nvGrpSpPr>
            <p:cNvPr id="1084" name="Google Shape;1084;p78"/>
            <p:cNvGrpSpPr/>
            <p:nvPr/>
          </p:nvGrpSpPr>
          <p:grpSpPr>
            <a:xfrm rot="-5400000" flipH="1">
              <a:off x="6540977" y="1019816"/>
              <a:ext cx="870198" cy="901360"/>
              <a:chOff x="6312829" y="1278758"/>
              <a:chExt cx="694547" cy="719419"/>
            </a:xfrm>
          </p:grpSpPr>
          <p:sp>
            <p:nvSpPr>
              <p:cNvPr id="1085" name="Google Shape;1085;p78"/>
              <p:cNvSpPr/>
              <p:nvPr/>
            </p:nvSpPr>
            <p:spPr>
              <a:xfrm>
                <a:off x="7006578" y="1997749"/>
                <a:ext cx="798" cy="428"/>
              </a:xfrm>
              <a:custGeom>
                <a:avLst/>
                <a:gdLst/>
                <a:ahLst/>
                <a:cxnLst/>
                <a:rect l="l" t="t" r="r" b="b"/>
                <a:pathLst>
                  <a:path w="28" h="15" extrusionOk="0">
                    <a:moveTo>
                      <a:pt x="0" y="0"/>
                    </a:moveTo>
                    <a:cubicBezTo>
                      <a:pt x="9" y="5"/>
                      <a:pt x="13" y="10"/>
                      <a:pt x="27" y="14"/>
                    </a:cubicBezTo>
                    <a:cubicBezTo>
                      <a:pt x="22" y="10"/>
                      <a:pt x="18" y="10"/>
                      <a:pt x="13" y="5"/>
                    </a:cubicBezTo>
                    <a:cubicBezTo>
                      <a:pt x="9" y="5"/>
                      <a:pt x="5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78"/>
              <p:cNvSpPr/>
              <p:nvPr/>
            </p:nvSpPr>
            <p:spPr>
              <a:xfrm rot="-5400000">
                <a:off x="6306673" y="1284914"/>
                <a:ext cx="678467" cy="666155"/>
              </a:xfrm>
              <a:custGeom>
                <a:avLst/>
                <a:gdLst/>
                <a:ahLst/>
                <a:cxnLst/>
                <a:rect l="l" t="t" r="r" b="b"/>
                <a:pathLst>
                  <a:path w="13859" h="12175" extrusionOk="0">
                    <a:moveTo>
                      <a:pt x="11052" y="1084"/>
                    </a:moveTo>
                    <a:cubicBezTo>
                      <a:pt x="11082" y="1101"/>
                      <a:pt x="11119" y="1111"/>
                      <a:pt x="11145" y="1130"/>
                    </a:cubicBezTo>
                    <a:cubicBezTo>
                      <a:pt x="12466" y="2014"/>
                      <a:pt x="13303" y="3218"/>
                      <a:pt x="13514" y="4800"/>
                    </a:cubicBezTo>
                    <a:cubicBezTo>
                      <a:pt x="13680" y="6031"/>
                      <a:pt x="13296" y="7137"/>
                      <a:pt x="12588" y="8139"/>
                    </a:cubicBezTo>
                    <a:cubicBezTo>
                      <a:pt x="12002" y="8970"/>
                      <a:pt x="11215" y="9539"/>
                      <a:pt x="10268" y="9897"/>
                    </a:cubicBezTo>
                    <a:cubicBezTo>
                      <a:pt x="9798" y="10071"/>
                      <a:pt x="9325" y="10241"/>
                      <a:pt x="8848" y="10396"/>
                    </a:cubicBezTo>
                    <a:cubicBezTo>
                      <a:pt x="8775" y="10421"/>
                      <a:pt x="8711" y="10434"/>
                      <a:pt x="8654" y="10434"/>
                    </a:cubicBezTo>
                    <a:cubicBezTo>
                      <a:pt x="8532" y="10434"/>
                      <a:pt x="8441" y="10373"/>
                      <a:pt x="8349" y="10224"/>
                    </a:cubicBezTo>
                    <a:cubicBezTo>
                      <a:pt x="8739" y="10102"/>
                      <a:pt x="9126" y="9992"/>
                      <a:pt x="9503" y="9860"/>
                    </a:cubicBezTo>
                    <a:cubicBezTo>
                      <a:pt x="10394" y="9546"/>
                      <a:pt x="11198" y="9083"/>
                      <a:pt x="11893" y="8437"/>
                    </a:cubicBezTo>
                    <a:cubicBezTo>
                      <a:pt x="13031" y="7382"/>
                      <a:pt x="13455" y="6097"/>
                      <a:pt x="13161" y="4576"/>
                    </a:cubicBezTo>
                    <a:cubicBezTo>
                      <a:pt x="12909" y="3275"/>
                      <a:pt x="12283" y="2183"/>
                      <a:pt x="11287" y="1309"/>
                    </a:cubicBezTo>
                    <a:cubicBezTo>
                      <a:pt x="11208" y="1236"/>
                      <a:pt x="11125" y="1170"/>
                      <a:pt x="11052" y="1084"/>
                    </a:cubicBezTo>
                    <a:close/>
                    <a:moveTo>
                      <a:pt x="3825" y="10237"/>
                    </a:moveTo>
                    <a:lnTo>
                      <a:pt x="3825" y="10237"/>
                    </a:lnTo>
                    <a:cubicBezTo>
                      <a:pt x="4451" y="10326"/>
                      <a:pt x="5116" y="10422"/>
                      <a:pt x="5798" y="10519"/>
                    </a:cubicBezTo>
                    <a:cubicBezTo>
                      <a:pt x="5791" y="10542"/>
                      <a:pt x="5778" y="10584"/>
                      <a:pt x="5768" y="10624"/>
                    </a:cubicBezTo>
                    <a:cubicBezTo>
                      <a:pt x="5070" y="10604"/>
                      <a:pt x="4196" y="10426"/>
                      <a:pt x="3825" y="10237"/>
                    </a:cubicBezTo>
                    <a:close/>
                    <a:moveTo>
                      <a:pt x="8018" y="233"/>
                    </a:moveTo>
                    <a:cubicBezTo>
                      <a:pt x="8028" y="233"/>
                      <a:pt x="8038" y="233"/>
                      <a:pt x="8048" y="234"/>
                    </a:cubicBezTo>
                    <a:cubicBezTo>
                      <a:pt x="11284" y="459"/>
                      <a:pt x="12995" y="3033"/>
                      <a:pt x="13057" y="5456"/>
                    </a:cubicBezTo>
                    <a:cubicBezTo>
                      <a:pt x="13084" y="6485"/>
                      <a:pt x="12684" y="7351"/>
                      <a:pt x="11976" y="8086"/>
                    </a:cubicBezTo>
                    <a:cubicBezTo>
                      <a:pt x="11032" y="9069"/>
                      <a:pt x="9855" y="9615"/>
                      <a:pt x="8561" y="9956"/>
                    </a:cubicBezTo>
                    <a:cubicBezTo>
                      <a:pt x="8547" y="9959"/>
                      <a:pt x="8531" y="9963"/>
                      <a:pt x="8518" y="9966"/>
                    </a:cubicBezTo>
                    <a:cubicBezTo>
                      <a:pt x="8296" y="10005"/>
                      <a:pt x="8130" y="10059"/>
                      <a:pt x="8022" y="10323"/>
                    </a:cubicBezTo>
                    <a:cubicBezTo>
                      <a:pt x="7809" y="10836"/>
                      <a:pt x="7346" y="11134"/>
                      <a:pt x="6860" y="11375"/>
                    </a:cubicBezTo>
                    <a:cubicBezTo>
                      <a:pt x="6363" y="11627"/>
                      <a:pt x="5834" y="11783"/>
                      <a:pt x="5285" y="11875"/>
                    </a:cubicBezTo>
                    <a:cubicBezTo>
                      <a:pt x="5255" y="11882"/>
                      <a:pt x="5225" y="11882"/>
                      <a:pt x="5155" y="11885"/>
                    </a:cubicBezTo>
                    <a:cubicBezTo>
                      <a:pt x="5477" y="11545"/>
                      <a:pt x="5725" y="11197"/>
                      <a:pt x="5894" y="10803"/>
                    </a:cubicBezTo>
                    <a:cubicBezTo>
                      <a:pt x="5950" y="10674"/>
                      <a:pt x="5993" y="10538"/>
                      <a:pt x="6033" y="10399"/>
                    </a:cubicBezTo>
                    <a:cubicBezTo>
                      <a:pt x="6056" y="10326"/>
                      <a:pt x="6039" y="10264"/>
                      <a:pt x="5934" y="10257"/>
                    </a:cubicBezTo>
                    <a:cubicBezTo>
                      <a:pt x="5483" y="10230"/>
                      <a:pt x="5030" y="10234"/>
                      <a:pt x="4587" y="10164"/>
                    </a:cubicBezTo>
                    <a:cubicBezTo>
                      <a:pt x="3643" y="10019"/>
                      <a:pt x="2763" y="9698"/>
                      <a:pt x="1989" y="9115"/>
                    </a:cubicBezTo>
                    <a:cubicBezTo>
                      <a:pt x="410" y="7937"/>
                      <a:pt x="0" y="6207"/>
                      <a:pt x="460" y="4562"/>
                    </a:cubicBezTo>
                    <a:cubicBezTo>
                      <a:pt x="752" y="3510"/>
                      <a:pt x="1274" y="2597"/>
                      <a:pt x="2095" y="1865"/>
                    </a:cubicBezTo>
                    <a:cubicBezTo>
                      <a:pt x="2650" y="1375"/>
                      <a:pt x="3296" y="1038"/>
                      <a:pt x="3991" y="796"/>
                    </a:cubicBezTo>
                    <a:cubicBezTo>
                      <a:pt x="4992" y="448"/>
                      <a:pt x="6017" y="249"/>
                      <a:pt x="7074" y="249"/>
                    </a:cubicBezTo>
                    <a:cubicBezTo>
                      <a:pt x="7132" y="249"/>
                      <a:pt x="7189" y="249"/>
                      <a:pt x="7247" y="251"/>
                    </a:cubicBezTo>
                    <a:cubicBezTo>
                      <a:pt x="7366" y="254"/>
                      <a:pt x="7487" y="277"/>
                      <a:pt x="7606" y="277"/>
                    </a:cubicBezTo>
                    <a:cubicBezTo>
                      <a:pt x="7613" y="277"/>
                      <a:pt x="7620" y="277"/>
                      <a:pt x="7628" y="277"/>
                    </a:cubicBezTo>
                    <a:cubicBezTo>
                      <a:pt x="7733" y="277"/>
                      <a:pt x="7836" y="251"/>
                      <a:pt x="7942" y="237"/>
                    </a:cubicBezTo>
                    <a:cubicBezTo>
                      <a:pt x="7968" y="235"/>
                      <a:pt x="7993" y="233"/>
                      <a:pt x="8018" y="233"/>
                    </a:cubicBezTo>
                    <a:close/>
                    <a:moveTo>
                      <a:pt x="8220" y="10406"/>
                    </a:moveTo>
                    <a:cubicBezTo>
                      <a:pt x="8488" y="10624"/>
                      <a:pt x="8550" y="10627"/>
                      <a:pt x="8273" y="10925"/>
                    </a:cubicBezTo>
                    <a:cubicBezTo>
                      <a:pt x="7856" y="11379"/>
                      <a:pt x="7296" y="11627"/>
                      <a:pt x="6728" y="11832"/>
                    </a:cubicBezTo>
                    <a:cubicBezTo>
                      <a:pt x="6466" y="11928"/>
                      <a:pt x="6181" y="11951"/>
                      <a:pt x="5897" y="11981"/>
                    </a:cubicBezTo>
                    <a:cubicBezTo>
                      <a:pt x="6814" y="11660"/>
                      <a:pt x="7697" y="11313"/>
                      <a:pt x="8220" y="10406"/>
                    </a:cubicBezTo>
                    <a:close/>
                    <a:moveTo>
                      <a:pt x="7426" y="1"/>
                    </a:moveTo>
                    <a:cubicBezTo>
                      <a:pt x="5982" y="1"/>
                      <a:pt x="4576" y="266"/>
                      <a:pt x="3256" y="903"/>
                    </a:cubicBezTo>
                    <a:cubicBezTo>
                      <a:pt x="1181" y="1902"/>
                      <a:pt x="165" y="3629"/>
                      <a:pt x="103" y="5909"/>
                    </a:cubicBezTo>
                    <a:cubicBezTo>
                      <a:pt x="80" y="6882"/>
                      <a:pt x="414" y="7768"/>
                      <a:pt x="1049" y="8503"/>
                    </a:cubicBezTo>
                    <a:cubicBezTo>
                      <a:pt x="2253" y="9906"/>
                      <a:pt x="3796" y="10681"/>
                      <a:pt x="5665" y="10843"/>
                    </a:cubicBezTo>
                    <a:cubicBezTo>
                      <a:pt x="5470" y="11230"/>
                      <a:pt x="5219" y="11571"/>
                      <a:pt x="4901" y="11858"/>
                    </a:cubicBezTo>
                    <a:cubicBezTo>
                      <a:pt x="4865" y="11892"/>
                      <a:pt x="4828" y="11951"/>
                      <a:pt x="4834" y="11994"/>
                    </a:cubicBezTo>
                    <a:cubicBezTo>
                      <a:pt x="4838" y="12024"/>
                      <a:pt x="4901" y="12064"/>
                      <a:pt x="4944" y="12074"/>
                    </a:cubicBezTo>
                    <a:cubicBezTo>
                      <a:pt x="5226" y="12138"/>
                      <a:pt x="5509" y="12174"/>
                      <a:pt x="5793" y="12174"/>
                    </a:cubicBezTo>
                    <a:cubicBezTo>
                      <a:pt x="5958" y="12174"/>
                      <a:pt x="6124" y="12162"/>
                      <a:pt x="6291" y="12136"/>
                    </a:cubicBezTo>
                    <a:cubicBezTo>
                      <a:pt x="6976" y="12034"/>
                      <a:pt x="7562" y="11696"/>
                      <a:pt x="8124" y="11322"/>
                    </a:cubicBezTo>
                    <a:cubicBezTo>
                      <a:pt x="8342" y="11177"/>
                      <a:pt x="8515" y="10985"/>
                      <a:pt x="8630" y="10743"/>
                    </a:cubicBezTo>
                    <a:cubicBezTo>
                      <a:pt x="8657" y="10687"/>
                      <a:pt x="8726" y="10644"/>
                      <a:pt x="8789" y="10621"/>
                    </a:cubicBezTo>
                    <a:cubicBezTo>
                      <a:pt x="9322" y="10429"/>
                      <a:pt x="9861" y="10254"/>
                      <a:pt x="10394" y="10052"/>
                    </a:cubicBezTo>
                    <a:cubicBezTo>
                      <a:pt x="11761" y="9532"/>
                      <a:pt x="12720" y="8579"/>
                      <a:pt x="13316" y="7252"/>
                    </a:cubicBezTo>
                    <a:cubicBezTo>
                      <a:pt x="13706" y="6382"/>
                      <a:pt x="13859" y="5469"/>
                      <a:pt x="13670" y="4532"/>
                    </a:cubicBezTo>
                    <a:cubicBezTo>
                      <a:pt x="13326" y="2809"/>
                      <a:pt x="12347" y="1534"/>
                      <a:pt x="10801" y="714"/>
                    </a:cubicBezTo>
                    <a:cubicBezTo>
                      <a:pt x="10010" y="293"/>
                      <a:pt x="9143" y="88"/>
                      <a:pt x="8257" y="29"/>
                    </a:cubicBezTo>
                    <a:cubicBezTo>
                      <a:pt x="7978" y="10"/>
                      <a:pt x="7701" y="1"/>
                      <a:pt x="7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78"/>
              <p:cNvSpPr/>
              <p:nvPr/>
            </p:nvSpPr>
            <p:spPr>
              <a:xfrm rot="-5400000">
                <a:off x="6657417" y="1834953"/>
                <a:ext cx="53851" cy="13762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811" extrusionOk="0">
                    <a:moveTo>
                      <a:pt x="255" y="0"/>
                    </a:moveTo>
                    <a:cubicBezTo>
                      <a:pt x="216" y="0"/>
                      <a:pt x="164" y="25"/>
                      <a:pt x="140" y="54"/>
                    </a:cubicBezTo>
                    <a:cubicBezTo>
                      <a:pt x="113" y="86"/>
                      <a:pt x="110" y="140"/>
                      <a:pt x="100" y="182"/>
                    </a:cubicBezTo>
                    <a:cubicBezTo>
                      <a:pt x="1" y="695"/>
                      <a:pt x="120" y="1182"/>
                      <a:pt x="292" y="1655"/>
                    </a:cubicBezTo>
                    <a:cubicBezTo>
                      <a:pt x="441" y="2062"/>
                      <a:pt x="633" y="2449"/>
                      <a:pt x="931" y="2767"/>
                    </a:cubicBezTo>
                    <a:cubicBezTo>
                      <a:pt x="964" y="2803"/>
                      <a:pt x="1039" y="2797"/>
                      <a:pt x="1096" y="2810"/>
                    </a:cubicBezTo>
                    <a:cubicBezTo>
                      <a:pt x="1090" y="2757"/>
                      <a:pt x="1099" y="2687"/>
                      <a:pt x="1070" y="2652"/>
                    </a:cubicBezTo>
                    <a:cubicBezTo>
                      <a:pt x="491" y="1900"/>
                      <a:pt x="170" y="1076"/>
                      <a:pt x="325" y="100"/>
                    </a:cubicBezTo>
                    <a:cubicBezTo>
                      <a:pt x="305" y="66"/>
                      <a:pt x="285" y="4"/>
                      <a:pt x="262" y="1"/>
                    </a:cubicBezTo>
                    <a:cubicBezTo>
                      <a:pt x="260" y="0"/>
                      <a:pt x="258" y="0"/>
                      <a:pt x="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78"/>
              <p:cNvSpPr/>
              <p:nvPr/>
            </p:nvSpPr>
            <p:spPr>
              <a:xfrm rot="-5400000">
                <a:off x="6507855" y="1843325"/>
                <a:ext cx="57082" cy="102370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091" extrusionOk="0">
                    <a:moveTo>
                      <a:pt x="1058" y="1"/>
                    </a:moveTo>
                    <a:cubicBezTo>
                      <a:pt x="1041" y="1"/>
                      <a:pt x="1026" y="3"/>
                      <a:pt x="1016" y="12"/>
                    </a:cubicBezTo>
                    <a:cubicBezTo>
                      <a:pt x="940" y="68"/>
                      <a:pt x="877" y="141"/>
                      <a:pt x="818" y="217"/>
                    </a:cubicBezTo>
                    <a:cubicBezTo>
                      <a:pt x="463" y="674"/>
                      <a:pt x="225" y="1184"/>
                      <a:pt x="77" y="1736"/>
                    </a:cubicBezTo>
                    <a:cubicBezTo>
                      <a:pt x="54" y="1819"/>
                      <a:pt x="30" y="1902"/>
                      <a:pt x="0" y="2004"/>
                    </a:cubicBezTo>
                    <a:cubicBezTo>
                      <a:pt x="20" y="2030"/>
                      <a:pt x="43" y="2084"/>
                      <a:pt x="73" y="2090"/>
                    </a:cubicBezTo>
                    <a:cubicBezTo>
                      <a:pt x="75" y="2090"/>
                      <a:pt x="76" y="2090"/>
                      <a:pt x="78" y="2090"/>
                    </a:cubicBezTo>
                    <a:cubicBezTo>
                      <a:pt x="110" y="2090"/>
                      <a:pt x="154" y="2059"/>
                      <a:pt x="182" y="2034"/>
                    </a:cubicBezTo>
                    <a:cubicBezTo>
                      <a:pt x="202" y="2011"/>
                      <a:pt x="208" y="1968"/>
                      <a:pt x="219" y="1934"/>
                    </a:cubicBezTo>
                    <a:cubicBezTo>
                      <a:pt x="397" y="1270"/>
                      <a:pt x="652" y="651"/>
                      <a:pt x="1138" y="144"/>
                    </a:cubicBezTo>
                    <a:cubicBezTo>
                      <a:pt x="1165" y="118"/>
                      <a:pt x="1149" y="55"/>
                      <a:pt x="1152" y="8"/>
                    </a:cubicBezTo>
                    <a:cubicBezTo>
                      <a:pt x="1123" y="8"/>
                      <a:pt x="1088" y="1"/>
                      <a:pt x="10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78"/>
              <p:cNvSpPr/>
              <p:nvPr/>
            </p:nvSpPr>
            <p:spPr>
              <a:xfrm rot="-5400000">
                <a:off x="6689727" y="1337510"/>
                <a:ext cx="45577" cy="58553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196" extrusionOk="0">
                    <a:moveTo>
                      <a:pt x="884" y="1"/>
                    </a:moveTo>
                    <a:cubicBezTo>
                      <a:pt x="841" y="18"/>
                      <a:pt x="798" y="27"/>
                      <a:pt x="758" y="50"/>
                    </a:cubicBezTo>
                    <a:cubicBezTo>
                      <a:pt x="738" y="61"/>
                      <a:pt x="732" y="93"/>
                      <a:pt x="721" y="117"/>
                    </a:cubicBezTo>
                    <a:cubicBezTo>
                      <a:pt x="579" y="441"/>
                      <a:pt x="358" y="709"/>
                      <a:pt x="96" y="944"/>
                    </a:cubicBezTo>
                    <a:cubicBezTo>
                      <a:pt x="63" y="974"/>
                      <a:pt x="17" y="1006"/>
                      <a:pt x="7" y="1046"/>
                    </a:cubicBezTo>
                    <a:cubicBezTo>
                      <a:pt x="0" y="1090"/>
                      <a:pt x="27" y="1139"/>
                      <a:pt x="43" y="1195"/>
                    </a:cubicBezTo>
                    <a:cubicBezTo>
                      <a:pt x="103" y="1169"/>
                      <a:pt x="129" y="1165"/>
                      <a:pt x="149" y="1149"/>
                    </a:cubicBezTo>
                    <a:cubicBezTo>
                      <a:pt x="483" y="867"/>
                      <a:pt x="758" y="540"/>
                      <a:pt x="917" y="133"/>
                    </a:cubicBezTo>
                    <a:cubicBezTo>
                      <a:pt x="930" y="97"/>
                      <a:pt x="897" y="44"/>
                      <a:pt x="8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78"/>
              <p:cNvSpPr/>
              <p:nvPr/>
            </p:nvSpPr>
            <p:spPr>
              <a:xfrm rot="-5400000">
                <a:off x="6684219" y="1368328"/>
                <a:ext cx="45381" cy="45384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862" y="1"/>
                    </a:moveTo>
                    <a:cubicBezTo>
                      <a:pt x="861" y="1"/>
                      <a:pt x="861" y="1"/>
                      <a:pt x="860" y="1"/>
                    </a:cubicBezTo>
                    <a:cubicBezTo>
                      <a:pt x="811" y="10"/>
                      <a:pt x="755" y="27"/>
                      <a:pt x="718" y="64"/>
                    </a:cubicBezTo>
                    <a:cubicBezTo>
                      <a:pt x="493" y="288"/>
                      <a:pt x="272" y="517"/>
                      <a:pt x="57" y="752"/>
                    </a:cubicBezTo>
                    <a:cubicBezTo>
                      <a:pt x="20" y="792"/>
                      <a:pt x="17" y="867"/>
                      <a:pt x="0" y="927"/>
                    </a:cubicBezTo>
                    <a:cubicBezTo>
                      <a:pt x="57" y="917"/>
                      <a:pt x="136" y="927"/>
                      <a:pt x="173" y="894"/>
                    </a:cubicBezTo>
                    <a:cubicBezTo>
                      <a:pt x="404" y="666"/>
                      <a:pt x="625" y="434"/>
                      <a:pt x="851" y="199"/>
                    </a:cubicBezTo>
                    <a:cubicBezTo>
                      <a:pt x="880" y="166"/>
                      <a:pt x="897" y="123"/>
                      <a:pt x="927" y="77"/>
                    </a:cubicBezTo>
                    <a:cubicBezTo>
                      <a:pt x="901" y="48"/>
                      <a:pt x="875" y="1"/>
                      <a:pt x="8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78"/>
              <p:cNvSpPr/>
              <p:nvPr/>
            </p:nvSpPr>
            <p:spPr>
              <a:xfrm rot="-5400000">
                <a:off x="6595070" y="1866407"/>
                <a:ext cx="14784" cy="5767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78" extrusionOk="0">
                    <a:moveTo>
                      <a:pt x="228" y="1"/>
                    </a:moveTo>
                    <a:cubicBezTo>
                      <a:pt x="195" y="1"/>
                      <a:pt x="154" y="13"/>
                      <a:pt x="139" y="33"/>
                    </a:cubicBezTo>
                    <a:cubicBezTo>
                      <a:pt x="100" y="85"/>
                      <a:pt x="63" y="155"/>
                      <a:pt x="54" y="221"/>
                    </a:cubicBezTo>
                    <a:cubicBezTo>
                      <a:pt x="27" y="370"/>
                      <a:pt x="17" y="522"/>
                      <a:pt x="0" y="681"/>
                    </a:cubicBezTo>
                    <a:cubicBezTo>
                      <a:pt x="10" y="810"/>
                      <a:pt x="14" y="949"/>
                      <a:pt x="37" y="1081"/>
                    </a:cubicBezTo>
                    <a:cubicBezTo>
                      <a:pt x="43" y="1118"/>
                      <a:pt x="100" y="1145"/>
                      <a:pt x="136" y="1177"/>
                    </a:cubicBezTo>
                    <a:cubicBezTo>
                      <a:pt x="162" y="1141"/>
                      <a:pt x="196" y="1105"/>
                      <a:pt x="212" y="1065"/>
                    </a:cubicBezTo>
                    <a:cubicBezTo>
                      <a:pt x="222" y="1035"/>
                      <a:pt x="208" y="996"/>
                      <a:pt x="208" y="959"/>
                    </a:cubicBezTo>
                    <a:cubicBezTo>
                      <a:pt x="199" y="678"/>
                      <a:pt x="173" y="394"/>
                      <a:pt x="288" y="122"/>
                    </a:cubicBezTo>
                    <a:cubicBezTo>
                      <a:pt x="301" y="93"/>
                      <a:pt x="281" y="19"/>
                      <a:pt x="258" y="6"/>
                    </a:cubicBezTo>
                    <a:cubicBezTo>
                      <a:pt x="250" y="3"/>
                      <a:pt x="240" y="1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2" name="Google Shape;1092;p78"/>
            <p:cNvGrpSpPr/>
            <p:nvPr/>
          </p:nvGrpSpPr>
          <p:grpSpPr>
            <a:xfrm>
              <a:off x="7739302" y="-182257"/>
              <a:ext cx="1284144" cy="1445964"/>
              <a:chOff x="6548464" y="589964"/>
              <a:chExt cx="1102270" cy="1241171"/>
            </a:xfrm>
          </p:grpSpPr>
          <p:sp>
            <p:nvSpPr>
              <p:cNvPr id="1093" name="Google Shape;1093;p78"/>
              <p:cNvSpPr/>
              <p:nvPr/>
            </p:nvSpPr>
            <p:spPr>
              <a:xfrm>
                <a:off x="6817747" y="1054489"/>
                <a:ext cx="594063" cy="612759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4" name="Google Shape;1094;p78"/>
              <p:cNvGrpSpPr/>
              <p:nvPr/>
            </p:nvGrpSpPr>
            <p:grpSpPr>
              <a:xfrm rot="-463497">
                <a:off x="6619536" y="649401"/>
                <a:ext cx="960126" cy="1122298"/>
                <a:chOff x="6246600" y="3562450"/>
                <a:chExt cx="840768" cy="982780"/>
              </a:xfrm>
            </p:grpSpPr>
            <p:sp>
              <p:nvSpPr>
                <p:cNvPr id="1095" name="Google Shape;1095;p78"/>
                <p:cNvSpPr/>
                <p:nvPr/>
              </p:nvSpPr>
              <p:spPr>
                <a:xfrm>
                  <a:off x="6357979" y="3901087"/>
                  <a:ext cx="597582" cy="562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1" h="6989" extrusionOk="0">
                      <a:moveTo>
                        <a:pt x="4045" y="164"/>
                      </a:moveTo>
                      <a:cubicBezTo>
                        <a:pt x="4855" y="164"/>
                        <a:pt x="5844" y="566"/>
                        <a:pt x="6401" y="1126"/>
                      </a:cubicBezTo>
                      <a:cubicBezTo>
                        <a:pt x="7160" y="1895"/>
                        <a:pt x="7288" y="2821"/>
                        <a:pt x="7205" y="3843"/>
                      </a:cubicBezTo>
                      <a:cubicBezTo>
                        <a:pt x="7135" y="4689"/>
                        <a:pt x="7048" y="5354"/>
                        <a:pt x="6445" y="5970"/>
                      </a:cubicBezTo>
                      <a:cubicBezTo>
                        <a:pt x="5881" y="6549"/>
                        <a:pt x="5325" y="6822"/>
                        <a:pt x="4514" y="6822"/>
                      </a:cubicBezTo>
                      <a:cubicBezTo>
                        <a:pt x="4469" y="6822"/>
                        <a:pt x="4424" y="6821"/>
                        <a:pt x="4377" y="6819"/>
                      </a:cubicBezTo>
                      <a:cubicBezTo>
                        <a:pt x="3559" y="6792"/>
                        <a:pt x="2353" y="6629"/>
                        <a:pt x="1688" y="6119"/>
                      </a:cubicBezTo>
                      <a:cubicBezTo>
                        <a:pt x="885" y="5506"/>
                        <a:pt x="507" y="4331"/>
                        <a:pt x="479" y="3354"/>
                      </a:cubicBezTo>
                      <a:cubicBezTo>
                        <a:pt x="448" y="2298"/>
                        <a:pt x="808" y="1223"/>
                        <a:pt x="1789" y="690"/>
                      </a:cubicBezTo>
                      <a:cubicBezTo>
                        <a:pt x="2420" y="344"/>
                        <a:pt x="3231" y="243"/>
                        <a:pt x="3937" y="167"/>
                      </a:cubicBezTo>
                      <a:cubicBezTo>
                        <a:pt x="3973" y="165"/>
                        <a:pt x="4009" y="164"/>
                        <a:pt x="4045" y="164"/>
                      </a:cubicBezTo>
                      <a:close/>
                      <a:moveTo>
                        <a:pt x="4068" y="1"/>
                      </a:moveTo>
                      <a:cubicBezTo>
                        <a:pt x="4030" y="1"/>
                        <a:pt x="3991" y="1"/>
                        <a:pt x="3953" y="3"/>
                      </a:cubicBezTo>
                      <a:lnTo>
                        <a:pt x="3953" y="3"/>
                      </a:lnTo>
                      <a:cubicBezTo>
                        <a:pt x="3952" y="3"/>
                        <a:pt x="3951" y="3"/>
                        <a:pt x="3949" y="3"/>
                      </a:cubicBezTo>
                      <a:cubicBezTo>
                        <a:pt x="3946" y="3"/>
                        <a:pt x="3942" y="3"/>
                        <a:pt x="3937" y="4"/>
                      </a:cubicBezTo>
                      <a:cubicBezTo>
                        <a:pt x="3937" y="4"/>
                        <a:pt x="3937" y="4"/>
                        <a:pt x="3937" y="4"/>
                      </a:cubicBezTo>
                      <a:lnTo>
                        <a:pt x="3937" y="4"/>
                      </a:lnTo>
                      <a:cubicBezTo>
                        <a:pt x="3932" y="4"/>
                        <a:pt x="3928" y="4"/>
                        <a:pt x="3923" y="5"/>
                      </a:cubicBezTo>
                      <a:lnTo>
                        <a:pt x="3923" y="5"/>
                      </a:lnTo>
                      <a:cubicBezTo>
                        <a:pt x="2589" y="151"/>
                        <a:pt x="1112" y="453"/>
                        <a:pt x="559" y="1844"/>
                      </a:cubicBezTo>
                      <a:cubicBezTo>
                        <a:pt x="1" y="3247"/>
                        <a:pt x="362" y="5423"/>
                        <a:pt x="1671" y="6320"/>
                      </a:cubicBezTo>
                      <a:cubicBezTo>
                        <a:pt x="2295" y="6750"/>
                        <a:pt x="3210" y="6864"/>
                        <a:pt x="3944" y="6950"/>
                      </a:cubicBezTo>
                      <a:cubicBezTo>
                        <a:pt x="4142" y="6973"/>
                        <a:pt x="4352" y="6988"/>
                        <a:pt x="4564" y="6988"/>
                      </a:cubicBezTo>
                      <a:cubicBezTo>
                        <a:pt x="5071" y="6988"/>
                        <a:pt x="5591" y="6901"/>
                        <a:pt x="5999" y="6614"/>
                      </a:cubicBezTo>
                      <a:cubicBezTo>
                        <a:pt x="7218" y="5762"/>
                        <a:pt x="7426" y="4484"/>
                        <a:pt x="7430" y="3070"/>
                      </a:cubicBezTo>
                      <a:cubicBezTo>
                        <a:pt x="7430" y="1369"/>
                        <a:pt x="5701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78"/>
                <p:cNvSpPr/>
                <p:nvPr/>
              </p:nvSpPr>
              <p:spPr>
                <a:xfrm>
                  <a:off x="6276676" y="3845840"/>
                  <a:ext cx="754316" cy="677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0" h="8428" extrusionOk="0">
                      <a:moveTo>
                        <a:pt x="4917" y="164"/>
                      </a:moveTo>
                      <a:cubicBezTo>
                        <a:pt x="6119" y="202"/>
                        <a:pt x="7304" y="646"/>
                        <a:pt x="8163" y="1505"/>
                      </a:cubicBezTo>
                      <a:cubicBezTo>
                        <a:pt x="8832" y="2177"/>
                        <a:pt x="9106" y="3393"/>
                        <a:pt x="9092" y="4332"/>
                      </a:cubicBezTo>
                      <a:cubicBezTo>
                        <a:pt x="9078" y="5147"/>
                        <a:pt x="8774" y="6047"/>
                        <a:pt x="8344" y="6730"/>
                      </a:cubicBezTo>
                      <a:cubicBezTo>
                        <a:pt x="7668" y="7808"/>
                        <a:pt x="6524" y="8182"/>
                        <a:pt x="5309" y="8254"/>
                      </a:cubicBezTo>
                      <a:cubicBezTo>
                        <a:pt x="5108" y="8266"/>
                        <a:pt x="4905" y="8273"/>
                        <a:pt x="4702" y="8273"/>
                      </a:cubicBezTo>
                      <a:cubicBezTo>
                        <a:pt x="3662" y="8273"/>
                        <a:pt x="2613" y="8091"/>
                        <a:pt x="1813" y="7375"/>
                      </a:cubicBezTo>
                      <a:cubicBezTo>
                        <a:pt x="901" y="6553"/>
                        <a:pt x="475" y="5347"/>
                        <a:pt x="489" y="4138"/>
                      </a:cubicBezTo>
                      <a:cubicBezTo>
                        <a:pt x="496" y="3535"/>
                        <a:pt x="589" y="2923"/>
                        <a:pt x="783" y="2354"/>
                      </a:cubicBezTo>
                      <a:cubicBezTo>
                        <a:pt x="1023" y="1658"/>
                        <a:pt x="1567" y="1193"/>
                        <a:pt x="2152" y="781"/>
                      </a:cubicBezTo>
                      <a:cubicBezTo>
                        <a:pt x="2974" y="206"/>
                        <a:pt x="3961" y="268"/>
                        <a:pt x="4917" y="164"/>
                      </a:cubicBezTo>
                      <a:close/>
                      <a:moveTo>
                        <a:pt x="4929" y="0"/>
                      </a:moveTo>
                      <a:cubicBezTo>
                        <a:pt x="4925" y="0"/>
                        <a:pt x="4921" y="1"/>
                        <a:pt x="4917" y="1"/>
                      </a:cubicBezTo>
                      <a:cubicBezTo>
                        <a:pt x="4916" y="1"/>
                        <a:pt x="4915" y="1"/>
                        <a:pt x="4914" y="1"/>
                      </a:cubicBezTo>
                      <a:cubicBezTo>
                        <a:pt x="4906" y="1"/>
                        <a:pt x="4899" y="2"/>
                        <a:pt x="4893" y="4"/>
                      </a:cubicBezTo>
                      <a:lnTo>
                        <a:pt x="4893" y="4"/>
                      </a:lnTo>
                      <a:cubicBezTo>
                        <a:pt x="4125" y="83"/>
                        <a:pt x="3232" y="22"/>
                        <a:pt x="2526" y="365"/>
                      </a:cubicBezTo>
                      <a:cubicBezTo>
                        <a:pt x="1722" y="750"/>
                        <a:pt x="915" y="1453"/>
                        <a:pt x="624" y="2309"/>
                      </a:cubicBezTo>
                      <a:cubicBezTo>
                        <a:pt x="1" y="4162"/>
                        <a:pt x="308" y="6467"/>
                        <a:pt x="1951" y="7693"/>
                      </a:cubicBezTo>
                      <a:cubicBezTo>
                        <a:pt x="2775" y="8309"/>
                        <a:pt x="3776" y="8428"/>
                        <a:pt x="4777" y="8428"/>
                      </a:cubicBezTo>
                      <a:cubicBezTo>
                        <a:pt x="4795" y="8428"/>
                        <a:pt x="4813" y="8427"/>
                        <a:pt x="4830" y="8427"/>
                      </a:cubicBezTo>
                      <a:cubicBezTo>
                        <a:pt x="5752" y="8424"/>
                        <a:pt x="6819" y="8317"/>
                        <a:pt x="7599" y="7776"/>
                      </a:cubicBezTo>
                      <a:cubicBezTo>
                        <a:pt x="8680" y="7025"/>
                        <a:pt x="9380" y="5320"/>
                        <a:pt x="9244" y="4010"/>
                      </a:cubicBezTo>
                      <a:cubicBezTo>
                        <a:pt x="9130" y="2888"/>
                        <a:pt x="8873" y="1851"/>
                        <a:pt x="7976" y="1117"/>
                      </a:cubicBezTo>
                      <a:cubicBezTo>
                        <a:pt x="7114" y="409"/>
                        <a:pt x="6051" y="42"/>
                        <a:pt x="4946" y="2"/>
                      </a:cubicBezTo>
                      <a:lnTo>
                        <a:pt x="4946" y="2"/>
                      </a:lnTo>
                      <a:cubicBezTo>
                        <a:pt x="4940" y="1"/>
                        <a:pt x="4935" y="0"/>
                        <a:pt x="49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78"/>
                <p:cNvSpPr/>
                <p:nvPr/>
              </p:nvSpPr>
              <p:spPr>
                <a:xfrm>
                  <a:off x="6297987" y="3804345"/>
                  <a:ext cx="228547" cy="163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2" h="2029" extrusionOk="0">
                      <a:moveTo>
                        <a:pt x="2733" y="0"/>
                      </a:moveTo>
                      <a:cubicBezTo>
                        <a:pt x="2726" y="0"/>
                        <a:pt x="2717" y="1"/>
                        <a:pt x="2709" y="4"/>
                      </a:cubicBezTo>
                      <a:cubicBezTo>
                        <a:pt x="1741" y="295"/>
                        <a:pt x="571" y="1013"/>
                        <a:pt x="37" y="1907"/>
                      </a:cubicBezTo>
                      <a:cubicBezTo>
                        <a:pt x="1" y="1969"/>
                        <a:pt x="57" y="2029"/>
                        <a:pt x="113" y="2029"/>
                      </a:cubicBezTo>
                      <a:cubicBezTo>
                        <a:pt x="137" y="2029"/>
                        <a:pt x="162" y="2017"/>
                        <a:pt x="179" y="1990"/>
                      </a:cubicBezTo>
                      <a:cubicBezTo>
                        <a:pt x="688" y="1134"/>
                        <a:pt x="1831" y="441"/>
                        <a:pt x="2750" y="161"/>
                      </a:cubicBezTo>
                      <a:cubicBezTo>
                        <a:pt x="2841" y="135"/>
                        <a:pt x="2815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78"/>
                <p:cNvSpPr/>
                <p:nvPr/>
              </p:nvSpPr>
              <p:spPr>
                <a:xfrm>
                  <a:off x="6246600" y="3738564"/>
                  <a:ext cx="278968" cy="228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9" h="2847" extrusionOk="0">
                      <a:moveTo>
                        <a:pt x="1999" y="1"/>
                      </a:moveTo>
                      <a:cubicBezTo>
                        <a:pt x="1606" y="1"/>
                        <a:pt x="1205" y="117"/>
                        <a:pt x="877" y="331"/>
                      </a:cubicBezTo>
                      <a:cubicBezTo>
                        <a:pt x="66" y="857"/>
                        <a:pt x="1" y="2146"/>
                        <a:pt x="690" y="2822"/>
                      </a:cubicBezTo>
                      <a:cubicBezTo>
                        <a:pt x="707" y="2839"/>
                        <a:pt x="726" y="2847"/>
                        <a:pt x="745" y="2847"/>
                      </a:cubicBezTo>
                      <a:cubicBezTo>
                        <a:pt x="808" y="2847"/>
                        <a:pt x="863" y="2764"/>
                        <a:pt x="804" y="2707"/>
                      </a:cubicBezTo>
                      <a:cubicBezTo>
                        <a:pt x="121" y="2032"/>
                        <a:pt x="298" y="822"/>
                        <a:pt x="1116" y="379"/>
                      </a:cubicBezTo>
                      <a:cubicBezTo>
                        <a:pt x="1379" y="237"/>
                        <a:pt x="1683" y="162"/>
                        <a:pt x="1983" y="162"/>
                      </a:cubicBezTo>
                      <a:cubicBezTo>
                        <a:pt x="2524" y="162"/>
                        <a:pt x="3051" y="406"/>
                        <a:pt x="3298" y="944"/>
                      </a:cubicBezTo>
                      <a:cubicBezTo>
                        <a:pt x="3311" y="973"/>
                        <a:pt x="3334" y="985"/>
                        <a:pt x="3358" y="985"/>
                      </a:cubicBezTo>
                      <a:cubicBezTo>
                        <a:pt x="3410" y="985"/>
                        <a:pt x="3468" y="925"/>
                        <a:pt x="3437" y="860"/>
                      </a:cubicBezTo>
                      <a:cubicBezTo>
                        <a:pt x="3166" y="266"/>
                        <a:pt x="2592" y="1"/>
                        <a:pt x="199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78"/>
                <p:cNvSpPr/>
                <p:nvPr/>
              </p:nvSpPr>
              <p:spPr>
                <a:xfrm>
                  <a:off x="6394810" y="4443341"/>
                  <a:ext cx="98431" cy="10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267" extrusionOk="0">
                      <a:moveTo>
                        <a:pt x="326" y="0"/>
                      </a:moveTo>
                      <a:cubicBezTo>
                        <a:pt x="302" y="0"/>
                        <a:pt x="279" y="12"/>
                        <a:pt x="264" y="41"/>
                      </a:cubicBezTo>
                      <a:cubicBezTo>
                        <a:pt x="153" y="270"/>
                        <a:pt x="80" y="506"/>
                        <a:pt x="56" y="755"/>
                      </a:cubicBezTo>
                      <a:cubicBezTo>
                        <a:pt x="42" y="893"/>
                        <a:pt x="0" y="1147"/>
                        <a:pt x="142" y="1234"/>
                      </a:cubicBezTo>
                      <a:cubicBezTo>
                        <a:pt x="182" y="1257"/>
                        <a:pt x="229" y="1267"/>
                        <a:pt x="278" y="1267"/>
                      </a:cubicBezTo>
                      <a:cubicBezTo>
                        <a:pt x="400" y="1267"/>
                        <a:pt x="539" y="1207"/>
                        <a:pt x="631" y="1160"/>
                      </a:cubicBezTo>
                      <a:cubicBezTo>
                        <a:pt x="843" y="1050"/>
                        <a:pt x="1009" y="873"/>
                        <a:pt x="1168" y="700"/>
                      </a:cubicBezTo>
                      <a:cubicBezTo>
                        <a:pt x="1224" y="641"/>
                        <a:pt x="1168" y="559"/>
                        <a:pt x="1108" y="559"/>
                      </a:cubicBezTo>
                      <a:cubicBezTo>
                        <a:pt x="1089" y="559"/>
                        <a:pt x="1070" y="567"/>
                        <a:pt x="1054" y="586"/>
                      </a:cubicBezTo>
                      <a:cubicBezTo>
                        <a:pt x="896" y="753"/>
                        <a:pt x="615" y="1093"/>
                        <a:pt x="353" y="1093"/>
                      </a:cubicBezTo>
                      <a:cubicBezTo>
                        <a:pt x="344" y="1093"/>
                        <a:pt x="335" y="1092"/>
                        <a:pt x="326" y="1091"/>
                      </a:cubicBezTo>
                      <a:cubicBezTo>
                        <a:pt x="310" y="1098"/>
                        <a:pt x="296" y="1101"/>
                        <a:pt x="283" y="1101"/>
                      </a:cubicBezTo>
                      <a:cubicBezTo>
                        <a:pt x="241" y="1101"/>
                        <a:pt x="217" y="1065"/>
                        <a:pt x="211" y="991"/>
                      </a:cubicBezTo>
                      <a:lnTo>
                        <a:pt x="211" y="914"/>
                      </a:lnTo>
                      <a:cubicBezTo>
                        <a:pt x="205" y="824"/>
                        <a:pt x="222" y="711"/>
                        <a:pt x="240" y="623"/>
                      </a:cubicBezTo>
                      <a:cubicBezTo>
                        <a:pt x="271" y="450"/>
                        <a:pt x="330" y="284"/>
                        <a:pt x="406" y="124"/>
                      </a:cubicBezTo>
                      <a:cubicBezTo>
                        <a:pt x="437" y="60"/>
                        <a:pt x="380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78"/>
                <p:cNvSpPr/>
                <p:nvPr/>
              </p:nvSpPr>
              <p:spPr>
                <a:xfrm>
                  <a:off x="6846356" y="4432484"/>
                  <a:ext cx="98270" cy="10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2" h="1267" extrusionOk="0">
                      <a:moveTo>
                        <a:pt x="897" y="0"/>
                      </a:moveTo>
                      <a:cubicBezTo>
                        <a:pt x="843" y="0"/>
                        <a:pt x="786" y="60"/>
                        <a:pt x="820" y="125"/>
                      </a:cubicBezTo>
                      <a:cubicBezTo>
                        <a:pt x="896" y="284"/>
                        <a:pt x="955" y="446"/>
                        <a:pt x="986" y="624"/>
                      </a:cubicBezTo>
                      <a:cubicBezTo>
                        <a:pt x="999" y="703"/>
                        <a:pt x="1007" y="790"/>
                        <a:pt x="1010" y="873"/>
                      </a:cubicBezTo>
                      <a:cubicBezTo>
                        <a:pt x="1014" y="911"/>
                        <a:pt x="1014" y="949"/>
                        <a:pt x="1010" y="991"/>
                      </a:cubicBezTo>
                      <a:cubicBezTo>
                        <a:pt x="1005" y="1063"/>
                        <a:pt x="981" y="1100"/>
                        <a:pt x="938" y="1100"/>
                      </a:cubicBezTo>
                      <a:cubicBezTo>
                        <a:pt x="925" y="1100"/>
                        <a:pt x="911" y="1097"/>
                        <a:pt x="896" y="1091"/>
                      </a:cubicBezTo>
                      <a:cubicBezTo>
                        <a:pt x="888" y="1091"/>
                        <a:pt x="880" y="1092"/>
                        <a:pt x="872" y="1092"/>
                      </a:cubicBezTo>
                      <a:cubicBezTo>
                        <a:pt x="609" y="1092"/>
                        <a:pt x="330" y="753"/>
                        <a:pt x="172" y="582"/>
                      </a:cubicBezTo>
                      <a:cubicBezTo>
                        <a:pt x="155" y="564"/>
                        <a:pt x="136" y="557"/>
                        <a:pt x="117" y="557"/>
                      </a:cubicBezTo>
                      <a:cubicBezTo>
                        <a:pt x="56" y="557"/>
                        <a:pt x="1" y="639"/>
                        <a:pt x="54" y="700"/>
                      </a:cubicBezTo>
                      <a:cubicBezTo>
                        <a:pt x="217" y="870"/>
                        <a:pt x="383" y="1046"/>
                        <a:pt x="594" y="1157"/>
                      </a:cubicBezTo>
                      <a:cubicBezTo>
                        <a:pt x="684" y="1207"/>
                        <a:pt x="824" y="1266"/>
                        <a:pt x="946" y="1266"/>
                      </a:cubicBezTo>
                      <a:cubicBezTo>
                        <a:pt x="995" y="1266"/>
                        <a:pt x="1041" y="1257"/>
                        <a:pt x="1079" y="1233"/>
                      </a:cubicBezTo>
                      <a:cubicBezTo>
                        <a:pt x="1221" y="1143"/>
                        <a:pt x="1180" y="897"/>
                        <a:pt x="1166" y="755"/>
                      </a:cubicBezTo>
                      <a:cubicBezTo>
                        <a:pt x="1145" y="505"/>
                        <a:pt x="1069" y="267"/>
                        <a:pt x="958" y="41"/>
                      </a:cubicBezTo>
                      <a:cubicBezTo>
                        <a:pt x="944" y="12"/>
                        <a:pt x="921" y="0"/>
                        <a:pt x="89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78"/>
                <p:cNvSpPr/>
                <p:nvPr/>
              </p:nvSpPr>
              <p:spPr>
                <a:xfrm>
                  <a:off x="6637672" y="3990994"/>
                  <a:ext cx="21632" cy="222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773" extrusionOk="0">
                      <a:moveTo>
                        <a:pt x="80" y="1"/>
                      </a:moveTo>
                      <a:cubicBezTo>
                        <a:pt x="40" y="1"/>
                        <a:pt x="0" y="28"/>
                        <a:pt x="2" y="81"/>
                      </a:cubicBezTo>
                      <a:cubicBezTo>
                        <a:pt x="23" y="951"/>
                        <a:pt x="68" y="1824"/>
                        <a:pt x="102" y="2693"/>
                      </a:cubicBezTo>
                      <a:cubicBezTo>
                        <a:pt x="104" y="2746"/>
                        <a:pt x="147" y="2773"/>
                        <a:pt x="189" y="2773"/>
                      </a:cubicBezTo>
                      <a:cubicBezTo>
                        <a:pt x="230" y="2773"/>
                        <a:pt x="269" y="2747"/>
                        <a:pt x="265" y="2693"/>
                      </a:cubicBezTo>
                      <a:cubicBezTo>
                        <a:pt x="231" y="1824"/>
                        <a:pt x="185" y="951"/>
                        <a:pt x="164" y="81"/>
                      </a:cubicBezTo>
                      <a:cubicBezTo>
                        <a:pt x="163" y="28"/>
                        <a:pt x="121" y="1"/>
                        <a:pt x="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78"/>
                <p:cNvSpPr/>
                <p:nvPr/>
              </p:nvSpPr>
              <p:spPr>
                <a:xfrm>
                  <a:off x="6566582" y="4216805"/>
                  <a:ext cx="93043" cy="10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1346" extrusionOk="0">
                      <a:moveTo>
                        <a:pt x="1042" y="1"/>
                      </a:moveTo>
                      <a:cubicBezTo>
                        <a:pt x="1024" y="1"/>
                        <a:pt x="1005" y="9"/>
                        <a:pt x="990" y="28"/>
                      </a:cubicBezTo>
                      <a:cubicBezTo>
                        <a:pt x="661" y="416"/>
                        <a:pt x="297" y="787"/>
                        <a:pt x="37" y="1223"/>
                      </a:cubicBezTo>
                      <a:cubicBezTo>
                        <a:pt x="1" y="1288"/>
                        <a:pt x="58" y="1346"/>
                        <a:pt x="114" y="1346"/>
                      </a:cubicBezTo>
                      <a:cubicBezTo>
                        <a:pt x="138" y="1346"/>
                        <a:pt x="163" y="1334"/>
                        <a:pt x="179" y="1306"/>
                      </a:cubicBezTo>
                      <a:cubicBezTo>
                        <a:pt x="432" y="880"/>
                        <a:pt x="786" y="520"/>
                        <a:pt x="1104" y="146"/>
                      </a:cubicBezTo>
                      <a:cubicBezTo>
                        <a:pt x="1157" y="84"/>
                        <a:pt x="1101" y="1"/>
                        <a:pt x="10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78"/>
                <p:cNvSpPr/>
                <p:nvPr/>
              </p:nvSpPr>
              <p:spPr>
                <a:xfrm>
                  <a:off x="6278365" y="3728029"/>
                  <a:ext cx="78487" cy="6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" h="807" extrusionOk="0">
                      <a:moveTo>
                        <a:pt x="316" y="0"/>
                      </a:moveTo>
                      <a:cubicBezTo>
                        <a:pt x="267" y="0"/>
                        <a:pt x="221" y="14"/>
                        <a:pt x="180" y="49"/>
                      </a:cubicBezTo>
                      <a:cubicBezTo>
                        <a:pt x="1" y="209"/>
                        <a:pt x="215" y="545"/>
                        <a:pt x="236" y="729"/>
                      </a:cubicBezTo>
                      <a:cubicBezTo>
                        <a:pt x="241" y="781"/>
                        <a:pt x="284" y="807"/>
                        <a:pt x="325" y="807"/>
                      </a:cubicBezTo>
                      <a:cubicBezTo>
                        <a:pt x="366" y="807"/>
                        <a:pt x="404" y="781"/>
                        <a:pt x="399" y="729"/>
                      </a:cubicBezTo>
                      <a:cubicBezTo>
                        <a:pt x="388" y="645"/>
                        <a:pt x="367" y="566"/>
                        <a:pt x="343" y="489"/>
                      </a:cubicBezTo>
                      <a:cubicBezTo>
                        <a:pt x="319" y="417"/>
                        <a:pt x="277" y="330"/>
                        <a:pt x="281" y="257"/>
                      </a:cubicBezTo>
                      <a:cubicBezTo>
                        <a:pt x="283" y="199"/>
                        <a:pt x="309" y="180"/>
                        <a:pt x="344" y="180"/>
                      </a:cubicBezTo>
                      <a:cubicBezTo>
                        <a:pt x="403" y="180"/>
                        <a:pt x="490" y="238"/>
                        <a:pt x="534" y="264"/>
                      </a:cubicBezTo>
                      <a:cubicBezTo>
                        <a:pt x="624" y="320"/>
                        <a:pt x="711" y="382"/>
                        <a:pt x="811" y="427"/>
                      </a:cubicBezTo>
                      <a:cubicBezTo>
                        <a:pt x="823" y="432"/>
                        <a:pt x="834" y="434"/>
                        <a:pt x="845" y="434"/>
                      </a:cubicBezTo>
                      <a:cubicBezTo>
                        <a:pt x="922" y="434"/>
                        <a:pt x="975" y="321"/>
                        <a:pt x="890" y="285"/>
                      </a:cubicBezTo>
                      <a:cubicBezTo>
                        <a:pt x="752" y="224"/>
                        <a:pt x="510" y="0"/>
                        <a:pt x="3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78"/>
                <p:cNvSpPr/>
                <p:nvPr/>
              </p:nvSpPr>
              <p:spPr>
                <a:xfrm>
                  <a:off x="6710530" y="3804345"/>
                  <a:ext cx="251144" cy="124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3" h="1543" extrusionOk="0">
                      <a:moveTo>
                        <a:pt x="92" y="0"/>
                      </a:moveTo>
                      <a:cubicBezTo>
                        <a:pt x="0" y="0"/>
                        <a:pt x="4" y="154"/>
                        <a:pt x="104" y="164"/>
                      </a:cubicBezTo>
                      <a:cubicBezTo>
                        <a:pt x="1060" y="282"/>
                        <a:pt x="2301" y="763"/>
                        <a:pt x="2955" y="1515"/>
                      </a:cubicBezTo>
                      <a:cubicBezTo>
                        <a:pt x="2971" y="1534"/>
                        <a:pt x="2990" y="1542"/>
                        <a:pt x="3008" y="1542"/>
                      </a:cubicBezTo>
                      <a:cubicBezTo>
                        <a:pt x="3067" y="1542"/>
                        <a:pt x="3123" y="1461"/>
                        <a:pt x="3070" y="1401"/>
                      </a:cubicBezTo>
                      <a:cubicBezTo>
                        <a:pt x="2384" y="611"/>
                        <a:pt x="1108" y="126"/>
                        <a:pt x="104" y="1"/>
                      </a:cubicBezTo>
                      <a:cubicBezTo>
                        <a:pt x="100" y="0"/>
                        <a:pt x="96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78"/>
                <p:cNvSpPr/>
                <p:nvPr/>
              </p:nvSpPr>
              <p:spPr>
                <a:xfrm>
                  <a:off x="6711254" y="3717816"/>
                  <a:ext cx="289905" cy="21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5" h="2613" extrusionOk="0">
                      <a:moveTo>
                        <a:pt x="1644" y="0"/>
                      </a:moveTo>
                      <a:cubicBezTo>
                        <a:pt x="923" y="0"/>
                        <a:pt x="218" y="373"/>
                        <a:pt x="15" y="1136"/>
                      </a:cubicBezTo>
                      <a:cubicBezTo>
                        <a:pt x="1" y="1198"/>
                        <a:pt x="51" y="1238"/>
                        <a:pt x="100" y="1238"/>
                      </a:cubicBezTo>
                      <a:cubicBezTo>
                        <a:pt x="132" y="1238"/>
                        <a:pt x="164" y="1221"/>
                        <a:pt x="175" y="1181"/>
                      </a:cubicBezTo>
                      <a:cubicBezTo>
                        <a:pt x="357" y="496"/>
                        <a:pt x="998" y="162"/>
                        <a:pt x="1649" y="162"/>
                      </a:cubicBezTo>
                      <a:cubicBezTo>
                        <a:pt x="1876" y="162"/>
                        <a:pt x="2105" y="203"/>
                        <a:pt x="2316" y="284"/>
                      </a:cubicBezTo>
                      <a:cubicBezTo>
                        <a:pt x="3151" y="599"/>
                        <a:pt x="3449" y="1763"/>
                        <a:pt x="2933" y="2494"/>
                      </a:cubicBezTo>
                      <a:cubicBezTo>
                        <a:pt x="2889" y="2555"/>
                        <a:pt x="2946" y="2612"/>
                        <a:pt x="3005" y="2612"/>
                      </a:cubicBezTo>
                      <a:cubicBezTo>
                        <a:pt x="3030" y="2612"/>
                        <a:pt x="3056" y="2602"/>
                        <a:pt x="3074" y="2577"/>
                      </a:cubicBezTo>
                      <a:cubicBezTo>
                        <a:pt x="3605" y="1825"/>
                        <a:pt x="3359" y="589"/>
                        <a:pt x="2521" y="194"/>
                      </a:cubicBezTo>
                      <a:cubicBezTo>
                        <a:pt x="2249" y="65"/>
                        <a:pt x="1945" y="0"/>
                        <a:pt x="16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78"/>
                <p:cNvSpPr/>
                <p:nvPr/>
              </p:nvSpPr>
              <p:spPr>
                <a:xfrm>
                  <a:off x="6868230" y="3691439"/>
                  <a:ext cx="73904" cy="64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" h="801" extrusionOk="0">
                      <a:moveTo>
                        <a:pt x="623" y="1"/>
                      </a:moveTo>
                      <a:cubicBezTo>
                        <a:pt x="425" y="1"/>
                        <a:pt x="199" y="294"/>
                        <a:pt x="73" y="380"/>
                      </a:cubicBezTo>
                      <a:cubicBezTo>
                        <a:pt x="1" y="426"/>
                        <a:pt x="45" y="532"/>
                        <a:pt x="113" y="532"/>
                      </a:cubicBezTo>
                      <a:cubicBezTo>
                        <a:pt x="127" y="532"/>
                        <a:pt x="141" y="528"/>
                        <a:pt x="156" y="518"/>
                      </a:cubicBezTo>
                      <a:cubicBezTo>
                        <a:pt x="233" y="469"/>
                        <a:pt x="302" y="404"/>
                        <a:pt x="367" y="341"/>
                      </a:cubicBezTo>
                      <a:cubicBezTo>
                        <a:pt x="411" y="304"/>
                        <a:pt x="529" y="182"/>
                        <a:pt x="604" y="182"/>
                      </a:cubicBezTo>
                      <a:cubicBezTo>
                        <a:pt x="626" y="182"/>
                        <a:pt x="643" y="192"/>
                        <a:pt x="655" y="217"/>
                      </a:cubicBezTo>
                      <a:cubicBezTo>
                        <a:pt x="683" y="282"/>
                        <a:pt x="652" y="397"/>
                        <a:pt x="641" y="463"/>
                      </a:cubicBezTo>
                      <a:cubicBezTo>
                        <a:pt x="631" y="549"/>
                        <a:pt x="617" y="636"/>
                        <a:pt x="624" y="722"/>
                      </a:cubicBezTo>
                      <a:cubicBezTo>
                        <a:pt x="627" y="774"/>
                        <a:pt x="670" y="800"/>
                        <a:pt x="711" y="800"/>
                      </a:cubicBezTo>
                      <a:cubicBezTo>
                        <a:pt x="751" y="800"/>
                        <a:pt x="790" y="774"/>
                        <a:pt x="786" y="722"/>
                      </a:cubicBezTo>
                      <a:cubicBezTo>
                        <a:pt x="777" y="532"/>
                        <a:pt x="919" y="189"/>
                        <a:pt x="742" y="44"/>
                      </a:cubicBezTo>
                      <a:cubicBezTo>
                        <a:pt x="704" y="14"/>
                        <a:pt x="6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78"/>
                <p:cNvSpPr/>
                <p:nvPr/>
              </p:nvSpPr>
              <p:spPr>
                <a:xfrm>
                  <a:off x="6550258" y="3735830"/>
                  <a:ext cx="131643" cy="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7" h="191" extrusionOk="0">
                      <a:moveTo>
                        <a:pt x="1529" y="0"/>
                      </a:moveTo>
                      <a:cubicBezTo>
                        <a:pt x="1054" y="4"/>
                        <a:pt x="583" y="15"/>
                        <a:pt x="108" y="29"/>
                      </a:cubicBezTo>
                      <a:cubicBezTo>
                        <a:pt x="2" y="32"/>
                        <a:pt x="1" y="191"/>
                        <a:pt x="104" y="191"/>
                      </a:cubicBezTo>
                      <a:cubicBezTo>
                        <a:pt x="105" y="191"/>
                        <a:pt x="107" y="191"/>
                        <a:pt x="108" y="191"/>
                      </a:cubicBezTo>
                      <a:cubicBezTo>
                        <a:pt x="583" y="178"/>
                        <a:pt x="1054" y="167"/>
                        <a:pt x="1529" y="163"/>
                      </a:cubicBezTo>
                      <a:cubicBezTo>
                        <a:pt x="1636" y="163"/>
                        <a:pt x="1636" y="0"/>
                        <a:pt x="15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78"/>
                <p:cNvSpPr/>
                <p:nvPr/>
              </p:nvSpPr>
              <p:spPr>
                <a:xfrm>
                  <a:off x="6551142" y="3797188"/>
                  <a:ext cx="133171" cy="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249" extrusionOk="0">
                      <a:moveTo>
                        <a:pt x="1541" y="0"/>
                      </a:moveTo>
                      <a:cubicBezTo>
                        <a:pt x="1534" y="0"/>
                        <a:pt x="1526" y="1"/>
                        <a:pt x="1518" y="3"/>
                      </a:cubicBezTo>
                      <a:cubicBezTo>
                        <a:pt x="1250" y="66"/>
                        <a:pt x="975" y="84"/>
                        <a:pt x="699" y="84"/>
                      </a:cubicBezTo>
                      <a:cubicBezTo>
                        <a:pt x="501" y="84"/>
                        <a:pt x="303" y="74"/>
                        <a:pt x="108" y="66"/>
                      </a:cubicBezTo>
                      <a:cubicBezTo>
                        <a:pt x="107" y="66"/>
                        <a:pt x="106" y="66"/>
                        <a:pt x="104" y="66"/>
                      </a:cubicBezTo>
                      <a:cubicBezTo>
                        <a:pt x="1" y="66"/>
                        <a:pt x="5" y="225"/>
                        <a:pt x="108" y="232"/>
                      </a:cubicBezTo>
                      <a:cubicBezTo>
                        <a:pt x="298" y="240"/>
                        <a:pt x="490" y="248"/>
                        <a:pt x="682" y="248"/>
                      </a:cubicBezTo>
                      <a:cubicBezTo>
                        <a:pt x="979" y="248"/>
                        <a:pt x="1275" y="229"/>
                        <a:pt x="1563" y="160"/>
                      </a:cubicBezTo>
                      <a:cubicBezTo>
                        <a:pt x="1656" y="137"/>
                        <a:pt x="1628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78"/>
                <p:cNvSpPr/>
                <p:nvPr/>
              </p:nvSpPr>
              <p:spPr>
                <a:xfrm>
                  <a:off x="6665657" y="3736714"/>
                  <a:ext cx="16888" cy="7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910" extrusionOk="0">
                      <a:moveTo>
                        <a:pt x="108" y="0"/>
                      </a:moveTo>
                      <a:cubicBezTo>
                        <a:pt x="76" y="0"/>
                        <a:pt x="47" y="18"/>
                        <a:pt x="42" y="59"/>
                      </a:cubicBezTo>
                      <a:cubicBezTo>
                        <a:pt x="3" y="319"/>
                        <a:pt x="0" y="572"/>
                        <a:pt x="35" y="832"/>
                      </a:cubicBezTo>
                      <a:cubicBezTo>
                        <a:pt x="42" y="884"/>
                        <a:pt x="86" y="910"/>
                        <a:pt x="127" y="910"/>
                      </a:cubicBezTo>
                      <a:cubicBezTo>
                        <a:pt x="167" y="910"/>
                        <a:pt x="205" y="884"/>
                        <a:pt x="198" y="832"/>
                      </a:cubicBezTo>
                      <a:cubicBezTo>
                        <a:pt x="166" y="589"/>
                        <a:pt x="166" y="346"/>
                        <a:pt x="201" y="101"/>
                      </a:cubicBezTo>
                      <a:cubicBezTo>
                        <a:pt x="210" y="40"/>
                        <a:pt x="156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78"/>
                <p:cNvSpPr/>
                <p:nvPr/>
              </p:nvSpPr>
              <p:spPr>
                <a:xfrm>
                  <a:off x="6551946" y="3738242"/>
                  <a:ext cx="15118" cy="7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927" extrusionOk="0">
                      <a:moveTo>
                        <a:pt x="80" y="1"/>
                      </a:moveTo>
                      <a:cubicBezTo>
                        <a:pt x="39" y="1"/>
                        <a:pt x="0" y="28"/>
                        <a:pt x="4" y="82"/>
                      </a:cubicBezTo>
                      <a:cubicBezTo>
                        <a:pt x="25" y="335"/>
                        <a:pt x="0" y="591"/>
                        <a:pt x="15" y="847"/>
                      </a:cubicBezTo>
                      <a:cubicBezTo>
                        <a:pt x="18" y="899"/>
                        <a:pt x="61" y="926"/>
                        <a:pt x="103" y="926"/>
                      </a:cubicBezTo>
                      <a:cubicBezTo>
                        <a:pt x="143" y="926"/>
                        <a:pt x="183" y="900"/>
                        <a:pt x="181" y="847"/>
                      </a:cubicBezTo>
                      <a:cubicBezTo>
                        <a:pt x="163" y="591"/>
                        <a:pt x="188" y="335"/>
                        <a:pt x="167" y="82"/>
                      </a:cubicBezTo>
                      <a:cubicBezTo>
                        <a:pt x="163" y="28"/>
                        <a:pt x="121" y="1"/>
                        <a:pt x="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78"/>
                <p:cNvSpPr/>
                <p:nvPr/>
              </p:nvSpPr>
              <p:spPr>
                <a:xfrm>
                  <a:off x="6612099" y="3806918"/>
                  <a:ext cx="17451" cy="56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705" extrusionOk="0">
                      <a:moveTo>
                        <a:pt x="132" y="1"/>
                      </a:moveTo>
                      <a:cubicBezTo>
                        <a:pt x="90" y="1"/>
                        <a:pt x="46" y="28"/>
                        <a:pt x="42" y="80"/>
                      </a:cubicBezTo>
                      <a:cubicBezTo>
                        <a:pt x="29" y="271"/>
                        <a:pt x="1" y="458"/>
                        <a:pt x="46" y="645"/>
                      </a:cubicBezTo>
                      <a:cubicBezTo>
                        <a:pt x="56" y="686"/>
                        <a:pt x="86" y="704"/>
                        <a:pt x="118" y="704"/>
                      </a:cubicBezTo>
                      <a:cubicBezTo>
                        <a:pt x="166" y="704"/>
                        <a:pt x="217" y="664"/>
                        <a:pt x="202" y="603"/>
                      </a:cubicBezTo>
                      <a:cubicBezTo>
                        <a:pt x="164" y="430"/>
                        <a:pt x="191" y="253"/>
                        <a:pt x="205" y="80"/>
                      </a:cubicBezTo>
                      <a:cubicBezTo>
                        <a:pt x="211" y="27"/>
                        <a:pt x="173" y="1"/>
                        <a:pt x="13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78"/>
                <p:cNvSpPr/>
                <p:nvPr/>
              </p:nvSpPr>
              <p:spPr>
                <a:xfrm>
                  <a:off x="6629469" y="4194771"/>
                  <a:ext cx="42380" cy="4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527" extrusionOk="0">
                      <a:moveTo>
                        <a:pt x="263" y="0"/>
                      </a:moveTo>
                      <a:cubicBezTo>
                        <a:pt x="117" y="0"/>
                        <a:pt x="0" y="118"/>
                        <a:pt x="0" y="263"/>
                      </a:cubicBezTo>
                      <a:cubicBezTo>
                        <a:pt x="0" y="409"/>
                        <a:pt x="117" y="527"/>
                        <a:pt x="263" y="527"/>
                      </a:cubicBezTo>
                      <a:cubicBezTo>
                        <a:pt x="408" y="527"/>
                        <a:pt x="527" y="409"/>
                        <a:pt x="527" y="263"/>
                      </a:cubicBezTo>
                      <a:cubicBezTo>
                        <a:pt x="527" y="118"/>
                        <a:pt x="40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78"/>
                <p:cNvSpPr/>
                <p:nvPr/>
              </p:nvSpPr>
              <p:spPr>
                <a:xfrm>
                  <a:off x="6629710" y="3912265"/>
                  <a:ext cx="16003" cy="35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445" extrusionOk="0">
                      <a:moveTo>
                        <a:pt x="98" y="0"/>
                      </a:moveTo>
                      <a:cubicBezTo>
                        <a:pt x="57" y="0"/>
                        <a:pt x="14" y="27"/>
                        <a:pt x="10" y="80"/>
                      </a:cubicBezTo>
                      <a:cubicBezTo>
                        <a:pt x="1" y="180"/>
                        <a:pt x="18" y="270"/>
                        <a:pt x="28" y="367"/>
                      </a:cubicBezTo>
                      <a:cubicBezTo>
                        <a:pt x="35" y="419"/>
                        <a:pt x="79" y="445"/>
                        <a:pt x="120" y="445"/>
                      </a:cubicBezTo>
                      <a:cubicBezTo>
                        <a:pt x="161" y="445"/>
                        <a:pt x="198" y="419"/>
                        <a:pt x="191" y="367"/>
                      </a:cubicBezTo>
                      <a:cubicBezTo>
                        <a:pt x="180" y="270"/>
                        <a:pt x="167" y="180"/>
                        <a:pt x="173" y="80"/>
                      </a:cubicBezTo>
                      <a:cubicBezTo>
                        <a:pt x="177" y="26"/>
                        <a:pt x="139" y="0"/>
                        <a:pt x="9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78"/>
                <p:cNvSpPr/>
                <p:nvPr/>
              </p:nvSpPr>
              <p:spPr>
                <a:xfrm>
                  <a:off x="6666220" y="4409967"/>
                  <a:ext cx="18416" cy="49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618" extrusionOk="0">
                      <a:moveTo>
                        <a:pt x="101" y="1"/>
                      </a:moveTo>
                      <a:cubicBezTo>
                        <a:pt x="60" y="1"/>
                        <a:pt x="18" y="27"/>
                        <a:pt x="14" y="79"/>
                      </a:cubicBezTo>
                      <a:cubicBezTo>
                        <a:pt x="1" y="242"/>
                        <a:pt x="14" y="401"/>
                        <a:pt x="55" y="560"/>
                      </a:cubicBezTo>
                      <a:cubicBezTo>
                        <a:pt x="65" y="600"/>
                        <a:pt x="96" y="618"/>
                        <a:pt x="128" y="618"/>
                      </a:cubicBezTo>
                      <a:cubicBezTo>
                        <a:pt x="177" y="618"/>
                        <a:pt x="228" y="578"/>
                        <a:pt x="212" y="515"/>
                      </a:cubicBezTo>
                      <a:cubicBezTo>
                        <a:pt x="177" y="370"/>
                        <a:pt x="167" y="227"/>
                        <a:pt x="177" y="79"/>
                      </a:cubicBezTo>
                      <a:cubicBezTo>
                        <a:pt x="180" y="27"/>
                        <a:pt x="141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78"/>
                <p:cNvSpPr/>
                <p:nvPr/>
              </p:nvSpPr>
              <p:spPr>
                <a:xfrm>
                  <a:off x="6388377" y="4164936"/>
                  <a:ext cx="55006" cy="1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40" extrusionOk="0">
                      <a:moveTo>
                        <a:pt x="136" y="1"/>
                      </a:moveTo>
                      <a:cubicBezTo>
                        <a:pt x="0" y="1"/>
                        <a:pt x="0" y="139"/>
                        <a:pt x="136" y="139"/>
                      </a:cubicBezTo>
                      <a:lnTo>
                        <a:pt x="548" y="139"/>
                      </a:lnTo>
                      <a:cubicBezTo>
                        <a:pt x="683" y="139"/>
                        <a:pt x="68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78"/>
                <p:cNvSpPr/>
                <p:nvPr/>
              </p:nvSpPr>
              <p:spPr>
                <a:xfrm>
                  <a:off x="6904418" y="4154080"/>
                  <a:ext cx="55006" cy="1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36" extrusionOk="0">
                      <a:moveTo>
                        <a:pt x="139" y="0"/>
                      </a:moveTo>
                      <a:cubicBezTo>
                        <a:pt x="1" y="0"/>
                        <a:pt x="1" y="136"/>
                        <a:pt x="139" y="136"/>
                      </a:cubicBezTo>
                      <a:lnTo>
                        <a:pt x="548" y="136"/>
                      </a:lnTo>
                      <a:cubicBezTo>
                        <a:pt x="683" y="136"/>
                        <a:pt x="683" y="0"/>
                        <a:pt x="5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78"/>
                <p:cNvSpPr/>
                <p:nvPr/>
              </p:nvSpPr>
              <p:spPr>
                <a:xfrm>
                  <a:off x="6437914" y="3992280"/>
                  <a:ext cx="39083" cy="31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390" extrusionOk="0">
                      <a:moveTo>
                        <a:pt x="121" y="1"/>
                      </a:moveTo>
                      <a:cubicBezTo>
                        <a:pt x="57" y="1"/>
                        <a:pt x="1" y="85"/>
                        <a:pt x="60" y="141"/>
                      </a:cubicBezTo>
                      <a:cubicBezTo>
                        <a:pt x="147" y="224"/>
                        <a:pt x="237" y="301"/>
                        <a:pt x="334" y="374"/>
                      </a:cubicBezTo>
                      <a:cubicBezTo>
                        <a:pt x="349" y="385"/>
                        <a:pt x="364" y="389"/>
                        <a:pt x="378" y="389"/>
                      </a:cubicBezTo>
                      <a:cubicBezTo>
                        <a:pt x="443" y="389"/>
                        <a:pt x="486" y="283"/>
                        <a:pt x="417" y="232"/>
                      </a:cubicBezTo>
                      <a:cubicBezTo>
                        <a:pt x="331" y="169"/>
                        <a:pt x="251" y="99"/>
                        <a:pt x="174" y="24"/>
                      </a:cubicBezTo>
                      <a:cubicBezTo>
                        <a:pt x="158" y="8"/>
                        <a:pt x="139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78"/>
                <p:cNvSpPr/>
                <p:nvPr/>
              </p:nvSpPr>
              <p:spPr>
                <a:xfrm>
                  <a:off x="6836545" y="4327459"/>
                  <a:ext cx="56855" cy="6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771" extrusionOk="0">
                      <a:moveTo>
                        <a:pt x="113" y="0"/>
                      </a:moveTo>
                      <a:cubicBezTo>
                        <a:pt x="58" y="0"/>
                        <a:pt x="0" y="60"/>
                        <a:pt x="34" y="124"/>
                      </a:cubicBezTo>
                      <a:cubicBezTo>
                        <a:pt x="149" y="350"/>
                        <a:pt x="331" y="588"/>
                        <a:pt x="526" y="751"/>
                      </a:cubicBezTo>
                      <a:cubicBezTo>
                        <a:pt x="544" y="765"/>
                        <a:pt x="562" y="771"/>
                        <a:pt x="581" y="771"/>
                      </a:cubicBezTo>
                      <a:cubicBezTo>
                        <a:pt x="649" y="771"/>
                        <a:pt x="706" y="688"/>
                        <a:pt x="643" y="634"/>
                      </a:cubicBezTo>
                      <a:cubicBezTo>
                        <a:pt x="456" y="478"/>
                        <a:pt x="287" y="260"/>
                        <a:pt x="176" y="41"/>
                      </a:cubicBezTo>
                      <a:cubicBezTo>
                        <a:pt x="161" y="12"/>
                        <a:pt x="137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78"/>
                <p:cNvSpPr/>
                <p:nvPr/>
              </p:nvSpPr>
              <p:spPr>
                <a:xfrm>
                  <a:off x="6439924" y="4322876"/>
                  <a:ext cx="60554" cy="39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490" extrusionOk="0">
                      <a:moveTo>
                        <a:pt x="639" y="1"/>
                      </a:moveTo>
                      <a:cubicBezTo>
                        <a:pt x="625" y="1"/>
                        <a:pt x="611" y="5"/>
                        <a:pt x="597" y="15"/>
                      </a:cubicBezTo>
                      <a:cubicBezTo>
                        <a:pt x="430" y="130"/>
                        <a:pt x="258" y="240"/>
                        <a:pt x="80" y="338"/>
                      </a:cubicBezTo>
                      <a:cubicBezTo>
                        <a:pt x="1" y="379"/>
                        <a:pt x="50" y="489"/>
                        <a:pt x="125" y="489"/>
                      </a:cubicBezTo>
                      <a:cubicBezTo>
                        <a:pt x="137" y="489"/>
                        <a:pt x="150" y="486"/>
                        <a:pt x="164" y="479"/>
                      </a:cubicBezTo>
                      <a:cubicBezTo>
                        <a:pt x="341" y="382"/>
                        <a:pt x="510" y="271"/>
                        <a:pt x="680" y="157"/>
                      </a:cubicBezTo>
                      <a:cubicBezTo>
                        <a:pt x="752" y="108"/>
                        <a:pt x="706" y="1"/>
                        <a:pt x="63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78"/>
                <p:cNvSpPr/>
                <p:nvPr/>
              </p:nvSpPr>
              <p:spPr>
                <a:xfrm>
                  <a:off x="6798829" y="3981826"/>
                  <a:ext cx="41093" cy="30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382" extrusionOk="0">
                      <a:moveTo>
                        <a:pt x="392" y="1"/>
                      </a:moveTo>
                      <a:cubicBezTo>
                        <a:pt x="373" y="1"/>
                        <a:pt x="354" y="8"/>
                        <a:pt x="336" y="26"/>
                      </a:cubicBezTo>
                      <a:cubicBezTo>
                        <a:pt x="257" y="101"/>
                        <a:pt x="170" y="171"/>
                        <a:pt x="77" y="226"/>
                      </a:cubicBezTo>
                      <a:cubicBezTo>
                        <a:pt x="1" y="273"/>
                        <a:pt x="45" y="381"/>
                        <a:pt x="115" y="381"/>
                      </a:cubicBezTo>
                      <a:cubicBezTo>
                        <a:pt x="128" y="381"/>
                        <a:pt x="142" y="377"/>
                        <a:pt x="156" y="368"/>
                      </a:cubicBezTo>
                      <a:cubicBezTo>
                        <a:pt x="264" y="303"/>
                        <a:pt x="364" y="226"/>
                        <a:pt x="455" y="140"/>
                      </a:cubicBezTo>
                      <a:cubicBezTo>
                        <a:pt x="510" y="84"/>
                        <a:pt x="455" y="1"/>
                        <a:pt x="39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78"/>
                <p:cNvSpPr/>
                <p:nvPr/>
              </p:nvSpPr>
              <p:spPr>
                <a:xfrm>
                  <a:off x="6295333" y="3799279"/>
                  <a:ext cx="44551" cy="13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1633" extrusionOk="0">
                      <a:moveTo>
                        <a:pt x="316" y="0"/>
                      </a:moveTo>
                      <a:cubicBezTo>
                        <a:pt x="291" y="0"/>
                        <a:pt x="268" y="13"/>
                        <a:pt x="254" y="43"/>
                      </a:cubicBezTo>
                      <a:cubicBezTo>
                        <a:pt x="1" y="549"/>
                        <a:pt x="39" y="1132"/>
                        <a:pt x="367" y="1596"/>
                      </a:cubicBezTo>
                      <a:cubicBezTo>
                        <a:pt x="386" y="1621"/>
                        <a:pt x="412" y="1632"/>
                        <a:pt x="437" y="1632"/>
                      </a:cubicBezTo>
                      <a:cubicBezTo>
                        <a:pt x="496" y="1632"/>
                        <a:pt x="553" y="1573"/>
                        <a:pt x="510" y="1512"/>
                      </a:cubicBezTo>
                      <a:cubicBezTo>
                        <a:pt x="215" y="1100"/>
                        <a:pt x="167" y="580"/>
                        <a:pt x="396" y="126"/>
                      </a:cubicBezTo>
                      <a:cubicBezTo>
                        <a:pt x="427" y="60"/>
                        <a:pt x="369" y="0"/>
                        <a:pt x="3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78"/>
                <p:cNvSpPr/>
                <p:nvPr/>
              </p:nvSpPr>
              <p:spPr>
                <a:xfrm>
                  <a:off x="6917687" y="3808688"/>
                  <a:ext cx="30800" cy="8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1083" extrusionOk="0">
                      <a:moveTo>
                        <a:pt x="195" y="0"/>
                      </a:moveTo>
                      <a:cubicBezTo>
                        <a:pt x="145" y="0"/>
                        <a:pt x="96" y="40"/>
                        <a:pt x="117" y="100"/>
                      </a:cubicBezTo>
                      <a:cubicBezTo>
                        <a:pt x="213" y="394"/>
                        <a:pt x="186" y="692"/>
                        <a:pt x="37" y="959"/>
                      </a:cubicBezTo>
                      <a:cubicBezTo>
                        <a:pt x="1" y="1023"/>
                        <a:pt x="57" y="1083"/>
                        <a:pt x="113" y="1083"/>
                      </a:cubicBezTo>
                      <a:cubicBezTo>
                        <a:pt x="138" y="1083"/>
                        <a:pt x="163" y="1071"/>
                        <a:pt x="179" y="1042"/>
                      </a:cubicBezTo>
                      <a:cubicBezTo>
                        <a:pt x="349" y="737"/>
                        <a:pt x="383" y="391"/>
                        <a:pt x="275" y="58"/>
                      </a:cubicBezTo>
                      <a:cubicBezTo>
                        <a:pt x="262" y="18"/>
                        <a:pt x="228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78"/>
                <p:cNvSpPr/>
                <p:nvPr/>
              </p:nvSpPr>
              <p:spPr>
                <a:xfrm>
                  <a:off x="6553072" y="3769846"/>
                  <a:ext cx="66103" cy="1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136" extrusionOk="0">
                      <a:moveTo>
                        <a:pt x="135" y="1"/>
                      </a:moveTo>
                      <a:cubicBezTo>
                        <a:pt x="1" y="1"/>
                        <a:pt x="1" y="135"/>
                        <a:pt x="135" y="135"/>
                      </a:cubicBezTo>
                      <a:lnTo>
                        <a:pt x="683" y="135"/>
                      </a:lnTo>
                      <a:cubicBezTo>
                        <a:pt x="821" y="135"/>
                        <a:pt x="821" y="1"/>
                        <a:pt x="6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78"/>
                <p:cNvSpPr/>
                <p:nvPr/>
              </p:nvSpPr>
              <p:spPr>
                <a:xfrm>
                  <a:off x="6619095" y="3576684"/>
                  <a:ext cx="10937" cy="94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173" extrusionOk="0">
                      <a:moveTo>
                        <a:pt x="68" y="1"/>
                      </a:moveTo>
                      <a:cubicBezTo>
                        <a:pt x="34" y="1"/>
                        <a:pt x="0" y="27"/>
                        <a:pt x="0" y="81"/>
                      </a:cubicBezTo>
                      <a:lnTo>
                        <a:pt x="0" y="1172"/>
                      </a:lnTo>
                      <a:lnTo>
                        <a:pt x="136" y="1172"/>
                      </a:lnTo>
                      <a:lnTo>
                        <a:pt x="136" y="81"/>
                      </a:lnTo>
                      <a:cubicBezTo>
                        <a:pt x="136" y="27"/>
                        <a:pt x="102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78"/>
                <p:cNvSpPr/>
                <p:nvPr/>
              </p:nvSpPr>
              <p:spPr>
                <a:xfrm>
                  <a:off x="6371006" y="3570572"/>
                  <a:ext cx="55890" cy="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969" extrusionOk="0">
                      <a:moveTo>
                        <a:pt x="113" y="0"/>
                      </a:moveTo>
                      <a:cubicBezTo>
                        <a:pt x="58" y="0"/>
                        <a:pt x="0" y="60"/>
                        <a:pt x="37" y="122"/>
                      </a:cubicBezTo>
                      <a:cubicBezTo>
                        <a:pt x="186" y="396"/>
                        <a:pt x="345" y="666"/>
                        <a:pt x="512" y="930"/>
                      </a:cubicBezTo>
                      <a:cubicBezTo>
                        <a:pt x="529" y="957"/>
                        <a:pt x="555" y="968"/>
                        <a:pt x="580" y="968"/>
                      </a:cubicBezTo>
                      <a:cubicBezTo>
                        <a:pt x="638" y="968"/>
                        <a:pt x="694" y="909"/>
                        <a:pt x="653" y="846"/>
                      </a:cubicBezTo>
                      <a:cubicBezTo>
                        <a:pt x="487" y="583"/>
                        <a:pt x="328" y="317"/>
                        <a:pt x="175" y="39"/>
                      </a:cubicBezTo>
                      <a:cubicBezTo>
                        <a:pt x="160" y="12"/>
                        <a:pt x="137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78"/>
                <p:cNvSpPr/>
                <p:nvPr/>
              </p:nvSpPr>
              <p:spPr>
                <a:xfrm>
                  <a:off x="6809123" y="3562450"/>
                  <a:ext cx="46964" cy="60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748" extrusionOk="0">
                      <a:moveTo>
                        <a:pt x="469" y="1"/>
                      </a:moveTo>
                      <a:cubicBezTo>
                        <a:pt x="444" y="1"/>
                        <a:pt x="419" y="12"/>
                        <a:pt x="402" y="39"/>
                      </a:cubicBezTo>
                      <a:cubicBezTo>
                        <a:pt x="282" y="234"/>
                        <a:pt x="160" y="431"/>
                        <a:pt x="39" y="626"/>
                      </a:cubicBezTo>
                      <a:cubicBezTo>
                        <a:pt x="0" y="688"/>
                        <a:pt x="57" y="747"/>
                        <a:pt x="114" y="747"/>
                      </a:cubicBezTo>
                      <a:cubicBezTo>
                        <a:pt x="139" y="747"/>
                        <a:pt x="164" y="736"/>
                        <a:pt x="181" y="709"/>
                      </a:cubicBezTo>
                      <a:cubicBezTo>
                        <a:pt x="302" y="514"/>
                        <a:pt x="423" y="317"/>
                        <a:pt x="544" y="123"/>
                      </a:cubicBezTo>
                      <a:cubicBezTo>
                        <a:pt x="583" y="60"/>
                        <a:pt x="526" y="1"/>
                        <a:pt x="46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78"/>
                <p:cNvSpPr/>
                <p:nvPr/>
              </p:nvSpPr>
              <p:spPr>
                <a:xfrm>
                  <a:off x="7014992" y="3836592"/>
                  <a:ext cx="72376" cy="31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395" extrusionOk="0">
                      <a:moveTo>
                        <a:pt x="794" y="1"/>
                      </a:moveTo>
                      <a:cubicBezTo>
                        <a:pt x="786" y="1"/>
                        <a:pt x="777" y="2"/>
                        <a:pt x="767" y="6"/>
                      </a:cubicBezTo>
                      <a:cubicBezTo>
                        <a:pt x="541" y="81"/>
                        <a:pt x="316" y="154"/>
                        <a:pt x="92" y="231"/>
                      </a:cubicBezTo>
                      <a:cubicBezTo>
                        <a:pt x="1" y="262"/>
                        <a:pt x="28" y="395"/>
                        <a:pt x="109" y="395"/>
                      </a:cubicBezTo>
                      <a:cubicBezTo>
                        <a:pt x="117" y="395"/>
                        <a:pt x="127" y="393"/>
                        <a:pt x="136" y="390"/>
                      </a:cubicBezTo>
                      <a:cubicBezTo>
                        <a:pt x="362" y="314"/>
                        <a:pt x="586" y="238"/>
                        <a:pt x="812" y="164"/>
                      </a:cubicBezTo>
                      <a:cubicBezTo>
                        <a:pt x="900" y="134"/>
                        <a:pt x="874" y="1"/>
                        <a:pt x="79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8" name="Google Shape;1128;p78"/>
            <p:cNvGrpSpPr/>
            <p:nvPr/>
          </p:nvGrpSpPr>
          <p:grpSpPr>
            <a:xfrm>
              <a:off x="6934063" y="4108229"/>
              <a:ext cx="1918564" cy="1130212"/>
              <a:chOff x="6506332" y="4146995"/>
              <a:chExt cx="1249472" cy="736055"/>
            </a:xfrm>
          </p:grpSpPr>
          <p:sp>
            <p:nvSpPr>
              <p:cNvPr id="1129" name="Google Shape;1129;p78"/>
              <p:cNvSpPr/>
              <p:nvPr/>
            </p:nvSpPr>
            <p:spPr>
              <a:xfrm>
                <a:off x="6821325" y="4609525"/>
                <a:ext cx="47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796" extrusionOk="0">
                    <a:moveTo>
                      <a:pt x="0" y="0"/>
                    </a:moveTo>
                    <a:cubicBezTo>
                      <a:pt x="95" y="398"/>
                      <a:pt x="95" y="398"/>
                      <a:pt x="190" y="796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30" name="Google Shape;1130;p78"/>
              <p:cNvSpPr/>
              <p:nvPr/>
            </p:nvSpPr>
            <p:spPr>
              <a:xfrm>
                <a:off x="6548477" y="4189058"/>
                <a:ext cx="537331" cy="538087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1" name="Google Shape;1131;p78"/>
              <p:cNvGrpSpPr/>
              <p:nvPr/>
            </p:nvGrpSpPr>
            <p:grpSpPr>
              <a:xfrm>
                <a:off x="6506332" y="4146995"/>
                <a:ext cx="1249472" cy="736055"/>
                <a:chOff x="3354887" y="4040758"/>
                <a:chExt cx="1612222" cy="949748"/>
              </a:xfrm>
            </p:grpSpPr>
            <p:sp>
              <p:nvSpPr>
                <p:cNvPr id="1132" name="Google Shape;1132;p78"/>
                <p:cNvSpPr/>
                <p:nvPr/>
              </p:nvSpPr>
              <p:spPr>
                <a:xfrm>
                  <a:off x="3354887" y="4040758"/>
                  <a:ext cx="804020" cy="794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" h="50574" extrusionOk="0">
                      <a:moveTo>
                        <a:pt x="26196" y="942"/>
                      </a:moveTo>
                      <a:cubicBezTo>
                        <a:pt x="26464" y="942"/>
                        <a:pt x="26731" y="946"/>
                        <a:pt x="26997" y="955"/>
                      </a:cubicBezTo>
                      <a:cubicBezTo>
                        <a:pt x="26965" y="1018"/>
                        <a:pt x="26970" y="1096"/>
                        <a:pt x="27033" y="1173"/>
                      </a:cubicBezTo>
                      <a:cubicBezTo>
                        <a:pt x="28150" y="2576"/>
                        <a:pt x="27507" y="4494"/>
                        <a:pt x="27161" y="6071"/>
                      </a:cubicBezTo>
                      <a:cubicBezTo>
                        <a:pt x="26714" y="8113"/>
                        <a:pt x="25557" y="9793"/>
                        <a:pt x="24072" y="11288"/>
                      </a:cubicBezTo>
                      <a:cubicBezTo>
                        <a:pt x="23853" y="11507"/>
                        <a:pt x="23630" y="11716"/>
                        <a:pt x="23397" y="11921"/>
                      </a:cubicBezTo>
                      <a:cubicBezTo>
                        <a:pt x="22787" y="11503"/>
                        <a:pt x="22154" y="11101"/>
                        <a:pt x="21498" y="10727"/>
                      </a:cubicBezTo>
                      <a:cubicBezTo>
                        <a:pt x="19524" y="9606"/>
                        <a:pt x="17415" y="8714"/>
                        <a:pt x="15282" y="7916"/>
                      </a:cubicBezTo>
                      <a:cubicBezTo>
                        <a:pt x="13333" y="7188"/>
                        <a:pt x="11419" y="6586"/>
                        <a:pt x="9364" y="6536"/>
                      </a:cubicBezTo>
                      <a:cubicBezTo>
                        <a:pt x="14099" y="2965"/>
                        <a:pt x="20257" y="942"/>
                        <a:pt x="26196" y="942"/>
                      </a:cubicBezTo>
                      <a:close/>
                      <a:moveTo>
                        <a:pt x="27576" y="978"/>
                      </a:moveTo>
                      <a:cubicBezTo>
                        <a:pt x="28619" y="1032"/>
                        <a:pt x="29649" y="1150"/>
                        <a:pt x="30665" y="1342"/>
                      </a:cubicBezTo>
                      <a:cubicBezTo>
                        <a:pt x="32642" y="1706"/>
                        <a:pt x="34565" y="2344"/>
                        <a:pt x="36370" y="3209"/>
                      </a:cubicBezTo>
                      <a:cubicBezTo>
                        <a:pt x="39021" y="4477"/>
                        <a:pt x="40994" y="5871"/>
                        <a:pt x="42761" y="8172"/>
                      </a:cubicBezTo>
                      <a:cubicBezTo>
                        <a:pt x="42835" y="8262"/>
                        <a:pt x="42912" y="8353"/>
                        <a:pt x="42990" y="8445"/>
                      </a:cubicBezTo>
                      <a:cubicBezTo>
                        <a:pt x="41409" y="8517"/>
                        <a:pt x="39764" y="9070"/>
                        <a:pt x="38333" y="9556"/>
                      </a:cubicBezTo>
                      <a:cubicBezTo>
                        <a:pt x="36178" y="10285"/>
                        <a:pt x="34200" y="11347"/>
                        <a:pt x="32250" y="12481"/>
                      </a:cubicBezTo>
                      <a:cubicBezTo>
                        <a:pt x="30669" y="13398"/>
                        <a:pt x="29125" y="14377"/>
                        <a:pt x="27635" y="15429"/>
                      </a:cubicBezTo>
                      <a:cubicBezTo>
                        <a:pt x="26491" y="14323"/>
                        <a:pt x="25284" y="13280"/>
                        <a:pt x="23990" y="12340"/>
                      </a:cubicBezTo>
                      <a:cubicBezTo>
                        <a:pt x="24874" y="11534"/>
                        <a:pt x="25675" y="10650"/>
                        <a:pt x="26359" y="9680"/>
                      </a:cubicBezTo>
                      <a:cubicBezTo>
                        <a:pt x="27393" y="8226"/>
                        <a:pt x="27807" y="6618"/>
                        <a:pt x="28145" y="4914"/>
                      </a:cubicBezTo>
                      <a:cubicBezTo>
                        <a:pt x="28391" y="3684"/>
                        <a:pt x="28623" y="1924"/>
                        <a:pt x="27576" y="978"/>
                      </a:cubicBezTo>
                      <a:close/>
                      <a:moveTo>
                        <a:pt x="43701" y="9234"/>
                      </a:moveTo>
                      <a:cubicBezTo>
                        <a:pt x="44525" y="10081"/>
                        <a:pt x="45427" y="10874"/>
                        <a:pt x="46138" y="11825"/>
                      </a:cubicBezTo>
                      <a:cubicBezTo>
                        <a:pt x="48047" y="14377"/>
                        <a:pt x="48904" y="17849"/>
                        <a:pt x="49501" y="20888"/>
                      </a:cubicBezTo>
                      <a:cubicBezTo>
                        <a:pt x="49847" y="22661"/>
                        <a:pt x="50079" y="24461"/>
                        <a:pt x="50161" y="26260"/>
                      </a:cubicBezTo>
                      <a:cubicBezTo>
                        <a:pt x="49587" y="25477"/>
                        <a:pt x="48088" y="24829"/>
                        <a:pt x="47450" y="24588"/>
                      </a:cubicBezTo>
                      <a:cubicBezTo>
                        <a:pt x="45627" y="23904"/>
                        <a:pt x="43682" y="23672"/>
                        <a:pt x="41741" y="23603"/>
                      </a:cubicBezTo>
                      <a:cubicBezTo>
                        <a:pt x="41555" y="23597"/>
                        <a:pt x="41369" y="23594"/>
                        <a:pt x="41184" y="23594"/>
                      </a:cubicBezTo>
                      <a:cubicBezTo>
                        <a:pt x="39088" y="23594"/>
                        <a:pt x="37051" y="23993"/>
                        <a:pt x="35125" y="24693"/>
                      </a:cubicBezTo>
                      <a:cubicBezTo>
                        <a:pt x="34118" y="22902"/>
                        <a:pt x="32861" y="21248"/>
                        <a:pt x="31540" y="19667"/>
                      </a:cubicBezTo>
                      <a:cubicBezTo>
                        <a:pt x="30487" y="18414"/>
                        <a:pt x="29399" y="17189"/>
                        <a:pt x="28245" y="16026"/>
                      </a:cubicBezTo>
                      <a:cubicBezTo>
                        <a:pt x="29466" y="15183"/>
                        <a:pt x="30724" y="14382"/>
                        <a:pt x="32004" y="13612"/>
                      </a:cubicBezTo>
                      <a:cubicBezTo>
                        <a:pt x="35609" y="11457"/>
                        <a:pt x="39426" y="9661"/>
                        <a:pt x="43701" y="9234"/>
                      </a:cubicBezTo>
                      <a:close/>
                      <a:moveTo>
                        <a:pt x="8698" y="7055"/>
                      </a:moveTo>
                      <a:cubicBezTo>
                        <a:pt x="13095" y="7606"/>
                        <a:pt x="17210" y="9333"/>
                        <a:pt x="21028" y="11503"/>
                      </a:cubicBezTo>
                      <a:cubicBezTo>
                        <a:pt x="21593" y="11825"/>
                        <a:pt x="22144" y="12172"/>
                        <a:pt x="22682" y="12541"/>
                      </a:cubicBezTo>
                      <a:cubicBezTo>
                        <a:pt x="20363" y="14422"/>
                        <a:pt x="17589" y="15789"/>
                        <a:pt x="14827" y="16943"/>
                      </a:cubicBezTo>
                      <a:cubicBezTo>
                        <a:pt x="9961" y="18966"/>
                        <a:pt x="3062" y="21098"/>
                        <a:pt x="1054" y="26314"/>
                      </a:cubicBezTo>
                      <a:cubicBezTo>
                        <a:pt x="971" y="25271"/>
                        <a:pt x="940" y="24219"/>
                        <a:pt x="957" y="23170"/>
                      </a:cubicBezTo>
                      <a:cubicBezTo>
                        <a:pt x="1008" y="20213"/>
                        <a:pt x="1445" y="17307"/>
                        <a:pt x="2694" y="14586"/>
                      </a:cubicBezTo>
                      <a:cubicBezTo>
                        <a:pt x="4042" y="11657"/>
                        <a:pt x="6138" y="9119"/>
                        <a:pt x="8698" y="7055"/>
                      </a:cubicBezTo>
                      <a:close/>
                      <a:moveTo>
                        <a:pt x="23275" y="12956"/>
                      </a:moveTo>
                      <a:cubicBezTo>
                        <a:pt x="24546" y="13875"/>
                        <a:pt x="25725" y="14906"/>
                        <a:pt x="26846" y="15999"/>
                      </a:cubicBezTo>
                      <a:cubicBezTo>
                        <a:pt x="24928" y="17408"/>
                        <a:pt x="23111" y="18943"/>
                        <a:pt x="21448" y="20628"/>
                      </a:cubicBezTo>
                      <a:cubicBezTo>
                        <a:pt x="18340" y="23777"/>
                        <a:pt x="15451" y="27199"/>
                        <a:pt x="13050" y="30875"/>
                      </a:cubicBezTo>
                      <a:cubicBezTo>
                        <a:pt x="11779" y="32830"/>
                        <a:pt x="10635" y="34904"/>
                        <a:pt x="9682" y="37018"/>
                      </a:cubicBezTo>
                      <a:cubicBezTo>
                        <a:pt x="9251" y="37979"/>
                        <a:pt x="8872" y="38959"/>
                        <a:pt x="8480" y="39934"/>
                      </a:cubicBezTo>
                      <a:cubicBezTo>
                        <a:pt x="8212" y="40603"/>
                        <a:pt x="7933" y="41273"/>
                        <a:pt x="7846" y="41979"/>
                      </a:cubicBezTo>
                      <a:cubicBezTo>
                        <a:pt x="5577" y="39514"/>
                        <a:pt x="3828" y="36576"/>
                        <a:pt x="2616" y="33418"/>
                      </a:cubicBezTo>
                      <a:cubicBezTo>
                        <a:pt x="1901" y="31559"/>
                        <a:pt x="1441" y="29618"/>
                        <a:pt x="1195" y="27654"/>
                      </a:cubicBezTo>
                      <a:cubicBezTo>
                        <a:pt x="3760" y="21011"/>
                        <a:pt x="11360" y="19380"/>
                        <a:pt x="17387" y="16578"/>
                      </a:cubicBezTo>
                      <a:cubicBezTo>
                        <a:pt x="19465" y="15612"/>
                        <a:pt x="21502" y="14422"/>
                        <a:pt x="23275" y="12956"/>
                      </a:cubicBezTo>
                      <a:close/>
                      <a:moveTo>
                        <a:pt x="41221" y="24352"/>
                      </a:moveTo>
                      <a:cubicBezTo>
                        <a:pt x="42629" y="24352"/>
                        <a:pt x="44060" y="24514"/>
                        <a:pt x="45419" y="24798"/>
                      </a:cubicBezTo>
                      <a:cubicBezTo>
                        <a:pt x="46306" y="24984"/>
                        <a:pt x="47168" y="25281"/>
                        <a:pt x="47974" y="25681"/>
                      </a:cubicBezTo>
                      <a:cubicBezTo>
                        <a:pt x="48352" y="25868"/>
                        <a:pt x="49619" y="26547"/>
                        <a:pt x="49646" y="26921"/>
                      </a:cubicBezTo>
                      <a:cubicBezTo>
                        <a:pt x="49663" y="27152"/>
                        <a:pt x="49839" y="27266"/>
                        <a:pt x="50017" y="27266"/>
                      </a:cubicBezTo>
                      <a:cubicBezTo>
                        <a:pt x="50077" y="27266"/>
                        <a:pt x="50138" y="27253"/>
                        <a:pt x="50193" y="27226"/>
                      </a:cubicBezTo>
                      <a:lnTo>
                        <a:pt x="50193" y="27226"/>
                      </a:lnTo>
                      <a:cubicBezTo>
                        <a:pt x="50243" y="30561"/>
                        <a:pt x="49747" y="33882"/>
                        <a:pt x="48462" y="37026"/>
                      </a:cubicBezTo>
                      <a:cubicBezTo>
                        <a:pt x="47469" y="39451"/>
                        <a:pt x="45938" y="41661"/>
                        <a:pt x="44006" y="43482"/>
                      </a:cubicBezTo>
                      <a:cubicBezTo>
                        <a:pt x="43112" y="44330"/>
                        <a:pt x="42128" y="45036"/>
                        <a:pt x="41089" y="45648"/>
                      </a:cubicBezTo>
                      <a:cubicBezTo>
                        <a:pt x="41312" y="43438"/>
                        <a:pt x="40816" y="41109"/>
                        <a:pt x="40452" y="38936"/>
                      </a:cubicBezTo>
                      <a:cubicBezTo>
                        <a:pt x="40037" y="36480"/>
                        <a:pt x="39213" y="34097"/>
                        <a:pt x="38292" y="31782"/>
                      </a:cubicBezTo>
                      <a:cubicBezTo>
                        <a:pt x="37436" y="29622"/>
                        <a:pt x="36556" y="27422"/>
                        <a:pt x="35481" y="25349"/>
                      </a:cubicBezTo>
                      <a:cubicBezTo>
                        <a:pt x="36993" y="24816"/>
                        <a:pt x="38574" y="24478"/>
                        <a:pt x="40164" y="24383"/>
                      </a:cubicBezTo>
                      <a:cubicBezTo>
                        <a:pt x="40514" y="24362"/>
                        <a:pt x="40867" y="24352"/>
                        <a:pt x="41221" y="24352"/>
                      </a:cubicBezTo>
                      <a:close/>
                      <a:moveTo>
                        <a:pt x="27443" y="16592"/>
                      </a:moveTo>
                      <a:cubicBezTo>
                        <a:pt x="28633" y="17795"/>
                        <a:pt x="29754" y="19065"/>
                        <a:pt x="30838" y="20341"/>
                      </a:cubicBezTo>
                      <a:cubicBezTo>
                        <a:pt x="32118" y="21849"/>
                        <a:pt x="33180" y="23439"/>
                        <a:pt x="34105" y="25094"/>
                      </a:cubicBezTo>
                      <a:cubicBezTo>
                        <a:pt x="32701" y="25700"/>
                        <a:pt x="31367" y="26461"/>
                        <a:pt x="30118" y="27353"/>
                      </a:cubicBezTo>
                      <a:cubicBezTo>
                        <a:pt x="26669" y="29828"/>
                        <a:pt x="24081" y="33569"/>
                        <a:pt x="22541" y="37396"/>
                      </a:cubicBezTo>
                      <a:cubicBezTo>
                        <a:pt x="21734" y="39396"/>
                        <a:pt x="21383" y="41547"/>
                        <a:pt x="21557" y="43684"/>
                      </a:cubicBezTo>
                      <a:cubicBezTo>
                        <a:pt x="21643" y="44763"/>
                        <a:pt x="21925" y="45820"/>
                        <a:pt x="22258" y="46850"/>
                      </a:cubicBezTo>
                      <a:cubicBezTo>
                        <a:pt x="22432" y="47379"/>
                        <a:pt x="22636" y="47902"/>
                        <a:pt x="22865" y="48413"/>
                      </a:cubicBezTo>
                      <a:cubicBezTo>
                        <a:pt x="23046" y="48809"/>
                        <a:pt x="23311" y="49183"/>
                        <a:pt x="23530" y="49570"/>
                      </a:cubicBezTo>
                      <a:cubicBezTo>
                        <a:pt x="20819" y="49242"/>
                        <a:pt x="18140" y="48481"/>
                        <a:pt x="15648" y="47456"/>
                      </a:cubicBezTo>
                      <a:cubicBezTo>
                        <a:pt x="12777" y="46271"/>
                        <a:pt x="10317" y="44531"/>
                        <a:pt x="8261" y="42416"/>
                      </a:cubicBezTo>
                      <a:cubicBezTo>
                        <a:pt x="8717" y="40548"/>
                        <a:pt x="9606" y="38731"/>
                        <a:pt x="10403" y="36986"/>
                      </a:cubicBezTo>
                      <a:cubicBezTo>
                        <a:pt x="11264" y="35113"/>
                        <a:pt x="12325" y="33291"/>
                        <a:pt x="13438" y="31541"/>
                      </a:cubicBezTo>
                      <a:cubicBezTo>
                        <a:pt x="15770" y="27868"/>
                        <a:pt x="18709" y="24602"/>
                        <a:pt x="21738" y="21462"/>
                      </a:cubicBezTo>
                      <a:cubicBezTo>
                        <a:pt x="23479" y="19662"/>
                        <a:pt x="25407" y="18058"/>
                        <a:pt x="27443" y="16592"/>
                      </a:cubicBezTo>
                      <a:close/>
                      <a:moveTo>
                        <a:pt x="34460" y="25740"/>
                      </a:moveTo>
                      <a:cubicBezTo>
                        <a:pt x="35544" y="27754"/>
                        <a:pt x="36446" y="29864"/>
                        <a:pt x="37327" y="32038"/>
                      </a:cubicBezTo>
                      <a:cubicBezTo>
                        <a:pt x="38164" y="34111"/>
                        <a:pt x="38862" y="36229"/>
                        <a:pt x="39327" y="38407"/>
                      </a:cubicBezTo>
                      <a:cubicBezTo>
                        <a:pt x="39823" y="40717"/>
                        <a:pt x="39991" y="43059"/>
                        <a:pt x="40283" y="45387"/>
                      </a:cubicBezTo>
                      <a:cubicBezTo>
                        <a:pt x="40192" y="45533"/>
                        <a:pt x="40210" y="45761"/>
                        <a:pt x="40374" y="45879"/>
                      </a:cubicBezTo>
                      <a:cubicBezTo>
                        <a:pt x="40275" y="45809"/>
                        <a:pt x="40230" y="45781"/>
                        <a:pt x="40219" y="45781"/>
                      </a:cubicBezTo>
                      <a:cubicBezTo>
                        <a:pt x="40194" y="45781"/>
                        <a:pt x="40347" y="45921"/>
                        <a:pt x="40452" y="46007"/>
                      </a:cubicBezTo>
                      <a:cubicBezTo>
                        <a:pt x="39085" y="46750"/>
                        <a:pt x="37632" y="47347"/>
                        <a:pt x="36146" y="47894"/>
                      </a:cubicBezTo>
                      <a:cubicBezTo>
                        <a:pt x="33034" y="49036"/>
                        <a:pt x="29764" y="49754"/>
                        <a:pt x="26428" y="49754"/>
                      </a:cubicBezTo>
                      <a:cubicBezTo>
                        <a:pt x="26184" y="49754"/>
                        <a:pt x="25939" y="49751"/>
                        <a:pt x="25694" y="49743"/>
                      </a:cubicBezTo>
                      <a:cubicBezTo>
                        <a:pt x="25166" y="49725"/>
                        <a:pt x="24632" y="49688"/>
                        <a:pt x="24104" y="49633"/>
                      </a:cubicBezTo>
                      <a:cubicBezTo>
                        <a:pt x="23925" y="49141"/>
                        <a:pt x="23630" y="48704"/>
                        <a:pt x="23416" y="48190"/>
                      </a:cubicBezTo>
                      <a:cubicBezTo>
                        <a:pt x="23001" y="47200"/>
                        <a:pt x="22705" y="46171"/>
                        <a:pt x="22477" y="45132"/>
                      </a:cubicBezTo>
                      <a:cubicBezTo>
                        <a:pt x="22012" y="42963"/>
                        <a:pt x="22240" y="40758"/>
                        <a:pt x="22887" y="38649"/>
                      </a:cubicBezTo>
                      <a:cubicBezTo>
                        <a:pt x="24017" y="34976"/>
                        <a:pt x="26518" y="31344"/>
                        <a:pt x="29481" y="28807"/>
                      </a:cubicBezTo>
                      <a:cubicBezTo>
                        <a:pt x="30943" y="27554"/>
                        <a:pt x="32638" y="26506"/>
                        <a:pt x="34460" y="25740"/>
                      </a:cubicBezTo>
                      <a:close/>
                      <a:moveTo>
                        <a:pt x="25835" y="0"/>
                      </a:moveTo>
                      <a:cubicBezTo>
                        <a:pt x="25637" y="0"/>
                        <a:pt x="25440" y="2"/>
                        <a:pt x="25243" y="6"/>
                      </a:cubicBezTo>
                      <a:cubicBezTo>
                        <a:pt x="20049" y="120"/>
                        <a:pt x="14818" y="1989"/>
                        <a:pt x="10512" y="4723"/>
                      </a:cubicBezTo>
                      <a:cubicBezTo>
                        <a:pt x="6265" y="7415"/>
                        <a:pt x="2826" y="11284"/>
                        <a:pt x="1149" y="15936"/>
                      </a:cubicBezTo>
                      <a:cubicBezTo>
                        <a:pt x="183" y="18624"/>
                        <a:pt x="0" y="21567"/>
                        <a:pt x="23" y="24392"/>
                      </a:cubicBezTo>
                      <a:cubicBezTo>
                        <a:pt x="55" y="27668"/>
                        <a:pt x="684" y="30949"/>
                        <a:pt x="1869" y="34019"/>
                      </a:cubicBezTo>
                      <a:cubicBezTo>
                        <a:pt x="4002" y="39551"/>
                        <a:pt x="7970" y="44626"/>
                        <a:pt x="13442" y="47406"/>
                      </a:cubicBezTo>
                      <a:cubicBezTo>
                        <a:pt x="16704" y="49059"/>
                        <a:pt x="20290" y="50112"/>
                        <a:pt x="23940" y="50454"/>
                      </a:cubicBezTo>
                      <a:cubicBezTo>
                        <a:pt x="23972" y="50473"/>
                        <a:pt x="24010" y="50482"/>
                        <a:pt x="24049" y="50482"/>
                      </a:cubicBezTo>
                      <a:cubicBezTo>
                        <a:pt x="24077" y="50482"/>
                        <a:pt x="24105" y="50477"/>
                        <a:pt x="24131" y="50468"/>
                      </a:cubicBezTo>
                      <a:cubicBezTo>
                        <a:pt x="24934" y="50538"/>
                        <a:pt x="25740" y="50573"/>
                        <a:pt x="26546" y="50573"/>
                      </a:cubicBezTo>
                      <a:cubicBezTo>
                        <a:pt x="28365" y="50573"/>
                        <a:pt x="30186" y="50392"/>
                        <a:pt x="31977" y="50016"/>
                      </a:cubicBezTo>
                      <a:cubicBezTo>
                        <a:pt x="37476" y="48859"/>
                        <a:pt x="43108" y="46430"/>
                        <a:pt x="46561" y="42006"/>
                      </a:cubicBezTo>
                      <a:cubicBezTo>
                        <a:pt x="49650" y="38048"/>
                        <a:pt x="51036" y="33149"/>
                        <a:pt x="51114" y="28242"/>
                      </a:cubicBezTo>
                      <a:cubicBezTo>
                        <a:pt x="51187" y="23717"/>
                        <a:pt x="50339" y="18988"/>
                        <a:pt x="48666" y="14769"/>
                      </a:cubicBezTo>
                      <a:cubicBezTo>
                        <a:pt x="47774" y="12527"/>
                        <a:pt x="46516" y="10704"/>
                        <a:pt x="44812" y="8965"/>
                      </a:cubicBezTo>
                      <a:cubicBezTo>
                        <a:pt x="44096" y="8231"/>
                        <a:pt x="43499" y="7383"/>
                        <a:pt x="42821" y="6622"/>
                      </a:cubicBezTo>
                      <a:cubicBezTo>
                        <a:pt x="41072" y="4645"/>
                        <a:pt x="38452" y="3575"/>
                        <a:pt x="36137" y="2344"/>
                      </a:cubicBezTo>
                      <a:cubicBezTo>
                        <a:pt x="35043" y="1765"/>
                        <a:pt x="33899" y="1264"/>
                        <a:pt x="32697" y="923"/>
                      </a:cubicBezTo>
                      <a:cubicBezTo>
                        <a:pt x="30476" y="297"/>
                        <a:pt x="28150" y="0"/>
                        <a:pt x="258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78"/>
                <p:cNvSpPr/>
                <p:nvPr/>
              </p:nvSpPr>
              <p:spPr>
                <a:xfrm>
                  <a:off x="4282691" y="4677108"/>
                  <a:ext cx="272429" cy="84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0" h="3657" extrusionOk="0">
                      <a:moveTo>
                        <a:pt x="440" y="0"/>
                      </a:moveTo>
                      <a:cubicBezTo>
                        <a:pt x="201" y="0"/>
                        <a:pt x="0" y="287"/>
                        <a:pt x="216" y="510"/>
                      </a:cubicBezTo>
                      <a:cubicBezTo>
                        <a:pt x="2381" y="2735"/>
                        <a:pt x="4958" y="3657"/>
                        <a:pt x="7748" y="3657"/>
                      </a:cubicBezTo>
                      <a:cubicBezTo>
                        <a:pt x="8953" y="3657"/>
                        <a:pt x="10198" y="3485"/>
                        <a:pt x="11466" y="3172"/>
                      </a:cubicBezTo>
                      <a:cubicBezTo>
                        <a:pt x="11717" y="3113"/>
                        <a:pt x="11730" y="2711"/>
                        <a:pt x="11466" y="2661"/>
                      </a:cubicBezTo>
                      <a:cubicBezTo>
                        <a:pt x="10787" y="2522"/>
                        <a:pt x="10129" y="2481"/>
                        <a:pt x="9469" y="2481"/>
                      </a:cubicBezTo>
                      <a:cubicBezTo>
                        <a:pt x="8743" y="2481"/>
                        <a:pt x="8015" y="2530"/>
                        <a:pt x="7256" y="2552"/>
                      </a:cubicBezTo>
                      <a:cubicBezTo>
                        <a:pt x="7185" y="2554"/>
                        <a:pt x="7113" y="2555"/>
                        <a:pt x="7042" y="2555"/>
                      </a:cubicBezTo>
                      <a:cubicBezTo>
                        <a:pt x="4776" y="2555"/>
                        <a:pt x="2372" y="1509"/>
                        <a:pt x="645" y="78"/>
                      </a:cubicBezTo>
                      <a:cubicBezTo>
                        <a:pt x="579" y="24"/>
                        <a:pt x="508" y="0"/>
                        <a:pt x="4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78"/>
                <p:cNvSpPr/>
                <p:nvPr/>
              </p:nvSpPr>
              <p:spPr>
                <a:xfrm>
                  <a:off x="4232107" y="4765223"/>
                  <a:ext cx="168521" cy="129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" h="5594" extrusionOk="0">
                      <a:moveTo>
                        <a:pt x="466" y="0"/>
                      </a:moveTo>
                      <a:cubicBezTo>
                        <a:pt x="227" y="0"/>
                        <a:pt x="1" y="230"/>
                        <a:pt x="176" y="484"/>
                      </a:cubicBezTo>
                      <a:cubicBezTo>
                        <a:pt x="922" y="1596"/>
                        <a:pt x="1870" y="2467"/>
                        <a:pt x="2955" y="3245"/>
                      </a:cubicBezTo>
                      <a:cubicBezTo>
                        <a:pt x="4089" y="4061"/>
                        <a:pt x="5475" y="5196"/>
                        <a:pt x="6827" y="5583"/>
                      </a:cubicBezTo>
                      <a:cubicBezTo>
                        <a:pt x="6850" y="5590"/>
                        <a:pt x="6873" y="5593"/>
                        <a:pt x="6896" y="5593"/>
                      </a:cubicBezTo>
                      <a:cubicBezTo>
                        <a:pt x="7089" y="5593"/>
                        <a:pt x="7256" y="5366"/>
                        <a:pt x="7134" y="5182"/>
                      </a:cubicBezTo>
                      <a:cubicBezTo>
                        <a:pt x="6514" y="4252"/>
                        <a:pt x="5302" y="3714"/>
                        <a:pt x="4381" y="3132"/>
                      </a:cubicBezTo>
                      <a:cubicBezTo>
                        <a:pt x="3073" y="2298"/>
                        <a:pt x="1693" y="1401"/>
                        <a:pt x="754" y="147"/>
                      </a:cubicBezTo>
                      <a:cubicBezTo>
                        <a:pt x="677" y="44"/>
                        <a:pt x="570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78"/>
                <p:cNvSpPr/>
                <p:nvPr/>
              </p:nvSpPr>
              <p:spPr>
                <a:xfrm>
                  <a:off x="4154861" y="4859261"/>
                  <a:ext cx="141696" cy="131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1" h="5651" extrusionOk="0">
                      <a:moveTo>
                        <a:pt x="457" y="1"/>
                      </a:moveTo>
                      <a:cubicBezTo>
                        <a:pt x="223" y="1"/>
                        <a:pt x="0" y="227"/>
                        <a:pt x="162" y="486"/>
                      </a:cubicBezTo>
                      <a:cubicBezTo>
                        <a:pt x="1506" y="2651"/>
                        <a:pt x="3133" y="4742"/>
                        <a:pt x="5611" y="5631"/>
                      </a:cubicBezTo>
                      <a:cubicBezTo>
                        <a:pt x="5650" y="5644"/>
                        <a:pt x="5686" y="5650"/>
                        <a:pt x="5720" y="5650"/>
                      </a:cubicBezTo>
                      <a:cubicBezTo>
                        <a:pt x="6000" y="5650"/>
                        <a:pt x="6101" y="5222"/>
                        <a:pt x="5857" y="5051"/>
                      </a:cubicBezTo>
                      <a:cubicBezTo>
                        <a:pt x="3838" y="3639"/>
                        <a:pt x="2194" y="2144"/>
                        <a:pt x="740" y="149"/>
                      </a:cubicBezTo>
                      <a:cubicBezTo>
                        <a:pt x="665" y="44"/>
                        <a:pt x="560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78"/>
                <p:cNvSpPr/>
                <p:nvPr/>
              </p:nvSpPr>
              <p:spPr>
                <a:xfrm>
                  <a:off x="4533544" y="4729341"/>
                  <a:ext cx="297280" cy="127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0" h="5485" extrusionOk="0">
                      <a:moveTo>
                        <a:pt x="12504" y="0"/>
                      </a:moveTo>
                      <a:cubicBezTo>
                        <a:pt x="12475" y="0"/>
                        <a:pt x="12445" y="6"/>
                        <a:pt x="12416" y="20"/>
                      </a:cubicBezTo>
                      <a:cubicBezTo>
                        <a:pt x="9014" y="1669"/>
                        <a:pt x="6331" y="4792"/>
                        <a:pt x="2571" y="4792"/>
                      </a:cubicBezTo>
                      <a:cubicBezTo>
                        <a:pt x="1895" y="4792"/>
                        <a:pt x="1184" y="4691"/>
                        <a:pt x="428" y="4462"/>
                      </a:cubicBezTo>
                      <a:cubicBezTo>
                        <a:pt x="398" y="4453"/>
                        <a:pt x="369" y="4449"/>
                        <a:pt x="343" y="4449"/>
                      </a:cubicBezTo>
                      <a:cubicBezTo>
                        <a:pt x="77" y="4449"/>
                        <a:pt x="1" y="4866"/>
                        <a:pt x="287" y="4977"/>
                      </a:cubicBezTo>
                      <a:cubicBezTo>
                        <a:pt x="1204" y="5329"/>
                        <a:pt x="2107" y="5484"/>
                        <a:pt x="2992" y="5484"/>
                      </a:cubicBezTo>
                      <a:cubicBezTo>
                        <a:pt x="6651" y="5484"/>
                        <a:pt x="9989" y="2821"/>
                        <a:pt x="12652" y="330"/>
                      </a:cubicBezTo>
                      <a:cubicBezTo>
                        <a:pt x="12800" y="195"/>
                        <a:pt x="12665" y="0"/>
                        <a:pt x="125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78"/>
                <p:cNvSpPr/>
                <p:nvPr/>
              </p:nvSpPr>
              <p:spPr>
                <a:xfrm>
                  <a:off x="4503073" y="4936763"/>
                  <a:ext cx="220312" cy="51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6" h="2212" extrusionOk="0">
                      <a:moveTo>
                        <a:pt x="489" y="1"/>
                      </a:moveTo>
                      <a:cubicBezTo>
                        <a:pt x="227" y="1"/>
                        <a:pt x="0" y="325"/>
                        <a:pt x="245" y="553"/>
                      </a:cubicBezTo>
                      <a:cubicBezTo>
                        <a:pt x="1524" y="1736"/>
                        <a:pt x="3212" y="2212"/>
                        <a:pt x="4934" y="2212"/>
                      </a:cubicBezTo>
                      <a:cubicBezTo>
                        <a:pt x="6415" y="2212"/>
                        <a:pt x="7922" y="1860"/>
                        <a:pt x="9218" y="1304"/>
                      </a:cubicBezTo>
                      <a:cubicBezTo>
                        <a:pt x="9485" y="1186"/>
                        <a:pt x="9368" y="724"/>
                        <a:pt x="9089" y="724"/>
                      </a:cubicBezTo>
                      <a:cubicBezTo>
                        <a:pt x="9079" y="724"/>
                        <a:pt x="9068" y="724"/>
                        <a:pt x="9058" y="725"/>
                      </a:cubicBezTo>
                      <a:cubicBezTo>
                        <a:pt x="7539" y="898"/>
                        <a:pt x="5892" y="1313"/>
                        <a:pt x="4324" y="1313"/>
                      </a:cubicBezTo>
                      <a:cubicBezTo>
                        <a:pt x="3027" y="1313"/>
                        <a:pt x="1783" y="1029"/>
                        <a:pt x="710" y="88"/>
                      </a:cubicBezTo>
                      <a:cubicBezTo>
                        <a:pt x="640" y="27"/>
                        <a:pt x="563" y="1"/>
                        <a:pt x="4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78"/>
                <p:cNvSpPr/>
                <p:nvPr/>
              </p:nvSpPr>
              <p:spPr>
                <a:xfrm>
                  <a:off x="4811826" y="4741882"/>
                  <a:ext cx="155282" cy="132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6" h="5720" extrusionOk="0">
                      <a:moveTo>
                        <a:pt x="6249" y="1"/>
                      </a:moveTo>
                      <a:cubicBezTo>
                        <a:pt x="6188" y="1"/>
                        <a:pt x="6126" y="15"/>
                        <a:pt x="6066" y="45"/>
                      </a:cubicBezTo>
                      <a:cubicBezTo>
                        <a:pt x="5054" y="555"/>
                        <a:pt x="4211" y="1640"/>
                        <a:pt x="3350" y="2387"/>
                      </a:cubicBezTo>
                      <a:cubicBezTo>
                        <a:pt x="2311" y="3280"/>
                        <a:pt x="1318" y="4227"/>
                        <a:pt x="279" y="5116"/>
                      </a:cubicBezTo>
                      <a:cubicBezTo>
                        <a:pt x="0" y="5356"/>
                        <a:pt x="257" y="5719"/>
                        <a:pt x="550" y="5719"/>
                      </a:cubicBezTo>
                      <a:cubicBezTo>
                        <a:pt x="631" y="5719"/>
                        <a:pt x="714" y="5692"/>
                        <a:pt x="790" y="5627"/>
                      </a:cubicBezTo>
                      <a:cubicBezTo>
                        <a:pt x="1833" y="4734"/>
                        <a:pt x="3118" y="4091"/>
                        <a:pt x="4207" y="3243"/>
                      </a:cubicBezTo>
                      <a:cubicBezTo>
                        <a:pt x="5118" y="2532"/>
                        <a:pt x="6316" y="1626"/>
                        <a:pt x="6617" y="465"/>
                      </a:cubicBezTo>
                      <a:cubicBezTo>
                        <a:pt x="6686" y="204"/>
                        <a:pt x="6481" y="1"/>
                        <a:pt x="62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9" name="Google Shape;1139;p78"/>
            <p:cNvSpPr/>
            <p:nvPr/>
          </p:nvSpPr>
          <p:spPr>
            <a:xfrm rot="-828044">
              <a:off x="8057377" y="2506863"/>
              <a:ext cx="285269" cy="562414"/>
            </a:xfrm>
            <a:custGeom>
              <a:avLst/>
              <a:gdLst/>
              <a:ahLst/>
              <a:cxnLst/>
              <a:rect l="l" t="t" r="r" b="b"/>
              <a:pathLst>
                <a:path w="16116" h="31773" extrusionOk="0">
                  <a:moveTo>
                    <a:pt x="8884" y="1088"/>
                  </a:moveTo>
                  <a:cubicBezTo>
                    <a:pt x="9171" y="1088"/>
                    <a:pt x="9547" y="1158"/>
                    <a:pt x="9890" y="1158"/>
                  </a:cubicBezTo>
                  <a:cubicBezTo>
                    <a:pt x="9919" y="1158"/>
                    <a:pt x="9947" y="1158"/>
                    <a:pt x="9975" y="1157"/>
                  </a:cubicBezTo>
                  <a:lnTo>
                    <a:pt x="9975" y="1157"/>
                  </a:lnTo>
                  <a:cubicBezTo>
                    <a:pt x="9947" y="1636"/>
                    <a:pt x="10002" y="2128"/>
                    <a:pt x="10065" y="2588"/>
                  </a:cubicBezTo>
                  <a:cubicBezTo>
                    <a:pt x="10125" y="3021"/>
                    <a:pt x="10166" y="3585"/>
                    <a:pt x="10371" y="4018"/>
                  </a:cubicBezTo>
                  <a:cubicBezTo>
                    <a:pt x="8184" y="4178"/>
                    <a:pt x="6019" y="4615"/>
                    <a:pt x="3818" y="4629"/>
                  </a:cubicBezTo>
                  <a:cubicBezTo>
                    <a:pt x="3181" y="4629"/>
                    <a:pt x="2384" y="4656"/>
                    <a:pt x="1773" y="4952"/>
                  </a:cubicBezTo>
                  <a:cubicBezTo>
                    <a:pt x="1704" y="4683"/>
                    <a:pt x="1577" y="4415"/>
                    <a:pt x="1509" y="4155"/>
                  </a:cubicBezTo>
                  <a:cubicBezTo>
                    <a:pt x="1408" y="3764"/>
                    <a:pt x="1358" y="3362"/>
                    <a:pt x="1254" y="2971"/>
                  </a:cubicBezTo>
                  <a:cubicBezTo>
                    <a:pt x="1084" y="1394"/>
                    <a:pt x="2041" y="1417"/>
                    <a:pt x="3523" y="1335"/>
                  </a:cubicBezTo>
                  <a:cubicBezTo>
                    <a:pt x="4316" y="1293"/>
                    <a:pt x="5109" y="1249"/>
                    <a:pt x="5901" y="1211"/>
                  </a:cubicBezTo>
                  <a:cubicBezTo>
                    <a:pt x="6880" y="1167"/>
                    <a:pt x="7856" y="1107"/>
                    <a:pt x="8840" y="1089"/>
                  </a:cubicBezTo>
                  <a:cubicBezTo>
                    <a:pt x="8854" y="1088"/>
                    <a:pt x="8869" y="1088"/>
                    <a:pt x="8884" y="1088"/>
                  </a:cubicBezTo>
                  <a:close/>
                  <a:moveTo>
                    <a:pt x="7810" y="5331"/>
                  </a:moveTo>
                  <a:cubicBezTo>
                    <a:pt x="7965" y="6105"/>
                    <a:pt x="7979" y="6916"/>
                    <a:pt x="7988" y="7700"/>
                  </a:cubicBezTo>
                  <a:cubicBezTo>
                    <a:pt x="7997" y="8325"/>
                    <a:pt x="7892" y="9272"/>
                    <a:pt x="8211" y="9873"/>
                  </a:cubicBezTo>
                  <a:cubicBezTo>
                    <a:pt x="8079" y="9883"/>
                    <a:pt x="7946" y="9896"/>
                    <a:pt x="7810" y="9910"/>
                  </a:cubicBezTo>
                  <a:cubicBezTo>
                    <a:pt x="7136" y="9978"/>
                    <a:pt x="6480" y="10129"/>
                    <a:pt x="5851" y="10348"/>
                  </a:cubicBezTo>
                  <a:cubicBezTo>
                    <a:pt x="5677" y="9595"/>
                    <a:pt x="5632" y="8821"/>
                    <a:pt x="5527" y="8056"/>
                  </a:cubicBezTo>
                  <a:cubicBezTo>
                    <a:pt x="5404" y="7185"/>
                    <a:pt x="5199" y="6333"/>
                    <a:pt x="5027" y="5476"/>
                  </a:cubicBezTo>
                  <a:cubicBezTo>
                    <a:pt x="5191" y="5476"/>
                    <a:pt x="5345" y="5472"/>
                    <a:pt x="5491" y="5463"/>
                  </a:cubicBezTo>
                  <a:cubicBezTo>
                    <a:pt x="6238" y="5413"/>
                    <a:pt x="7027" y="5390"/>
                    <a:pt x="7810" y="5331"/>
                  </a:cubicBezTo>
                  <a:close/>
                  <a:moveTo>
                    <a:pt x="8706" y="10725"/>
                  </a:moveTo>
                  <a:cubicBezTo>
                    <a:pt x="10527" y="10725"/>
                    <a:pt x="11998" y="11512"/>
                    <a:pt x="12968" y="13450"/>
                  </a:cubicBezTo>
                  <a:cubicBezTo>
                    <a:pt x="13428" y="14371"/>
                    <a:pt x="13788" y="15328"/>
                    <a:pt x="14097" y="16307"/>
                  </a:cubicBezTo>
                  <a:cubicBezTo>
                    <a:pt x="14385" y="17204"/>
                    <a:pt x="14381" y="18152"/>
                    <a:pt x="14622" y="19045"/>
                  </a:cubicBezTo>
                  <a:cubicBezTo>
                    <a:pt x="14130" y="19150"/>
                    <a:pt x="13583" y="19396"/>
                    <a:pt x="13150" y="19437"/>
                  </a:cubicBezTo>
                  <a:cubicBezTo>
                    <a:pt x="11706" y="19582"/>
                    <a:pt x="10257" y="19660"/>
                    <a:pt x="8808" y="19820"/>
                  </a:cubicBezTo>
                  <a:cubicBezTo>
                    <a:pt x="6211" y="20102"/>
                    <a:pt x="3614" y="20463"/>
                    <a:pt x="1048" y="20968"/>
                  </a:cubicBezTo>
                  <a:cubicBezTo>
                    <a:pt x="1303" y="18918"/>
                    <a:pt x="998" y="17086"/>
                    <a:pt x="1905" y="15122"/>
                  </a:cubicBezTo>
                  <a:cubicBezTo>
                    <a:pt x="2880" y="13004"/>
                    <a:pt x="4598" y="11473"/>
                    <a:pt x="6880" y="10949"/>
                  </a:cubicBezTo>
                  <a:cubicBezTo>
                    <a:pt x="7520" y="10803"/>
                    <a:pt x="8131" y="10725"/>
                    <a:pt x="8706" y="10725"/>
                  </a:cubicBezTo>
                  <a:close/>
                  <a:moveTo>
                    <a:pt x="10029" y="20608"/>
                  </a:moveTo>
                  <a:lnTo>
                    <a:pt x="10029" y="20608"/>
                  </a:lnTo>
                  <a:cubicBezTo>
                    <a:pt x="9450" y="21542"/>
                    <a:pt x="9496" y="23369"/>
                    <a:pt x="9368" y="24280"/>
                  </a:cubicBezTo>
                  <a:cubicBezTo>
                    <a:pt x="9094" y="26235"/>
                    <a:pt x="8926" y="28176"/>
                    <a:pt x="8749" y="30135"/>
                  </a:cubicBezTo>
                  <a:cubicBezTo>
                    <a:pt x="8461" y="28883"/>
                    <a:pt x="8065" y="26641"/>
                    <a:pt x="7983" y="26235"/>
                  </a:cubicBezTo>
                  <a:cubicBezTo>
                    <a:pt x="7641" y="24531"/>
                    <a:pt x="6743" y="22808"/>
                    <a:pt x="6407" y="21119"/>
                  </a:cubicBezTo>
                  <a:cubicBezTo>
                    <a:pt x="7445" y="20941"/>
                    <a:pt x="8476" y="20758"/>
                    <a:pt x="9464" y="20654"/>
                  </a:cubicBezTo>
                  <a:cubicBezTo>
                    <a:pt x="9647" y="20631"/>
                    <a:pt x="9838" y="20617"/>
                    <a:pt x="10029" y="20608"/>
                  </a:cubicBezTo>
                  <a:close/>
                  <a:moveTo>
                    <a:pt x="8914" y="0"/>
                  </a:moveTo>
                  <a:cubicBezTo>
                    <a:pt x="7763" y="0"/>
                    <a:pt x="6389" y="251"/>
                    <a:pt x="5901" y="282"/>
                  </a:cubicBezTo>
                  <a:cubicBezTo>
                    <a:pt x="4370" y="374"/>
                    <a:pt x="1582" y="145"/>
                    <a:pt x="525" y="1476"/>
                  </a:cubicBezTo>
                  <a:cubicBezTo>
                    <a:pt x="424" y="1604"/>
                    <a:pt x="401" y="1731"/>
                    <a:pt x="474" y="1877"/>
                  </a:cubicBezTo>
                  <a:cubicBezTo>
                    <a:pt x="575" y="2119"/>
                    <a:pt x="670" y="2355"/>
                    <a:pt x="762" y="2601"/>
                  </a:cubicBezTo>
                  <a:cubicBezTo>
                    <a:pt x="575" y="3112"/>
                    <a:pt x="625" y="3631"/>
                    <a:pt x="716" y="4159"/>
                  </a:cubicBezTo>
                  <a:cubicBezTo>
                    <a:pt x="784" y="4584"/>
                    <a:pt x="853" y="5139"/>
                    <a:pt x="1130" y="5490"/>
                  </a:cubicBezTo>
                  <a:cubicBezTo>
                    <a:pt x="1126" y="5503"/>
                    <a:pt x="1112" y="5513"/>
                    <a:pt x="1103" y="5526"/>
                  </a:cubicBezTo>
                  <a:cubicBezTo>
                    <a:pt x="988" y="5709"/>
                    <a:pt x="1150" y="5904"/>
                    <a:pt x="1330" y="5904"/>
                  </a:cubicBezTo>
                  <a:cubicBezTo>
                    <a:pt x="1370" y="5904"/>
                    <a:pt x="1411" y="5894"/>
                    <a:pt x="1450" y="5873"/>
                  </a:cubicBezTo>
                  <a:cubicBezTo>
                    <a:pt x="2103" y="5518"/>
                    <a:pt x="3032" y="5473"/>
                    <a:pt x="3925" y="5473"/>
                  </a:cubicBezTo>
                  <a:cubicBezTo>
                    <a:pt x="4109" y="5473"/>
                    <a:pt x="4292" y="5475"/>
                    <a:pt x="4470" y="5476"/>
                  </a:cubicBezTo>
                  <a:cubicBezTo>
                    <a:pt x="4480" y="6378"/>
                    <a:pt x="4689" y="7240"/>
                    <a:pt x="4802" y="8151"/>
                  </a:cubicBezTo>
                  <a:cubicBezTo>
                    <a:pt x="4912" y="8985"/>
                    <a:pt x="4949" y="9805"/>
                    <a:pt x="5181" y="10607"/>
                  </a:cubicBezTo>
                  <a:cubicBezTo>
                    <a:pt x="4024" y="11118"/>
                    <a:pt x="2998" y="11892"/>
                    <a:pt x="2228" y="12954"/>
                  </a:cubicBezTo>
                  <a:cubicBezTo>
                    <a:pt x="1486" y="13974"/>
                    <a:pt x="958" y="15054"/>
                    <a:pt x="543" y="16238"/>
                  </a:cubicBezTo>
                  <a:cubicBezTo>
                    <a:pt x="1" y="17792"/>
                    <a:pt x="461" y="19456"/>
                    <a:pt x="479" y="21046"/>
                  </a:cubicBezTo>
                  <a:cubicBezTo>
                    <a:pt x="483" y="21187"/>
                    <a:pt x="592" y="21283"/>
                    <a:pt x="716" y="21310"/>
                  </a:cubicBezTo>
                  <a:cubicBezTo>
                    <a:pt x="735" y="21387"/>
                    <a:pt x="789" y="21456"/>
                    <a:pt x="884" y="21469"/>
                  </a:cubicBezTo>
                  <a:cubicBezTo>
                    <a:pt x="1351" y="21533"/>
                    <a:pt x="1827" y="21561"/>
                    <a:pt x="2309" y="21561"/>
                  </a:cubicBezTo>
                  <a:cubicBezTo>
                    <a:pt x="3422" y="21561"/>
                    <a:pt x="4565" y="21413"/>
                    <a:pt x="5700" y="21232"/>
                  </a:cubicBezTo>
                  <a:cubicBezTo>
                    <a:pt x="5796" y="22513"/>
                    <a:pt x="6594" y="24053"/>
                    <a:pt x="6876" y="25205"/>
                  </a:cubicBezTo>
                  <a:cubicBezTo>
                    <a:pt x="7395" y="27301"/>
                    <a:pt x="7632" y="29461"/>
                    <a:pt x="8444" y="31474"/>
                  </a:cubicBezTo>
                  <a:cubicBezTo>
                    <a:pt x="8499" y="31620"/>
                    <a:pt x="8623" y="31773"/>
                    <a:pt x="8795" y="31773"/>
                  </a:cubicBezTo>
                  <a:cubicBezTo>
                    <a:pt x="8807" y="31773"/>
                    <a:pt x="8819" y="31772"/>
                    <a:pt x="8831" y="31771"/>
                  </a:cubicBezTo>
                  <a:cubicBezTo>
                    <a:pt x="8894" y="31766"/>
                    <a:pt x="8958" y="31758"/>
                    <a:pt x="9018" y="31753"/>
                  </a:cubicBezTo>
                  <a:cubicBezTo>
                    <a:pt x="9241" y="31730"/>
                    <a:pt x="9386" y="31594"/>
                    <a:pt x="9405" y="31370"/>
                  </a:cubicBezTo>
                  <a:cubicBezTo>
                    <a:pt x="9647" y="27802"/>
                    <a:pt x="9811" y="24030"/>
                    <a:pt x="10808" y="20567"/>
                  </a:cubicBezTo>
                  <a:cubicBezTo>
                    <a:pt x="12293" y="20507"/>
                    <a:pt x="13893" y="20490"/>
                    <a:pt x="15163" y="19856"/>
                  </a:cubicBezTo>
                  <a:cubicBezTo>
                    <a:pt x="15178" y="19851"/>
                    <a:pt x="15191" y="19851"/>
                    <a:pt x="15201" y="19843"/>
                  </a:cubicBezTo>
                  <a:cubicBezTo>
                    <a:pt x="15241" y="19824"/>
                    <a:pt x="15283" y="19801"/>
                    <a:pt x="15319" y="19779"/>
                  </a:cubicBezTo>
                  <a:cubicBezTo>
                    <a:pt x="15592" y="19633"/>
                    <a:pt x="15569" y="19332"/>
                    <a:pt x="15401" y="19150"/>
                  </a:cubicBezTo>
                  <a:cubicBezTo>
                    <a:pt x="16116" y="17177"/>
                    <a:pt x="14463" y="14247"/>
                    <a:pt x="13573" y="12552"/>
                  </a:cubicBezTo>
                  <a:cubicBezTo>
                    <a:pt x="12572" y="10639"/>
                    <a:pt x="10858" y="9892"/>
                    <a:pt x="8894" y="9860"/>
                  </a:cubicBezTo>
                  <a:cubicBezTo>
                    <a:pt x="8894" y="9833"/>
                    <a:pt x="8899" y="9810"/>
                    <a:pt x="8894" y="9782"/>
                  </a:cubicBezTo>
                  <a:cubicBezTo>
                    <a:pt x="8739" y="8839"/>
                    <a:pt x="8712" y="7915"/>
                    <a:pt x="8663" y="6958"/>
                  </a:cubicBezTo>
                  <a:cubicBezTo>
                    <a:pt x="8635" y="6388"/>
                    <a:pt x="8608" y="5791"/>
                    <a:pt x="8371" y="5280"/>
                  </a:cubicBezTo>
                  <a:cubicBezTo>
                    <a:pt x="9277" y="5190"/>
                    <a:pt x="10175" y="5026"/>
                    <a:pt x="10991" y="4683"/>
                  </a:cubicBezTo>
                  <a:cubicBezTo>
                    <a:pt x="11163" y="4615"/>
                    <a:pt x="11250" y="4433"/>
                    <a:pt x="11237" y="4273"/>
                  </a:cubicBezTo>
                  <a:cubicBezTo>
                    <a:pt x="11241" y="4264"/>
                    <a:pt x="11245" y="4256"/>
                    <a:pt x="11245" y="4246"/>
                  </a:cubicBezTo>
                  <a:cubicBezTo>
                    <a:pt x="11359" y="3722"/>
                    <a:pt x="11045" y="3089"/>
                    <a:pt x="10949" y="2561"/>
                  </a:cubicBezTo>
                  <a:cubicBezTo>
                    <a:pt x="10840" y="1977"/>
                    <a:pt x="10789" y="1375"/>
                    <a:pt x="10658" y="793"/>
                  </a:cubicBezTo>
                  <a:cubicBezTo>
                    <a:pt x="10671" y="738"/>
                    <a:pt x="10676" y="674"/>
                    <a:pt x="10658" y="615"/>
                  </a:cubicBezTo>
                  <a:cubicBezTo>
                    <a:pt x="10510" y="140"/>
                    <a:pt x="9774" y="0"/>
                    <a:pt x="8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8"/>
            <p:cNvSpPr/>
            <p:nvPr/>
          </p:nvSpPr>
          <p:spPr>
            <a:xfrm rot="1294551">
              <a:off x="8542826" y="1590436"/>
              <a:ext cx="359979" cy="815045"/>
            </a:xfrm>
            <a:custGeom>
              <a:avLst/>
              <a:gdLst/>
              <a:ahLst/>
              <a:cxnLst/>
              <a:rect l="l" t="t" r="r" b="b"/>
              <a:pathLst>
                <a:path w="21962" h="49735" extrusionOk="0">
                  <a:moveTo>
                    <a:pt x="10636" y="1506"/>
                  </a:moveTo>
                  <a:cubicBezTo>
                    <a:pt x="10847" y="1506"/>
                    <a:pt x="11016" y="1549"/>
                    <a:pt x="11030" y="1682"/>
                  </a:cubicBezTo>
                  <a:cubicBezTo>
                    <a:pt x="11089" y="2220"/>
                    <a:pt x="10925" y="2785"/>
                    <a:pt x="10852" y="3318"/>
                  </a:cubicBezTo>
                  <a:cubicBezTo>
                    <a:pt x="10669" y="4598"/>
                    <a:pt x="10797" y="5988"/>
                    <a:pt x="10861" y="7305"/>
                  </a:cubicBezTo>
                  <a:cubicBezTo>
                    <a:pt x="10574" y="7263"/>
                    <a:pt x="10282" y="7236"/>
                    <a:pt x="9986" y="7231"/>
                  </a:cubicBezTo>
                  <a:cubicBezTo>
                    <a:pt x="10173" y="6411"/>
                    <a:pt x="10087" y="5687"/>
                    <a:pt x="9891" y="4767"/>
                  </a:cubicBezTo>
                  <a:cubicBezTo>
                    <a:pt x="9800" y="4334"/>
                    <a:pt x="9098" y="1828"/>
                    <a:pt x="9767" y="1641"/>
                  </a:cubicBezTo>
                  <a:cubicBezTo>
                    <a:pt x="9873" y="1611"/>
                    <a:pt x="10306" y="1506"/>
                    <a:pt x="10636" y="1506"/>
                  </a:cubicBezTo>
                  <a:close/>
                  <a:moveTo>
                    <a:pt x="9974" y="9086"/>
                  </a:moveTo>
                  <a:cubicBezTo>
                    <a:pt x="11856" y="9086"/>
                    <a:pt x="13722" y="10344"/>
                    <a:pt x="14597" y="12043"/>
                  </a:cubicBezTo>
                  <a:cubicBezTo>
                    <a:pt x="14688" y="14011"/>
                    <a:pt x="14238" y="15884"/>
                    <a:pt x="12524" y="17165"/>
                  </a:cubicBezTo>
                  <a:cubicBezTo>
                    <a:pt x="11892" y="17636"/>
                    <a:pt x="11194" y="17835"/>
                    <a:pt x="10489" y="17835"/>
                  </a:cubicBezTo>
                  <a:cubicBezTo>
                    <a:pt x="8767" y="17835"/>
                    <a:pt x="7000" y="16643"/>
                    <a:pt x="6036" y="15300"/>
                  </a:cubicBezTo>
                  <a:cubicBezTo>
                    <a:pt x="4392" y="13014"/>
                    <a:pt x="5990" y="10667"/>
                    <a:pt x="8095" y="9551"/>
                  </a:cubicBezTo>
                  <a:cubicBezTo>
                    <a:pt x="8698" y="9230"/>
                    <a:pt x="9337" y="9086"/>
                    <a:pt x="9974" y="9086"/>
                  </a:cubicBezTo>
                  <a:close/>
                  <a:moveTo>
                    <a:pt x="10779" y="19456"/>
                  </a:moveTo>
                  <a:cubicBezTo>
                    <a:pt x="11413" y="23083"/>
                    <a:pt x="13085" y="26601"/>
                    <a:pt x="14579" y="30123"/>
                  </a:cubicBezTo>
                  <a:cubicBezTo>
                    <a:pt x="14220" y="30007"/>
                    <a:pt x="13806" y="29966"/>
                    <a:pt x="13373" y="29966"/>
                  </a:cubicBezTo>
                  <a:cubicBezTo>
                    <a:pt x="12883" y="29966"/>
                    <a:pt x="12368" y="30019"/>
                    <a:pt x="11878" y="30077"/>
                  </a:cubicBezTo>
                  <a:cubicBezTo>
                    <a:pt x="11841" y="29421"/>
                    <a:pt x="11768" y="28769"/>
                    <a:pt x="11577" y="28191"/>
                  </a:cubicBezTo>
                  <a:cubicBezTo>
                    <a:pt x="11466" y="27856"/>
                    <a:pt x="11158" y="27678"/>
                    <a:pt x="10858" y="27678"/>
                  </a:cubicBezTo>
                  <a:cubicBezTo>
                    <a:pt x="10570" y="27678"/>
                    <a:pt x="10288" y="27842"/>
                    <a:pt x="10192" y="28191"/>
                  </a:cubicBezTo>
                  <a:cubicBezTo>
                    <a:pt x="10019" y="28828"/>
                    <a:pt x="10032" y="29530"/>
                    <a:pt x="10087" y="30232"/>
                  </a:cubicBezTo>
                  <a:cubicBezTo>
                    <a:pt x="9439" y="30260"/>
                    <a:pt x="8793" y="30277"/>
                    <a:pt x="8146" y="30314"/>
                  </a:cubicBezTo>
                  <a:cubicBezTo>
                    <a:pt x="7941" y="30327"/>
                    <a:pt x="7744" y="30346"/>
                    <a:pt x="7544" y="30369"/>
                  </a:cubicBezTo>
                  <a:cubicBezTo>
                    <a:pt x="8114" y="28373"/>
                    <a:pt x="8697" y="26382"/>
                    <a:pt x="9226" y="24377"/>
                  </a:cubicBezTo>
                  <a:cubicBezTo>
                    <a:pt x="9663" y="22723"/>
                    <a:pt x="9782" y="21083"/>
                    <a:pt x="10292" y="19461"/>
                  </a:cubicBezTo>
                  <a:cubicBezTo>
                    <a:pt x="10342" y="19464"/>
                    <a:pt x="10392" y="19465"/>
                    <a:pt x="10442" y="19465"/>
                  </a:cubicBezTo>
                  <a:cubicBezTo>
                    <a:pt x="10556" y="19465"/>
                    <a:pt x="10669" y="19460"/>
                    <a:pt x="10779" y="19456"/>
                  </a:cubicBezTo>
                  <a:close/>
                  <a:moveTo>
                    <a:pt x="13016" y="18782"/>
                  </a:moveTo>
                  <a:cubicBezTo>
                    <a:pt x="14069" y="20162"/>
                    <a:pt x="14843" y="22787"/>
                    <a:pt x="15432" y="24212"/>
                  </a:cubicBezTo>
                  <a:cubicBezTo>
                    <a:pt x="16511" y="26851"/>
                    <a:pt x="17359" y="29516"/>
                    <a:pt x="18069" y="32277"/>
                  </a:cubicBezTo>
                  <a:cubicBezTo>
                    <a:pt x="18971" y="35814"/>
                    <a:pt x="19810" y="39627"/>
                    <a:pt x="20320" y="43399"/>
                  </a:cubicBezTo>
                  <a:cubicBezTo>
                    <a:pt x="20233" y="42999"/>
                    <a:pt x="20138" y="42598"/>
                    <a:pt x="20025" y="42211"/>
                  </a:cubicBezTo>
                  <a:cubicBezTo>
                    <a:pt x="19195" y="39404"/>
                    <a:pt x="18443" y="36575"/>
                    <a:pt x="17619" y="33768"/>
                  </a:cubicBezTo>
                  <a:cubicBezTo>
                    <a:pt x="16233" y="29066"/>
                    <a:pt x="14215" y="23611"/>
                    <a:pt x="11750" y="19306"/>
                  </a:cubicBezTo>
                  <a:cubicBezTo>
                    <a:pt x="11992" y="19247"/>
                    <a:pt x="12238" y="19174"/>
                    <a:pt x="12469" y="19069"/>
                  </a:cubicBezTo>
                  <a:cubicBezTo>
                    <a:pt x="12652" y="18987"/>
                    <a:pt x="12835" y="18891"/>
                    <a:pt x="13016" y="18782"/>
                  </a:cubicBezTo>
                  <a:close/>
                  <a:moveTo>
                    <a:pt x="8078" y="19001"/>
                  </a:moveTo>
                  <a:cubicBezTo>
                    <a:pt x="8337" y="19100"/>
                    <a:pt x="8606" y="19182"/>
                    <a:pt x="8875" y="19256"/>
                  </a:cubicBezTo>
                  <a:cubicBezTo>
                    <a:pt x="8346" y="20176"/>
                    <a:pt x="8192" y="21302"/>
                    <a:pt x="8005" y="22376"/>
                  </a:cubicBezTo>
                  <a:cubicBezTo>
                    <a:pt x="7481" y="25411"/>
                    <a:pt x="6465" y="28350"/>
                    <a:pt x="5622" y="31307"/>
                  </a:cubicBezTo>
                  <a:cubicBezTo>
                    <a:pt x="4323" y="35858"/>
                    <a:pt x="2728" y="40283"/>
                    <a:pt x="1320" y="44785"/>
                  </a:cubicBezTo>
                  <a:cubicBezTo>
                    <a:pt x="1471" y="43336"/>
                    <a:pt x="1712" y="41887"/>
                    <a:pt x="1839" y="40602"/>
                  </a:cubicBezTo>
                  <a:cubicBezTo>
                    <a:pt x="2123" y="37818"/>
                    <a:pt x="2756" y="35126"/>
                    <a:pt x="3480" y="32432"/>
                  </a:cubicBezTo>
                  <a:cubicBezTo>
                    <a:pt x="4131" y="30027"/>
                    <a:pt x="4929" y="27694"/>
                    <a:pt x="5841" y="25375"/>
                  </a:cubicBezTo>
                  <a:cubicBezTo>
                    <a:pt x="6642" y="23320"/>
                    <a:pt x="6879" y="20855"/>
                    <a:pt x="8078" y="19001"/>
                  </a:cubicBezTo>
                  <a:close/>
                  <a:moveTo>
                    <a:pt x="10530" y="1"/>
                  </a:moveTo>
                  <a:cubicBezTo>
                    <a:pt x="10415" y="1"/>
                    <a:pt x="10297" y="5"/>
                    <a:pt x="10177" y="14"/>
                  </a:cubicBezTo>
                  <a:cubicBezTo>
                    <a:pt x="6779" y="279"/>
                    <a:pt x="8091" y="4890"/>
                    <a:pt x="8989" y="7286"/>
                  </a:cubicBezTo>
                  <a:cubicBezTo>
                    <a:pt x="8920" y="7296"/>
                    <a:pt x="8852" y="7300"/>
                    <a:pt x="8783" y="7309"/>
                  </a:cubicBezTo>
                  <a:cubicBezTo>
                    <a:pt x="5138" y="7847"/>
                    <a:pt x="2802" y="11592"/>
                    <a:pt x="4004" y="15041"/>
                  </a:cubicBezTo>
                  <a:cubicBezTo>
                    <a:pt x="4482" y="16417"/>
                    <a:pt x="5590" y="17630"/>
                    <a:pt x="6943" y="18440"/>
                  </a:cubicBezTo>
                  <a:cubicBezTo>
                    <a:pt x="4528" y="21853"/>
                    <a:pt x="3498" y="26952"/>
                    <a:pt x="2400" y="30838"/>
                  </a:cubicBezTo>
                  <a:cubicBezTo>
                    <a:pt x="1621" y="33599"/>
                    <a:pt x="1002" y="36360"/>
                    <a:pt x="609" y="39203"/>
                  </a:cubicBezTo>
                  <a:cubicBezTo>
                    <a:pt x="172" y="42365"/>
                    <a:pt x="737" y="45842"/>
                    <a:pt x="104" y="48926"/>
                  </a:cubicBezTo>
                  <a:cubicBezTo>
                    <a:pt x="1" y="49428"/>
                    <a:pt x="364" y="49735"/>
                    <a:pt x="737" y="49735"/>
                  </a:cubicBezTo>
                  <a:cubicBezTo>
                    <a:pt x="990" y="49735"/>
                    <a:pt x="1249" y="49594"/>
                    <a:pt x="1370" y="49277"/>
                  </a:cubicBezTo>
                  <a:cubicBezTo>
                    <a:pt x="3398" y="43988"/>
                    <a:pt x="5344" y="38434"/>
                    <a:pt x="6825" y="32956"/>
                  </a:cubicBezTo>
                  <a:cubicBezTo>
                    <a:pt x="6938" y="32542"/>
                    <a:pt x="7057" y="32123"/>
                    <a:pt x="7170" y="31709"/>
                  </a:cubicBezTo>
                  <a:cubicBezTo>
                    <a:pt x="7654" y="31895"/>
                    <a:pt x="8270" y="31931"/>
                    <a:pt x="8811" y="31931"/>
                  </a:cubicBezTo>
                  <a:cubicBezTo>
                    <a:pt x="9126" y="31931"/>
                    <a:pt x="9416" y="31919"/>
                    <a:pt x="9640" y="31917"/>
                  </a:cubicBezTo>
                  <a:cubicBezTo>
                    <a:pt x="9832" y="31917"/>
                    <a:pt x="10023" y="31913"/>
                    <a:pt x="10210" y="31909"/>
                  </a:cubicBezTo>
                  <a:lnTo>
                    <a:pt x="10210" y="31909"/>
                  </a:lnTo>
                  <a:cubicBezTo>
                    <a:pt x="10246" y="33043"/>
                    <a:pt x="10177" y="34470"/>
                    <a:pt x="10829" y="35404"/>
                  </a:cubicBezTo>
                  <a:cubicBezTo>
                    <a:pt x="10932" y="35550"/>
                    <a:pt x="11080" y="35624"/>
                    <a:pt x="11227" y="35624"/>
                  </a:cubicBezTo>
                  <a:cubicBezTo>
                    <a:pt x="11373" y="35624"/>
                    <a:pt x="11518" y="35551"/>
                    <a:pt x="11618" y="35404"/>
                  </a:cubicBezTo>
                  <a:cubicBezTo>
                    <a:pt x="12246" y="34478"/>
                    <a:pt x="12042" y="33134"/>
                    <a:pt x="11964" y="32081"/>
                  </a:cubicBezTo>
                  <a:cubicBezTo>
                    <a:pt x="11954" y="32009"/>
                    <a:pt x="11954" y="31932"/>
                    <a:pt x="11950" y="31854"/>
                  </a:cubicBezTo>
                  <a:cubicBezTo>
                    <a:pt x="12160" y="31845"/>
                    <a:pt x="12370" y="31840"/>
                    <a:pt x="12579" y="31827"/>
                  </a:cubicBezTo>
                  <a:cubicBezTo>
                    <a:pt x="13272" y="31791"/>
                    <a:pt x="14156" y="31886"/>
                    <a:pt x="14784" y="31566"/>
                  </a:cubicBezTo>
                  <a:cubicBezTo>
                    <a:pt x="14902" y="31503"/>
                    <a:pt x="14999" y="31402"/>
                    <a:pt x="15062" y="31284"/>
                  </a:cubicBezTo>
                  <a:cubicBezTo>
                    <a:pt x="15618" y="32642"/>
                    <a:pt x="16124" y="34005"/>
                    <a:pt x="16515" y="35376"/>
                  </a:cubicBezTo>
                  <a:cubicBezTo>
                    <a:pt x="17313" y="38182"/>
                    <a:pt x="18065" y="41008"/>
                    <a:pt x="18926" y="43801"/>
                  </a:cubicBezTo>
                  <a:cubicBezTo>
                    <a:pt x="19518" y="45714"/>
                    <a:pt x="19741" y="47691"/>
                    <a:pt x="20889" y="49382"/>
                  </a:cubicBezTo>
                  <a:cubicBezTo>
                    <a:pt x="21003" y="49549"/>
                    <a:pt x="21206" y="49632"/>
                    <a:pt x="21402" y="49632"/>
                  </a:cubicBezTo>
                  <a:cubicBezTo>
                    <a:pt x="21689" y="49632"/>
                    <a:pt x="21962" y="49456"/>
                    <a:pt x="21924" y="49104"/>
                  </a:cubicBezTo>
                  <a:cubicBezTo>
                    <a:pt x="21282" y="43281"/>
                    <a:pt x="20725" y="37631"/>
                    <a:pt x="19514" y="31881"/>
                  </a:cubicBezTo>
                  <a:cubicBezTo>
                    <a:pt x="18849" y="28706"/>
                    <a:pt x="17819" y="25762"/>
                    <a:pt x="16574" y="22782"/>
                  </a:cubicBezTo>
                  <a:cubicBezTo>
                    <a:pt x="15928" y="21220"/>
                    <a:pt x="15313" y="19215"/>
                    <a:pt x="14174" y="17884"/>
                  </a:cubicBezTo>
                  <a:cubicBezTo>
                    <a:pt x="16033" y="16116"/>
                    <a:pt x="17263" y="13155"/>
                    <a:pt x="15472" y="11260"/>
                  </a:cubicBezTo>
                  <a:cubicBezTo>
                    <a:pt x="15012" y="9555"/>
                    <a:pt x="13823" y="8307"/>
                    <a:pt x="12261" y="7683"/>
                  </a:cubicBezTo>
                  <a:cubicBezTo>
                    <a:pt x="12315" y="5769"/>
                    <a:pt x="12383" y="3900"/>
                    <a:pt x="12556" y="1997"/>
                  </a:cubicBezTo>
                  <a:cubicBezTo>
                    <a:pt x="12690" y="533"/>
                    <a:pt x="11764" y="1"/>
                    <a:pt x="105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78"/>
            <p:cNvGrpSpPr/>
            <p:nvPr/>
          </p:nvGrpSpPr>
          <p:grpSpPr>
            <a:xfrm rot="-2490152">
              <a:off x="5448096" y="4045487"/>
              <a:ext cx="826659" cy="667873"/>
              <a:chOff x="5920959" y="2440517"/>
              <a:chExt cx="1379472" cy="1091877"/>
            </a:xfrm>
          </p:grpSpPr>
          <p:sp>
            <p:nvSpPr>
              <p:cNvPr id="1142" name="Google Shape;1142;p78"/>
              <p:cNvSpPr/>
              <p:nvPr/>
            </p:nvSpPr>
            <p:spPr>
              <a:xfrm>
                <a:off x="5920959" y="2683683"/>
                <a:ext cx="1379472" cy="848711"/>
              </a:xfrm>
              <a:custGeom>
                <a:avLst/>
                <a:gdLst/>
                <a:ahLst/>
                <a:cxnLst/>
                <a:rect l="l" t="t" r="r" b="b"/>
                <a:pathLst>
                  <a:path w="59396" h="36543" extrusionOk="0">
                    <a:moveTo>
                      <a:pt x="29641" y="1071"/>
                    </a:moveTo>
                    <a:cubicBezTo>
                      <a:pt x="30173" y="1071"/>
                      <a:pt x="30706" y="1088"/>
                      <a:pt x="31238" y="1120"/>
                    </a:cubicBezTo>
                    <a:cubicBezTo>
                      <a:pt x="32655" y="1211"/>
                      <a:pt x="34053" y="1457"/>
                      <a:pt x="35416" y="1835"/>
                    </a:cubicBezTo>
                    <a:cubicBezTo>
                      <a:pt x="35357" y="1986"/>
                      <a:pt x="35302" y="2136"/>
                      <a:pt x="35247" y="2291"/>
                    </a:cubicBezTo>
                    <a:cubicBezTo>
                      <a:pt x="35143" y="2592"/>
                      <a:pt x="34892" y="3185"/>
                      <a:pt x="35293" y="3380"/>
                    </a:cubicBezTo>
                    <a:cubicBezTo>
                      <a:pt x="35357" y="3412"/>
                      <a:pt x="35416" y="3425"/>
                      <a:pt x="35471" y="3425"/>
                    </a:cubicBezTo>
                    <a:cubicBezTo>
                      <a:pt x="35796" y="3425"/>
                      <a:pt x="35980" y="2944"/>
                      <a:pt x="36059" y="2683"/>
                    </a:cubicBezTo>
                    <a:cubicBezTo>
                      <a:pt x="36122" y="2483"/>
                      <a:pt x="36145" y="2264"/>
                      <a:pt x="36173" y="2058"/>
                    </a:cubicBezTo>
                    <a:cubicBezTo>
                      <a:pt x="38383" y="2752"/>
                      <a:pt x="40492" y="3791"/>
                      <a:pt x="42437" y="5080"/>
                    </a:cubicBezTo>
                    <a:cubicBezTo>
                      <a:pt x="42273" y="5257"/>
                      <a:pt x="42132" y="5454"/>
                      <a:pt x="41991" y="5645"/>
                    </a:cubicBezTo>
                    <a:cubicBezTo>
                      <a:pt x="41745" y="5963"/>
                      <a:pt x="41435" y="6323"/>
                      <a:pt x="41481" y="6747"/>
                    </a:cubicBezTo>
                    <a:cubicBezTo>
                      <a:pt x="41493" y="6858"/>
                      <a:pt x="41581" y="6935"/>
                      <a:pt x="41690" y="6935"/>
                    </a:cubicBezTo>
                    <a:cubicBezTo>
                      <a:pt x="41693" y="6935"/>
                      <a:pt x="41696" y="6935"/>
                      <a:pt x="41699" y="6934"/>
                    </a:cubicBezTo>
                    <a:cubicBezTo>
                      <a:pt x="42145" y="6916"/>
                      <a:pt x="42387" y="6542"/>
                      <a:pt x="42637" y="6214"/>
                    </a:cubicBezTo>
                    <a:cubicBezTo>
                      <a:pt x="42797" y="6005"/>
                      <a:pt x="42961" y="5776"/>
                      <a:pt x="43107" y="5540"/>
                    </a:cubicBezTo>
                    <a:cubicBezTo>
                      <a:pt x="44574" y="6575"/>
                      <a:pt x="45941" y="7750"/>
                      <a:pt x="47176" y="9025"/>
                    </a:cubicBezTo>
                    <a:cubicBezTo>
                      <a:pt x="47367" y="9226"/>
                      <a:pt x="47558" y="9431"/>
                      <a:pt x="47741" y="9641"/>
                    </a:cubicBezTo>
                    <a:cubicBezTo>
                      <a:pt x="47636" y="9732"/>
                      <a:pt x="47535" y="9822"/>
                      <a:pt x="47436" y="9914"/>
                    </a:cubicBezTo>
                    <a:cubicBezTo>
                      <a:pt x="47180" y="10156"/>
                      <a:pt x="46916" y="10333"/>
                      <a:pt x="46721" y="10634"/>
                    </a:cubicBezTo>
                    <a:cubicBezTo>
                      <a:pt x="46652" y="10739"/>
                      <a:pt x="46743" y="10884"/>
                      <a:pt x="46852" y="10903"/>
                    </a:cubicBezTo>
                    <a:cubicBezTo>
                      <a:pt x="46907" y="10912"/>
                      <a:pt x="46962" y="10917"/>
                      <a:pt x="47015" y="10917"/>
                    </a:cubicBezTo>
                    <a:cubicBezTo>
                      <a:pt x="47484" y="10917"/>
                      <a:pt x="47907" y="10578"/>
                      <a:pt x="48197" y="10173"/>
                    </a:cubicBezTo>
                    <a:cubicBezTo>
                      <a:pt x="49377" y="11599"/>
                      <a:pt x="50365" y="13190"/>
                      <a:pt x="51204" y="14848"/>
                    </a:cubicBezTo>
                    <a:cubicBezTo>
                      <a:pt x="50903" y="14980"/>
                      <a:pt x="50607" y="15126"/>
                      <a:pt x="50306" y="15249"/>
                    </a:cubicBezTo>
                    <a:cubicBezTo>
                      <a:pt x="49892" y="15418"/>
                      <a:pt x="49327" y="15546"/>
                      <a:pt x="49058" y="15929"/>
                    </a:cubicBezTo>
                    <a:cubicBezTo>
                      <a:pt x="48948" y="16078"/>
                      <a:pt x="49012" y="16247"/>
                      <a:pt x="49185" y="16307"/>
                    </a:cubicBezTo>
                    <a:cubicBezTo>
                      <a:pt x="49281" y="16338"/>
                      <a:pt x="49380" y="16351"/>
                      <a:pt x="49480" y="16351"/>
                    </a:cubicBezTo>
                    <a:cubicBezTo>
                      <a:pt x="49852" y="16351"/>
                      <a:pt x="50243" y="16170"/>
                      <a:pt x="50570" y="16034"/>
                    </a:cubicBezTo>
                    <a:cubicBezTo>
                      <a:pt x="50889" y="15906"/>
                      <a:pt x="51240" y="15727"/>
                      <a:pt x="51527" y="15500"/>
                    </a:cubicBezTo>
                    <a:cubicBezTo>
                      <a:pt x="51823" y="16120"/>
                      <a:pt x="52096" y="16749"/>
                      <a:pt x="52352" y="17382"/>
                    </a:cubicBezTo>
                    <a:cubicBezTo>
                      <a:pt x="52767" y="18406"/>
                      <a:pt x="52981" y="19468"/>
                      <a:pt x="53081" y="20544"/>
                    </a:cubicBezTo>
                    <a:cubicBezTo>
                      <a:pt x="52866" y="20566"/>
                      <a:pt x="52657" y="20616"/>
                      <a:pt x="52456" y="20667"/>
                    </a:cubicBezTo>
                    <a:cubicBezTo>
                      <a:pt x="51905" y="20803"/>
                      <a:pt x="51390" y="21009"/>
                      <a:pt x="50958" y="21382"/>
                    </a:cubicBezTo>
                    <a:cubicBezTo>
                      <a:pt x="50826" y="21496"/>
                      <a:pt x="50812" y="21779"/>
                      <a:pt x="51040" y="21802"/>
                    </a:cubicBezTo>
                    <a:cubicBezTo>
                      <a:pt x="51127" y="21809"/>
                      <a:pt x="51213" y="21813"/>
                      <a:pt x="51299" y="21813"/>
                    </a:cubicBezTo>
                    <a:cubicBezTo>
                      <a:pt x="51695" y="21813"/>
                      <a:pt x="52080" y="21739"/>
                      <a:pt x="52462" y="21624"/>
                    </a:cubicBezTo>
                    <a:cubicBezTo>
                      <a:pt x="52680" y="21560"/>
                      <a:pt x="52908" y="21514"/>
                      <a:pt x="53135" y="21451"/>
                    </a:cubicBezTo>
                    <a:lnTo>
                      <a:pt x="53135" y="21451"/>
                    </a:lnTo>
                    <a:cubicBezTo>
                      <a:pt x="53194" y="23100"/>
                      <a:pt x="53030" y="24776"/>
                      <a:pt x="52912" y="26412"/>
                    </a:cubicBezTo>
                    <a:cubicBezTo>
                      <a:pt x="52716" y="26549"/>
                      <a:pt x="52790" y="26836"/>
                      <a:pt x="52962" y="26946"/>
                    </a:cubicBezTo>
                    <a:cubicBezTo>
                      <a:pt x="53065" y="27141"/>
                      <a:pt x="53280" y="27252"/>
                      <a:pt x="53480" y="27252"/>
                    </a:cubicBezTo>
                    <a:cubicBezTo>
                      <a:pt x="53677" y="27252"/>
                      <a:pt x="53861" y="27144"/>
                      <a:pt x="53911" y="26900"/>
                    </a:cubicBezTo>
                    <a:cubicBezTo>
                      <a:pt x="54529" y="26954"/>
                      <a:pt x="55291" y="27182"/>
                      <a:pt x="55715" y="27223"/>
                    </a:cubicBezTo>
                    <a:cubicBezTo>
                      <a:pt x="55997" y="27249"/>
                      <a:pt x="56277" y="27261"/>
                      <a:pt x="56556" y="27261"/>
                    </a:cubicBezTo>
                    <a:cubicBezTo>
                      <a:pt x="57089" y="27261"/>
                      <a:pt x="57617" y="27216"/>
                      <a:pt x="58148" y="27133"/>
                    </a:cubicBezTo>
                    <a:lnTo>
                      <a:pt x="58148" y="27133"/>
                    </a:lnTo>
                    <a:cubicBezTo>
                      <a:pt x="58193" y="27684"/>
                      <a:pt x="57988" y="28235"/>
                      <a:pt x="57915" y="28777"/>
                    </a:cubicBezTo>
                    <a:cubicBezTo>
                      <a:pt x="57829" y="29442"/>
                      <a:pt x="57787" y="30113"/>
                      <a:pt x="57747" y="30782"/>
                    </a:cubicBezTo>
                    <a:cubicBezTo>
                      <a:pt x="57656" y="32372"/>
                      <a:pt x="57496" y="33980"/>
                      <a:pt x="57273" y="35561"/>
                    </a:cubicBezTo>
                    <a:cubicBezTo>
                      <a:pt x="57017" y="35577"/>
                      <a:pt x="56761" y="35584"/>
                      <a:pt x="56504" y="35584"/>
                    </a:cubicBezTo>
                    <a:cubicBezTo>
                      <a:pt x="55557" y="35584"/>
                      <a:pt x="54603" y="35488"/>
                      <a:pt x="53650" y="35370"/>
                    </a:cubicBezTo>
                    <a:cubicBezTo>
                      <a:pt x="53829" y="35046"/>
                      <a:pt x="53865" y="34600"/>
                      <a:pt x="53905" y="34268"/>
                    </a:cubicBezTo>
                    <a:cubicBezTo>
                      <a:pt x="53997" y="33520"/>
                      <a:pt x="53928" y="32777"/>
                      <a:pt x="53955" y="32031"/>
                    </a:cubicBezTo>
                    <a:cubicBezTo>
                      <a:pt x="53961" y="31923"/>
                      <a:pt x="53860" y="31859"/>
                      <a:pt x="53763" y="31859"/>
                    </a:cubicBezTo>
                    <a:cubicBezTo>
                      <a:pt x="53695" y="31859"/>
                      <a:pt x="53629" y="31890"/>
                      <a:pt x="53604" y="31962"/>
                    </a:cubicBezTo>
                    <a:cubicBezTo>
                      <a:pt x="53381" y="32605"/>
                      <a:pt x="53200" y="33233"/>
                      <a:pt x="53058" y="33903"/>
                    </a:cubicBezTo>
                    <a:cubicBezTo>
                      <a:pt x="52981" y="34295"/>
                      <a:pt x="52762" y="34815"/>
                      <a:pt x="52794" y="35256"/>
                    </a:cubicBezTo>
                    <a:cubicBezTo>
                      <a:pt x="52088" y="35160"/>
                      <a:pt x="51386" y="35061"/>
                      <a:pt x="50693" y="34987"/>
                    </a:cubicBezTo>
                    <a:cubicBezTo>
                      <a:pt x="49842" y="34897"/>
                      <a:pt x="48990" y="34787"/>
                      <a:pt x="48137" y="34672"/>
                    </a:cubicBezTo>
                    <a:cubicBezTo>
                      <a:pt x="48115" y="34518"/>
                      <a:pt x="48060" y="34367"/>
                      <a:pt x="48042" y="34208"/>
                    </a:cubicBezTo>
                    <a:cubicBezTo>
                      <a:pt x="48006" y="33885"/>
                      <a:pt x="48000" y="33561"/>
                      <a:pt x="48006" y="33233"/>
                    </a:cubicBezTo>
                    <a:cubicBezTo>
                      <a:pt x="48019" y="32668"/>
                      <a:pt x="48055" y="32113"/>
                      <a:pt x="48042" y="31547"/>
                    </a:cubicBezTo>
                    <a:cubicBezTo>
                      <a:pt x="48036" y="31365"/>
                      <a:pt x="47868" y="31253"/>
                      <a:pt x="47706" y="31253"/>
                    </a:cubicBezTo>
                    <a:cubicBezTo>
                      <a:pt x="47594" y="31253"/>
                      <a:pt x="47484" y="31307"/>
                      <a:pt x="47436" y="31429"/>
                    </a:cubicBezTo>
                    <a:cubicBezTo>
                      <a:pt x="47199" y="32035"/>
                      <a:pt x="47085" y="32659"/>
                      <a:pt x="47043" y="33306"/>
                    </a:cubicBezTo>
                    <a:cubicBezTo>
                      <a:pt x="47026" y="33625"/>
                      <a:pt x="46980" y="34113"/>
                      <a:pt x="47062" y="34527"/>
                    </a:cubicBezTo>
                    <a:cubicBezTo>
                      <a:pt x="45714" y="34336"/>
                      <a:pt x="44374" y="34131"/>
                      <a:pt x="43030" y="33926"/>
                    </a:cubicBezTo>
                    <a:cubicBezTo>
                      <a:pt x="42797" y="33890"/>
                      <a:pt x="42560" y="33858"/>
                      <a:pt x="42328" y="33825"/>
                    </a:cubicBezTo>
                    <a:cubicBezTo>
                      <a:pt x="42109" y="33557"/>
                      <a:pt x="41977" y="33292"/>
                      <a:pt x="41909" y="32882"/>
                    </a:cubicBezTo>
                    <a:cubicBezTo>
                      <a:pt x="41827" y="32349"/>
                      <a:pt x="41794" y="31789"/>
                      <a:pt x="41899" y="31261"/>
                    </a:cubicBezTo>
                    <a:cubicBezTo>
                      <a:pt x="41946" y="31025"/>
                      <a:pt x="41772" y="30891"/>
                      <a:pt x="41592" y="30891"/>
                    </a:cubicBezTo>
                    <a:cubicBezTo>
                      <a:pt x="41455" y="30891"/>
                      <a:pt x="41315" y="30968"/>
                      <a:pt x="41266" y="31137"/>
                    </a:cubicBezTo>
                    <a:cubicBezTo>
                      <a:pt x="41056" y="31884"/>
                      <a:pt x="41029" y="32664"/>
                      <a:pt x="41184" y="33425"/>
                    </a:cubicBezTo>
                    <a:cubicBezTo>
                      <a:pt x="41203" y="33502"/>
                      <a:pt x="41226" y="33584"/>
                      <a:pt x="41257" y="33671"/>
                    </a:cubicBezTo>
                    <a:cubicBezTo>
                      <a:pt x="40072" y="33507"/>
                      <a:pt x="38888" y="33356"/>
                      <a:pt x="37704" y="33219"/>
                    </a:cubicBezTo>
                    <a:cubicBezTo>
                      <a:pt x="37694" y="33196"/>
                      <a:pt x="37685" y="33179"/>
                      <a:pt x="37672" y="33156"/>
                    </a:cubicBezTo>
                    <a:cubicBezTo>
                      <a:pt x="37471" y="32805"/>
                      <a:pt x="37384" y="32472"/>
                      <a:pt x="37366" y="32067"/>
                    </a:cubicBezTo>
                    <a:cubicBezTo>
                      <a:pt x="37344" y="31702"/>
                      <a:pt x="37412" y="31356"/>
                      <a:pt x="37420" y="30992"/>
                    </a:cubicBezTo>
                    <a:cubicBezTo>
                      <a:pt x="37424" y="30833"/>
                      <a:pt x="37266" y="30722"/>
                      <a:pt x="37117" y="30722"/>
                    </a:cubicBezTo>
                    <a:cubicBezTo>
                      <a:pt x="37039" y="30722"/>
                      <a:pt x="36964" y="30753"/>
                      <a:pt x="36915" y="30823"/>
                    </a:cubicBezTo>
                    <a:cubicBezTo>
                      <a:pt x="36496" y="31419"/>
                      <a:pt x="36446" y="32390"/>
                      <a:pt x="36732" y="33120"/>
                    </a:cubicBezTo>
                    <a:cubicBezTo>
                      <a:pt x="35239" y="32960"/>
                      <a:pt x="33748" y="32813"/>
                      <a:pt x="32253" y="32687"/>
                    </a:cubicBezTo>
                    <a:cubicBezTo>
                      <a:pt x="32226" y="32618"/>
                      <a:pt x="32190" y="32550"/>
                      <a:pt x="32154" y="32491"/>
                    </a:cubicBezTo>
                    <a:cubicBezTo>
                      <a:pt x="31999" y="32245"/>
                      <a:pt x="31889" y="32008"/>
                      <a:pt x="31807" y="31730"/>
                    </a:cubicBezTo>
                    <a:cubicBezTo>
                      <a:pt x="31657" y="31246"/>
                      <a:pt x="31767" y="30782"/>
                      <a:pt x="31744" y="30294"/>
                    </a:cubicBezTo>
                    <a:cubicBezTo>
                      <a:pt x="31735" y="30131"/>
                      <a:pt x="31603" y="30041"/>
                      <a:pt x="31466" y="30041"/>
                    </a:cubicBezTo>
                    <a:cubicBezTo>
                      <a:pt x="31389" y="30041"/>
                      <a:pt x="31311" y="30069"/>
                      <a:pt x="31252" y="30130"/>
                    </a:cubicBezTo>
                    <a:cubicBezTo>
                      <a:pt x="30701" y="30691"/>
                      <a:pt x="30750" y="31812"/>
                      <a:pt x="31147" y="32590"/>
                    </a:cubicBezTo>
                    <a:cubicBezTo>
                      <a:pt x="29826" y="32485"/>
                      <a:pt x="28499" y="32390"/>
                      <a:pt x="27169" y="32294"/>
                    </a:cubicBezTo>
                    <a:cubicBezTo>
                      <a:pt x="26964" y="31611"/>
                      <a:pt x="26895" y="30918"/>
                      <a:pt x="27069" y="30185"/>
                    </a:cubicBezTo>
                    <a:cubicBezTo>
                      <a:pt x="27112" y="30007"/>
                      <a:pt x="26964" y="29887"/>
                      <a:pt x="26813" y="29887"/>
                    </a:cubicBezTo>
                    <a:cubicBezTo>
                      <a:pt x="26744" y="29887"/>
                      <a:pt x="26674" y="29913"/>
                      <a:pt x="26622" y="29970"/>
                    </a:cubicBezTo>
                    <a:cubicBezTo>
                      <a:pt x="26171" y="30454"/>
                      <a:pt x="25957" y="31442"/>
                      <a:pt x="26135" y="32222"/>
                    </a:cubicBezTo>
                    <a:cubicBezTo>
                      <a:pt x="24868" y="32126"/>
                      <a:pt x="23602" y="32026"/>
                      <a:pt x="22335" y="31907"/>
                    </a:cubicBezTo>
                    <a:cubicBezTo>
                      <a:pt x="22184" y="31561"/>
                      <a:pt x="22066" y="31265"/>
                      <a:pt x="22056" y="30836"/>
                    </a:cubicBezTo>
                    <a:cubicBezTo>
                      <a:pt x="22052" y="30372"/>
                      <a:pt x="22089" y="29894"/>
                      <a:pt x="22220" y="29442"/>
                    </a:cubicBezTo>
                    <a:cubicBezTo>
                      <a:pt x="22283" y="29235"/>
                      <a:pt x="22110" y="29104"/>
                      <a:pt x="21935" y="29104"/>
                    </a:cubicBezTo>
                    <a:cubicBezTo>
                      <a:pt x="21829" y="29104"/>
                      <a:pt x="21722" y="29152"/>
                      <a:pt x="21665" y="29260"/>
                    </a:cubicBezTo>
                    <a:cubicBezTo>
                      <a:pt x="21328" y="29907"/>
                      <a:pt x="21032" y="31000"/>
                      <a:pt x="21278" y="31816"/>
                    </a:cubicBezTo>
                    <a:cubicBezTo>
                      <a:pt x="19556" y="31657"/>
                      <a:pt x="17833" y="31479"/>
                      <a:pt x="16111" y="31301"/>
                    </a:cubicBezTo>
                    <a:cubicBezTo>
                      <a:pt x="16092" y="31228"/>
                      <a:pt x="16075" y="31151"/>
                      <a:pt x="16052" y="31078"/>
                    </a:cubicBezTo>
                    <a:cubicBezTo>
                      <a:pt x="15993" y="30836"/>
                      <a:pt x="16010" y="30567"/>
                      <a:pt x="16006" y="30321"/>
                    </a:cubicBezTo>
                    <a:cubicBezTo>
                      <a:pt x="15993" y="29880"/>
                      <a:pt x="15983" y="29383"/>
                      <a:pt x="16107" y="28954"/>
                    </a:cubicBezTo>
                    <a:cubicBezTo>
                      <a:pt x="16149" y="28800"/>
                      <a:pt x="16005" y="28690"/>
                      <a:pt x="15869" y="28690"/>
                    </a:cubicBezTo>
                    <a:cubicBezTo>
                      <a:pt x="15789" y="28690"/>
                      <a:pt x="15712" y="28728"/>
                      <a:pt x="15678" y="28818"/>
                    </a:cubicBezTo>
                    <a:cubicBezTo>
                      <a:pt x="15482" y="29337"/>
                      <a:pt x="15295" y="29829"/>
                      <a:pt x="15236" y="30390"/>
                    </a:cubicBezTo>
                    <a:cubicBezTo>
                      <a:pt x="15213" y="30626"/>
                      <a:pt x="15209" y="30933"/>
                      <a:pt x="15263" y="31215"/>
                    </a:cubicBezTo>
                    <a:cubicBezTo>
                      <a:pt x="13718" y="31055"/>
                      <a:pt x="12174" y="30891"/>
                      <a:pt x="10635" y="30731"/>
                    </a:cubicBezTo>
                    <a:cubicBezTo>
                      <a:pt x="10479" y="30718"/>
                      <a:pt x="10328" y="30700"/>
                      <a:pt x="10174" y="30681"/>
                    </a:cubicBezTo>
                    <a:cubicBezTo>
                      <a:pt x="10010" y="29821"/>
                      <a:pt x="10307" y="29055"/>
                      <a:pt x="10370" y="28176"/>
                    </a:cubicBezTo>
                    <a:cubicBezTo>
                      <a:pt x="10383" y="28016"/>
                      <a:pt x="10232" y="27847"/>
                      <a:pt x="10084" y="27847"/>
                    </a:cubicBezTo>
                    <a:cubicBezTo>
                      <a:pt x="10021" y="27847"/>
                      <a:pt x="9959" y="27878"/>
                      <a:pt x="9910" y="27953"/>
                    </a:cubicBezTo>
                    <a:cubicBezTo>
                      <a:pt x="9500" y="28554"/>
                      <a:pt x="9098" y="29716"/>
                      <a:pt x="9268" y="30586"/>
                    </a:cubicBezTo>
                    <a:cubicBezTo>
                      <a:pt x="7887" y="30435"/>
                      <a:pt x="6511" y="30277"/>
                      <a:pt x="5130" y="30157"/>
                    </a:cubicBezTo>
                    <a:cubicBezTo>
                      <a:pt x="5130" y="29907"/>
                      <a:pt x="5048" y="29602"/>
                      <a:pt x="5030" y="29424"/>
                    </a:cubicBezTo>
                    <a:cubicBezTo>
                      <a:pt x="4966" y="28795"/>
                      <a:pt x="4976" y="28075"/>
                      <a:pt x="5089" y="27451"/>
                    </a:cubicBezTo>
                    <a:cubicBezTo>
                      <a:pt x="5124" y="27265"/>
                      <a:pt x="4972" y="27142"/>
                      <a:pt x="4822" y="27142"/>
                    </a:cubicBezTo>
                    <a:cubicBezTo>
                      <a:pt x="4733" y="27142"/>
                      <a:pt x="4645" y="27186"/>
                      <a:pt x="4597" y="27287"/>
                    </a:cubicBezTo>
                    <a:cubicBezTo>
                      <a:pt x="4333" y="27825"/>
                      <a:pt x="4232" y="28390"/>
                      <a:pt x="4215" y="28986"/>
                    </a:cubicBezTo>
                    <a:cubicBezTo>
                      <a:pt x="4210" y="29215"/>
                      <a:pt x="4187" y="29716"/>
                      <a:pt x="4292" y="30094"/>
                    </a:cubicBezTo>
                    <a:cubicBezTo>
                      <a:pt x="3959" y="30071"/>
                      <a:pt x="3622" y="30039"/>
                      <a:pt x="3289" y="30021"/>
                    </a:cubicBezTo>
                    <a:cubicBezTo>
                      <a:pt x="3243" y="30018"/>
                      <a:pt x="3171" y="30018"/>
                      <a:pt x="3080" y="30018"/>
                    </a:cubicBezTo>
                    <a:cubicBezTo>
                      <a:pt x="3056" y="30018"/>
                      <a:pt x="3031" y="30018"/>
                      <a:pt x="3005" y="30018"/>
                    </a:cubicBezTo>
                    <a:cubicBezTo>
                      <a:pt x="2386" y="30018"/>
                      <a:pt x="1141" y="30009"/>
                      <a:pt x="1107" y="29547"/>
                    </a:cubicBezTo>
                    <a:cubicBezTo>
                      <a:pt x="1066" y="28927"/>
                      <a:pt x="1121" y="28290"/>
                      <a:pt x="1102" y="27665"/>
                    </a:cubicBezTo>
                    <a:cubicBezTo>
                      <a:pt x="1071" y="26521"/>
                      <a:pt x="984" y="25373"/>
                      <a:pt x="952" y="24229"/>
                    </a:cubicBezTo>
                    <a:cubicBezTo>
                      <a:pt x="1539" y="24207"/>
                      <a:pt x="2127" y="24202"/>
                      <a:pt x="2715" y="24202"/>
                    </a:cubicBezTo>
                    <a:cubicBezTo>
                      <a:pt x="3317" y="24202"/>
                      <a:pt x="3920" y="24208"/>
                      <a:pt x="4524" y="24208"/>
                    </a:cubicBezTo>
                    <a:cubicBezTo>
                      <a:pt x="4718" y="24208"/>
                      <a:pt x="4920" y="24210"/>
                      <a:pt x="5126" y="24210"/>
                    </a:cubicBezTo>
                    <a:cubicBezTo>
                      <a:pt x="5840" y="24210"/>
                      <a:pt x="6603" y="24180"/>
                      <a:pt x="7239" y="23916"/>
                    </a:cubicBezTo>
                    <a:cubicBezTo>
                      <a:pt x="7285" y="23966"/>
                      <a:pt x="7327" y="24016"/>
                      <a:pt x="7376" y="24061"/>
                    </a:cubicBezTo>
                    <a:cubicBezTo>
                      <a:pt x="7451" y="24136"/>
                      <a:pt x="7537" y="24168"/>
                      <a:pt x="7622" y="24168"/>
                    </a:cubicBezTo>
                    <a:cubicBezTo>
                      <a:pt x="7906" y="24168"/>
                      <a:pt x="8177" y="23817"/>
                      <a:pt x="7977" y="23537"/>
                    </a:cubicBezTo>
                    <a:cubicBezTo>
                      <a:pt x="7281" y="22549"/>
                      <a:pt x="7367" y="20963"/>
                      <a:pt x="7522" y="19687"/>
                    </a:cubicBezTo>
                    <a:lnTo>
                      <a:pt x="7522" y="19687"/>
                    </a:lnTo>
                    <a:cubicBezTo>
                      <a:pt x="7782" y="19706"/>
                      <a:pt x="8051" y="19706"/>
                      <a:pt x="8284" y="19737"/>
                    </a:cubicBezTo>
                    <a:cubicBezTo>
                      <a:pt x="8567" y="19780"/>
                      <a:pt x="8967" y="19872"/>
                      <a:pt x="9333" y="19872"/>
                    </a:cubicBezTo>
                    <a:cubicBezTo>
                      <a:pt x="9595" y="19872"/>
                      <a:pt x="9839" y="19825"/>
                      <a:pt x="10010" y="19678"/>
                    </a:cubicBezTo>
                    <a:cubicBezTo>
                      <a:pt x="10179" y="19542"/>
                      <a:pt x="10269" y="19241"/>
                      <a:pt x="10051" y="19086"/>
                    </a:cubicBezTo>
                    <a:cubicBezTo>
                      <a:pt x="9623" y="18795"/>
                      <a:pt x="8957" y="18871"/>
                      <a:pt x="8456" y="18831"/>
                    </a:cubicBezTo>
                    <a:cubicBezTo>
                      <a:pt x="8240" y="18815"/>
                      <a:pt x="8028" y="18807"/>
                      <a:pt x="7814" y="18807"/>
                    </a:cubicBezTo>
                    <a:cubicBezTo>
                      <a:pt x="7770" y="18807"/>
                      <a:pt x="7726" y="18807"/>
                      <a:pt x="7682" y="18808"/>
                    </a:cubicBezTo>
                    <a:cubicBezTo>
                      <a:pt x="7668" y="18808"/>
                      <a:pt x="7649" y="18812"/>
                      <a:pt x="7636" y="18812"/>
                    </a:cubicBezTo>
                    <a:cubicBezTo>
                      <a:pt x="7846" y="17377"/>
                      <a:pt x="8261" y="15969"/>
                      <a:pt x="8776" y="14616"/>
                    </a:cubicBezTo>
                    <a:cubicBezTo>
                      <a:pt x="9231" y="14698"/>
                      <a:pt x="9687" y="14858"/>
                      <a:pt x="10128" y="14980"/>
                    </a:cubicBezTo>
                    <a:cubicBezTo>
                      <a:pt x="10357" y="15040"/>
                      <a:pt x="10696" y="15133"/>
                      <a:pt x="11005" y="15133"/>
                    </a:cubicBezTo>
                    <a:cubicBezTo>
                      <a:pt x="11262" y="15133"/>
                      <a:pt x="11498" y="15069"/>
                      <a:pt x="11636" y="14871"/>
                    </a:cubicBezTo>
                    <a:cubicBezTo>
                      <a:pt x="11691" y="14793"/>
                      <a:pt x="11723" y="14675"/>
                      <a:pt x="11655" y="14589"/>
                    </a:cubicBezTo>
                    <a:cubicBezTo>
                      <a:pt x="11340" y="14206"/>
                      <a:pt x="10607" y="14206"/>
                      <a:pt x="10147" y="14106"/>
                    </a:cubicBezTo>
                    <a:cubicBezTo>
                      <a:pt x="9814" y="14037"/>
                      <a:pt x="9484" y="13980"/>
                      <a:pt x="9158" y="13980"/>
                    </a:cubicBezTo>
                    <a:cubicBezTo>
                      <a:pt x="9114" y="13980"/>
                      <a:pt x="9070" y="13981"/>
                      <a:pt x="9026" y="13983"/>
                    </a:cubicBezTo>
                    <a:cubicBezTo>
                      <a:pt x="9618" y="12529"/>
                      <a:pt x="10383" y="11167"/>
                      <a:pt x="11291" y="9904"/>
                    </a:cubicBezTo>
                    <a:cubicBezTo>
                      <a:pt x="11797" y="10276"/>
                      <a:pt x="12629" y="10873"/>
                      <a:pt x="13240" y="10873"/>
                    </a:cubicBezTo>
                    <a:cubicBezTo>
                      <a:pt x="13447" y="10873"/>
                      <a:pt x="13629" y="10804"/>
                      <a:pt x="13764" y="10634"/>
                    </a:cubicBezTo>
                    <a:cubicBezTo>
                      <a:pt x="13878" y="10493"/>
                      <a:pt x="13851" y="10333"/>
                      <a:pt x="13737" y="10201"/>
                    </a:cubicBezTo>
                    <a:cubicBezTo>
                      <a:pt x="13609" y="10060"/>
                      <a:pt x="13441" y="10014"/>
                      <a:pt x="13259" y="9986"/>
                    </a:cubicBezTo>
                    <a:cubicBezTo>
                      <a:pt x="12994" y="9946"/>
                      <a:pt x="12753" y="9822"/>
                      <a:pt x="12521" y="9709"/>
                    </a:cubicBezTo>
                    <a:cubicBezTo>
                      <a:pt x="12265" y="9582"/>
                      <a:pt x="11987" y="9449"/>
                      <a:pt x="11705" y="9353"/>
                    </a:cubicBezTo>
                    <a:cubicBezTo>
                      <a:pt x="12694" y="8078"/>
                      <a:pt x="13838" y="6920"/>
                      <a:pt x="15108" y="5900"/>
                    </a:cubicBezTo>
                    <a:cubicBezTo>
                      <a:pt x="15163" y="5854"/>
                      <a:pt x="15218" y="5818"/>
                      <a:pt x="15272" y="5772"/>
                    </a:cubicBezTo>
                    <a:cubicBezTo>
                      <a:pt x="15482" y="6028"/>
                      <a:pt x="15719" y="6260"/>
                      <a:pt x="15960" y="6483"/>
                    </a:cubicBezTo>
                    <a:cubicBezTo>
                      <a:pt x="16311" y="6802"/>
                      <a:pt x="16658" y="7180"/>
                      <a:pt x="17159" y="7180"/>
                    </a:cubicBezTo>
                    <a:cubicBezTo>
                      <a:pt x="17286" y="7180"/>
                      <a:pt x="17405" y="7044"/>
                      <a:pt x="17387" y="6916"/>
                    </a:cubicBezTo>
                    <a:cubicBezTo>
                      <a:pt x="17318" y="6415"/>
                      <a:pt x="16895" y="6137"/>
                      <a:pt x="16534" y="5822"/>
                    </a:cubicBezTo>
                    <a:cubicBezTo>
                      <a:pt x="16325" y="5645"/>
                      <a:pt x="16107" y="5471"/>
                      <a:pt x="15869" y="5321"/>
                    </a:cubicBezTo>
                    <a:cubicBezTo>
                      <a:pt x="17373" y="4232"/>
                      <a:pt x="19018" y="3362"/>
                      <a:pt x="20740" y="2697"/>
                    </a:cubicBezTo>
                    <a:cubicBezTo>
                      <a:pt x="20767" y="2824"/>
                      <a:pt x="20794" y="2956"/>
                      <a:pt x="20822" y="3089"/>
                    </a:cubicBezTo>
                    <a:cubicBezTo>
                      <a:pt x="20904" y="3462"/>
                      <a:pt x="21004" y="3841"/>
                      <a:pt x="21242" y="4132"/>
                    </a:cubicBezTo>
                    <a:cubicBezTo>
                      <a:pt x="21322" y="4228"/>
                      <a:pt x="21452" y="4277"/>
                      <a:pt x="21578" y="4277"/>
                    </a:cubicBezTo>
                    <a:cubicBezTo>
                      <a:pt x="21779" y="4277"/>
                      <a:pt x="21967" y="4152"/>
                      <a:pt x="21920" y="3900"/>
                    </a:cubicBezTo>
                    <a:cubicBezTo>
                      <a:pt x="21856" y="3535"/>
                      <a:pt x="21756" y="2865"/>
                      <a:pt x="21505" y="2414"/>
                    </a:cubicBezTo>
                    <a:cubicBezTo>
                      <a:pt x="23551" y="1703"/>
                      <a:pt x="25707" y="1284"/>
                      <a:pt x="27871" y="1139"/>
                    </a:cubicBezTo>
                    <a:cubicBezTo>
                      <a:pt x="27894" y="1448"/>
                      <a:pt x="27989" y="1781"/>
                      <a:pt x="28062" y="2081"/>
                    </a:cubicBezTo>
                    <a:cubicBezTo>
                      <a:pt x="28133" y="2357"/>
                      <a:pt x="28364" y="3167"/>
                      <a:pt x="28742" y="3167"/>
                    </a:cubicBezTo>
                    <a:cubicBezTo>
                      <a:pt x="28827" y="3167"/>
                      <a:pt x="28919" y="3126"/>
                      <a:pt x="29019" y="3029"/>
                    </a:cubicBezTo>
                    <a:cubicBezTo>
                      <a:pt x="29219" y="2838"/>
                      <a:pt x="29105" y="2432"/>
                      <a:pt x="29055" y="2209"/>
                    </a:cubicBezTo>
                    <a:cubicBezTo>
                      <a:pt x="28987" y="1890"/>
                      <a:pt x="28891" y="1566"/>
                      <a:pt x="28787" y="1257"/>
                    </a:cubicBezTo>
                    <a:cubicBezTo>
                      <a:pt x="28773" y="1221"/>
                      <a:pt x="28750" y="1162"/>
                      <a:pt x="28722" y="1088"/>
                    </a:cubicBezTo>
                    <a:cubicBezTo>
                      <a:pt x="29029" y="1077"/>
                      <a:pt x="29335" y="1071"/>
                      <a:pt x="29641" y="1071"/>
                    </a:cubicBezTo>
                    <a:close/>
                    <a:moveTo>
                      <a:pt x="29332" y="1"/>
                    </a:moveTo>
                    <a:cubicBezTo>
                      <a:pt x="23276" y="1"/>
                      <a:pt x="17290" y="2311"/>
                      <a:pt x="12862" y="6455"/>
                    </a:cubicBezTo>
                    <a:cubicBezTo>
                      <a:pt x="10215" y="8939"/>
                      <a:pt x="8379" y="12219"/>
                      <a:pt x="7313" y="15664"/>
                    </a:cubicBezTo>
                    <a:cubicBezTo>
                      <a:pt x="6711" y="17619"/>
                      <a:pt x="5731" y="21264"/>
                      <a:pt x="6866" y="23369"/>
                    </a:cubicBezTo>
                    <a:cubicBezTo>
                      <a:pt x="6487" y="23451"/>
                      <a:pt x="6069" y="23476"/>
                      <a:pt x="5647" y="23476"/>
                    </a:cubicBezTo>
                    <a:cubicBezTo>
                      <a:pt x="5069" y="23476"/>
                      <a:pt x="4483" y="23430"/>
                      <a:pt x="3977" y="23428"/>
                    </a:cubicBezTo>
                    <a:cubicBezTo>
                      <a:pt x="3381" y="23426"/>
                      <a:pt x="2786" y="23416"/>
                      <a:pt x="2193" y="23416"/>
                    </a:cubicBezTo>
                    <a:cubicBezTo>
                      <a:pt x="1635" y="23416"/>
                      <a:pt x="1078" y="23424"/>
                      <a:pt x="520" y="23455"/>
                    </a:cubicBezTo>
                    <a:cubicBezTo>
                      <a:pt x="295" y="23469"/>
                      <a:pt x="150" y="23665"/>
                      <a:pt x="154" y="23874"/>
                    </a:cubicBezTo>
                    <a:cubicBezTo>
                      <a:pt x="182" y="25159"/>
                      <a:pt x="291" y="26439"/>
                      <a:pt x="333" y="27720"/>
                    </a:cubicBezTo>
                    <a:cubicBezTo>
                      <a:pt x="350" y="28353"/>
                      <a:pt x="0" y="29798"/>
                      <a:pt x="451" y="30340"/>
                    </a:cubicBezTo>
                    <a:cubicBezTo>
                      <a:pt x="766" y="30716"/>
                      <a:pt x="1126" y="30782"/>
                      <a:pt x="1557" y="30782"/>
                    </a:cubicBezTo>
                    <a:cubicBezTo>
                      <a:pt x="1669" y="30782"/>
                      <a:pt x="1786" y="30778"/>
                      <a:pt x="1908" y="30773"/>
                    </a:cubicBezTo>
                    <a:cubicBezTo>
                      <a:pt x="2075" y="30767"/>
                      <a:pt x="2242" y="30765"/>
                      <a:pt x="2410" y="30765"/>
                    </a:cubicBezTo>
                    <a:cubicBezTo>
                      <a:pt x="3850" y="30765"/>
                      <a:pt x="5349" y="30961"/>
                      <a:pt x="6757" y="31133"/>
                    </a:cubicBezTo>
                    <a:cubicBezTo>
                      <a:pt x="12717" y="31857"/>
                      <a:pt x="18727" y="32485"/>
                      <a:pt x="24708" y="32960"/>
                    </a:cubicBezTo>
                    <a:cubicBezTo>
                      <a:pt x="25374" y="33010"/>
                      <a:pt x="26035" y="33065"/>
                      <a:pt x="26695" y="33114"/>
                    </a:cubicBezTo>
                    <a:cubicBezTo>
                      <a:pt x="26722" y="33133"/>
                      <a:pt x="26750" y="33156"/>
                      <a:pt x="26781" y="33174"/>
                    </a:cubicBezTo>
                    <a:cubicBezTo>
                      <a:pt x="26832" y="33201"/>
                      <a:pt x="26884" y="33212"/>
                      <a:pt x="26934" y="33212"/>
                    </a:cubicBezTo>
                    <a:cubicBezTo>
                      <a:pt x="27006" y="33212"/>
                      <a:pt x="27075" y="33189"/>
                      <a:pt x="27137" y="33151"/>
                    </a:cubicBezTo>
                    <a:cubicBezTo>
                      <a:pt x="32053" y="33534"/>
                      <a:pt x="36938" y="33940"/>
                      <a:pt x="41836" y="34687"/>
                    </a:cubicBezTo>
                    <a:cubicBezTo>
                      <a:pt x="44725" y="35128"/>
                      <a:pt x="47609" y="35584"/>
                      <a:pt x="50515" y="35913"/>
                    </a:cubicBezTo>
                    <a:cubicBezTo>
                      <a:pt x="52495" y="36137"/>
                      <a:pt x="54531" y="36543"/>
                      <a:pt x="56540" y="36543"/>
                    </a:cubicBezTo>
                    <a:cubicBezTo>
                      <a:pt x="56936" y="36543"/>
                      <a:pt x="57331" y="36527"/>
                      <a:pt x="57724" y="36491"/>
                    </a:cubicBezTo>
                    <a:cubicBezTo>
                      <a:pt x="57934" y="36468"/>
                      <a:pt x="58129" y="36318"/>
                      <a:pt x="58161" y="36104"/>
                    </a:cubicBezTo>
                    <a:cubicBezTo>
                      <a:pt x="58439" y="34208"/>
                      <a:pt x="58607" y="32294"/>
                      <a:pt x="58722" y="30380"/>
                    </a:cubicBezTo>
                    <a:cubicBezTo>
                      <a:pt x="58794" y="29133"/>
                      <a:pt x="59396" y="27652"/>
                      <a:pt x="58981" y="26435"/>
                    </a:cubicBezTo>
                    <a:cubicBezTo>
                      <a:pt x="58908" y="26217"/>
                      <a:pt x="58722" y="26119"/>
                      <a:pt x="58519" y="26119"/>
                    </a:cubicBezTo>
                    <a:cubicBezTo>
                      <a:pt x="58472" y="26119"/>
                      <a:pt x="58423" y="26124"/>
                      <a:pt x="58375" y="26134"/>
                    </a:cubicBezTo>
                    <a:cubicBezTo>
                      <a:pt x="57576" y="26297"/>
                      <a:pt x="56762" y="26375"/>
                      <a:pt x="55947" y="26375"/>
                    </a:cubicBezTo>
                    <a:cubicBezTo>
                      <a:pt x="55437" y="26375"/>
                      <a:pt x="54927" y="26345"/>
                      <a:pt x="54420" y="26285"/>
                    </a:cubicBezTo>
                    <a:cubicBezTo>
                      <a:pt x="54279" y="26267"/>
                      <a:pt x="54129" y="26248"/>
                      <a:pt x="53978" y="26239"/>
                    </a:cubicBezTo>
                    <a:cubicBezTo>
                      <a:pt x="54256" y="23291"/>
                      <a:pt x="54430" y="20320"/>
                      <a:pt x="53514" y="17464"/>
                    </a:cubicBezTo>
                    <a:cubicBezTo>
                      <a:pt x="52470" y="14206"/>
                      <a:pt x="50447" y="11117"/>
                      <a:pt x="48197" y="8575"/>
                    </a:cubicBezTo>
                    <a:cubicBezTo>
                      <a:pt x="43727" y="3526"/>
                      <a:pt x="37143" y="336"/>
                      <a:pt x="30440" y="27"/>
                    </a:cubicBezTo>
                    <a:cubicBezTo>
                      <a:pt x="30071" y="9"/>
                      <a:pt x="29702" y="1"/>
                      <a:pt x="293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78"/>
              <p:cNvSpPr/>
              <p:nvPr/>
            </p:nvSpPr>
            <p:spPr>
              <a:xfrm>
                <a:off x="6232709" y="2863073"/>
                <a:ext cx="758203" cy="446175"/>
              </a:xfrm>
              <a:custGeom>
                <a:avLst/>
                <a:gdLst/>
                <a:ahLst/>
                <a:cxnLst/>
                <a:rect l="l" t="t" r="r" b="b"/>
                <a:pathLst>
                  <a:path w="32646" h="19211" extrusionOk="0">
                    <a:moveTo>
                      <a:pt x="14302" y="1014"/>
                    </a:moveTo>
                    <a:cubicBezTo>
                      <a:pt x="15094" y="1014"/>
                      <a:pt x="15880" y="1074"/>
                      <a:pt x="16643" y="1187"/>
                    </a:cubicBezTo>
                    <a:cubicBezTo>
                      <a:pt x="20466" y="1757"/>
                      <a:pt x="24271" y="3639"/>
                      <a:pt x="27055" y="6304"/>
                    </a:cubicBezTo>
                    <a:cubicBezTo>
                      <a:pt x="28617" y="7799"/>
                      <a:pt x="29771" y="9671"/>
                      <a:pt x="30486" y="11704"/>
                    </a:cubicBezTo>
                    <a:cubicBezTo>
                      <a:pt x="31128" y="13526"/>
                      <a:pt x="31616" y="16274"/>
                      <a:pt x="31193" y="18200"/>
                    </a:cubicBezTo>
                    <a:cubicBezTo>
                      <a:pt x="30521" y="18031"/>
                      <a:pt x="29808" y="17978"/>
                      <a:pt x="29085" y="17978"/>
                    </a:cubicBezTo>
                    <a:cubicBezTo>
                      <a:pt x="27874" y="17978"/>
                      <a:pt x="26631" y="18127"/>
                      <a:pt x="25491" y="18127"/>
                    </a:cubicBezTo>
                    <a:cubicBezTo>
                      <a:pt x="25404" y="18127"/>
                      <a:pt x="25318" y="18126"/>
                      <a:pt x="25233" y="18124"/>
                    </a:cubicBezTo>
                    <a:cubicBezTo>
                      <a:pt x="24375" y="18105"/>
                      <a:pt x="23518" y="18102"/>
                      <a:pt x="22660" y="18102"/>
                    </a:cubicBezTo>
                    <a:cubicBezTo>
                      <a:pt x="22339" y="18102"/>
                      <a:pt x="22018" y="18102"/>
                      <a:pt x="21698" y="18102"/>
                    </a:cubicBezTo>
                    <a:cubicBezTo>
                      <a:pt x="19982" y="18102"/>
                      <a:pt x="18266" y="18092"/>
                      <a:pt x="16553" y="17960"/>
                    </a:cubicBezTo>
                    <a:cubicBezTo>
                      <a:pt x="13814" y="17750"/>
                      <a:pt x="11094" y="17403"/>
                      <a:pt x="8351" y="17249"/>
                    </a:cubicBezTo>
                    <a:cubicBezTo>
                      <a:pt x="6921" y="17167"/>
                      <a:pt x="5522" y="17058"/>
                      <a:pt x="4101" y="16871"/>
                    </a:cubicBezTo>
                    <a:cubicBezTo>
                      <a:pt x="3766" y="16826"/>
                      <a:pt x="3417" y="16785"/>
                      <a:pt x="3072" y="16785"/>
                    </a:cubicBezTo>
                    <a:cubicBezTo>
                      <a:pt x="2754" y="16785"/>
                      <a:pt x="2441" y="16820"/>
                      <a:pt x="2146" y="16915"/>
                    </a:cubicBezTo>
                    <a:cubicBezTo>
                      <a:pt x="2000" y="16114"/>
                      <a:pt x="1781" y="15335"/>
                      <a:pt x="1681" y="14524"/>
                    </a:cubicBezTo>
                    <a:cubicBezTo>
                      <a:pt x="1549" y="13394"/>
                      <a:pt x="1699" y="12255"/>
                      <a:pt x="1914" y="11147"/>
                    </a:cubicBezTo>
                    <a:cubicBezTo>
                      <a:pt x="2364" y="8846"/>
                      <a:pt x="3308" y="6682"/>
                      <a:pt x="4829" y="4897"/>
                    </a:cubicBezTo>
                    <a:cubicBezTo>
                      <a:pt x="7143" y="2181"/>
                      <a:pt x="10782" y="1014"/>
                      <a:pt x="14302" y="1014"/>
                    </a:cubicBezTo>
                    <a:close/>
                    <a:moveTo>
                      <a:pt x="14279" y="0"/>
                    </a:moveTo>
                    <a:cubicBezTo>
                      <a:pt x="10488" y="0"/>
                      <a:pt x="6697" y="1460"/>
                      <a:pt x="4118" y="4272"/>
                    </a:cubicBezTo>
                    <a:cubicBezTo>
                      <a:pt x="934" y="7749"/>
                      <a:pt x="0" y="13148"/>
                      <a:pt x="1603" y="17481"/>
                    </a:cubicBezTo>
                    <a:cubicBezTo>
                      <a:pt x="1656" y="17621"/>
                      <a:pt x="1784" y="17686"/>
                      <a:pt x="1910" y="17686"/>
                    </a:cubicBezTo>
                    <a:cubicBezTo>
                      <a:pt x="2025" y="17686"/>
                      <a:pt x="2139" y="17632"/>
                      <a:pt x="2191" y="17531"/>
                    </a:cubicBezTo>
                    <a:cubicBezTo>
                      <a:pt x="6907" y="18019"/>
                      <a:pt x="11646" y="18456"/>
                      <a:pt x="16375" y="18898"/>
                    </a:cubicBezTo>
                    <a:cubicBezTo>
                      <a:pt x="17770" y="19027"/>
                      <a:pt x="19171" y="19066"/>
                      <a:pt x="20573" y="19066"/>
                    </a:cubicBezTo>
                    <a:cubicBezTo>
                      <a:pt x="22661" y="19066"/>
                      <a:pt x="24753" y="18980"/>
                      <a:pt x="26839" y="18980"/>
                    </a:cubicBezTo>
                    <a:cubicBezTo>
                      <a:pt x="28434" y="18980"/>
                      <a:pt x="30025" y="19030"/>
                      <a:pt x="31607" y="19207"/>
                    </a:cubicBezTo>
                    <a:cubicBezTo>
                      <a:pt x="31623" y="19209"/>
                      <a:pt x="31640" y="19210"/>
                      <a:pt x="31656" y="19210"/>
                    </a:cubicBezTo>
                    <a:cubicBezTo>
                      <a:pt x="31958" y="19210"/>
                      <a:pt x="32167" y="18885"/>
                      <a:pt x="32089" y="18643"/>
                    </a:cubicBezTo>
                    <a:cubicBezTo>
                      <a:pt x="32112" y="18597"/>
                      <a:pt x="32135" y="18551"/>
                      <a:pt x="32149" y="18497"/>
                    </a:cubicBezTo>
                    <a:cubicBezTo>
                      <a:pt x="32646" y="16433"/>
                      <a:pt x="32131" y="13799"/>
                      <a:pt x="31557" y="11781"/>
                    </a:cubicBezTo>
                    <a:cubicBezTo>
                      <a:pt x="30960" y="9671"/>
                      <a:pt x="29748" y="7799"/>
                      <a:pt x="28304" y="6172"/>
                    </a:cubicBezTo>
                    <a:cubicBezTo>
                      <a:pt x="25342" y="2846"/>
                      <a:pt x="20767" y="800"/>
                      <a:pt x="16420" y="157"/>
                    </a:cubicBezTo>
                    <a:cubicBezTo>
                      <a:pt x="15712" y="52"/>
                      <a:pt x="14996" y="0"/>
                      <a:pt x="142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4" name="Google Shape;1144;p78"/>
              <p:cNvGrpSpPr/>
              <p:nvPr/>
            </p:nvGrpSpPr>
            <p:grpSpPr>
              <a:xfrm>
                <a:off x="5952058" y="2440517"/>
                <a:ext cx="658452" cy="678263"/>
                <a:chOff x="5952058" y="2440517"/>
                <a:chExt cx="658452" cy="678263"/>
              </a:xfrm>
            </p:grpSpPr>
            <p:sp>
              <p:nvSpPr>
                <p:cNvPr id="1145" name="Google Shape;1145;p78"/>
                <p:cNvSpPr/>
                <p:nvPr/>
              </p:nvSpPr>
              <p:spPr>
                <a:xfrm>
                  <a:off x="5952058" y="2927127"/>
                  <a:ext cx="65007" cy="191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" h="8252" extrusionOk="0">
                      <a:moveTo>
                        <a:pt x="2474" y="1"/>
                      </a:moveTo>
                      <a:cubicBezTo>
                        <a:pt x="2361" y="1"/>
                        <a:pt x="2244" y="49"/>
                        <a:pt x="2178" y="147"/>
                      </a:cubicBezTo>
                      <a:cubicBezTo>
                        <a:pt x="1399" y="1281"/>
                        <a:pt x="1044" y="2648"/>
                        <a:pt x="702" y="3970"/>
                      </a:cubicBezTo>
                      <a:cubicBezTo>
                        <a:pt x="388" y="5186"/>
                        <a:pt x="1" y="6831"/>
                        <a:pt x="487" y="8021"/>
                      </a:cubicBezTo>
                      <a:cubicBezTo>
                        <a:pt x="542" y="8151"/>
                        <a:pt x="690" y="8251"/>
                        <a:pt x="826" y="8251"/>
                      </a:cubicBezTo>
                      <a:cubicBezTo>
                        <a:pt x="919" y="8251"/>
                        <a:pt x="1006" y="8206"/>
                        <a:pt x="1057" y="8094"/>
                      </a:cubicBezTo>
                      <a:cubicBezTo>
                        <a:pt x="1591" y="6923"/>
                        <a:pt x="1532" y="5537"/>
                        <a:pt x="1823" y="4280"/>
                      </a:cubicBezTo>
                      <a:cubicBezTo>
                        <a:pt x="2133" y="2949"/>
                        <a:pt x="2657" y="1674"/>
                        <a:pt x="2779" y="311"/>
                      </a:cubicBezTo>
                      <a:cubicBezTo>
                        <a:pt x="2798" y="105"/>
                        <a:pt x="2640" y="1"/>
                        <a:pt x="24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78"/>
                <p:cNvSpPr/>
                <p:nvPr/>
              </p:nvSpPr>
              <p:spPr>
                <a:xfrm>
                  <a:off x="6067718" y="2643736"/>
                  <a:ext cx="133102" cy="184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1" h="7965" extrusionOk="0">
                      <a:moveTo>
                        <a:pt x="5338" y="1"/>
                      </a:moveTo>
                      <a:cubicBezTo>
                        <a:pt x="5283" y="1"/>
                        <a:pt x="5226" y="18"/>
                        <a:pt x="5172" y="56"/>
                      </a:cubicBezTo>
                      <a:cubicBezTo>
                        <a:pt x="2871" y="1706"/>
                        <a:pt x="1622" y="4913"/>
                        <a:pt x="192" y="7283"/>
                      </a:cubicBezTo>
                      <a:cubicBezTo>
                        <a:pt x="1" y="7596"/>
                        <a:pt x="306" y="7964"/>
                        <a:pt x="605" y="7964"/>
                      </a:cubicBezTo>
                      <a:cubicBezTo>
                        <a:pt x="707" y="7964"/>
                        <a:pt x="808" y="7922"/>
                        <a:pt x="889" y="7820"/>
                      </a:cubicBezTo>
                      <a:cubicBezTo>
                        <a:pt x="1809" y="6659"/>
                        <a:pt x="2684" y="5473"/>
                        <a:pt x="3545" y="4271"/>
                      </a:cubicBezTo>
                      <a:cubicBezTo>
                        <a:pt x="4398" y="3077"/>
                        <a:pt x="5290" y="1875"/>
                        <a:pt x="5673" y="443"/>
                      </a:cubicBezTo>
                      <a:cubicBezTo>
                        <a:pt x="5730" y="232"/>
                        <a:pt x="5545" y="1"/>
                        <a:pt x="5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78"/>
                <p:cNvSpPr/>
                <p:nvPr/>
              </p:nvSpPr>
              <p:spPr>
                <a:xfrm>
                  <a:off x="6269265" y="2514721"/>
                  <a:ext cx="175929" cy="101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5" h="4374" extrusionOk="0">
                      <a:moveTo>
                        <a:pt x="6426" y="1"/>
                      </a:moveTo>
                      <a:cubicBezTo>
                        <a:pt x="4123" y="1"/>
                        <a:pt x="1629" y="2266"/>
                        <a:pt x="225" y="3748"/>
                      </a:cubicBezTo>
                      <a:cubicBezTo>
                        <a:pt x="0" y="3984"/>
                        <a:pt x="204" y="4373"/>
                        <a:pt x="478" y="4373"/>
                      </a:cubicBezTo>
                      <a:cubicBezTo>
                        <a:pt x="537" y="4373"/>
                        <a:pt x="600" y="4355"/>
                        <a:pt x="662" y="4313"/>
                      </a:cubicBezTo>
                      <a:cubicBezTo>
                        <a:pt x="1646" y="3647"/>
                        <a:pt x="2649" y="3005"/>
                        <a:pt x="3670" y="2395"/>
                      </a:cubicBezTo>
                      <a:cubicBezTo>
                        <a:pt x="4832" y="1702"/>
                        <a:pt x="6163" y="1388"/>
                        <a:pt x="7324" y="713"/>
                      </a:cubicBezTo>
                      <a:cubicBezTo>
                        <a:pt x="7574" y="572"/>
                        <a:pt x="7524" y="175"/>
                        <a:pt x="7242" y="103"/>
                      </a:cubicBezTo>
                      <a:cubicBezTo>
                        <a:pt x="6974" y="33"/>
                        <a:pt x="6701" y="1"/>
                        <a:pt x="64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78"/>
                <p:cNvSpPr/>
                <p:nvPr/>
              </p:nvSpPr>
              <p:spPr>
                <a:xfrm>
                  <a:off x="6500725" y="2440517"/>
                  <a:ext cx="109785" cy="48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7" h="2077" extrusionOk="0">
                      <a:moveTo>
                        <a:pt x="4089" y="0"/>
                      </a:moveTo>
                      <a:cubicBezTo>
                        <a:pt x="4037" y="0"/>
                        <a:pt x="3986" y="9"/>
                        <a:pt x="3938" y="26"/>
                      </a:cubicBezTo>
                      <a:cubicBezTo>
                        <a:pt x="2735" y="478"/>
                        <a:pt x="1505" y="838"/>
                        <a:pt x="342" y="1402"/>
                      </a:cubicBezTo>
                      <a:cubicBezTo>
                        <a:pt x="1" y="1569"/>
                        <a:pt x="193" y="2077"/>
                        <a:pt x="525" y="2077"/>
                      </a:cubicBezTo>
                      <a:cubicBezTo>
                        <a:pt x="556" y="2077"/>
                        <a:pt x="587" y="2073"/>
                        <a:pt x="620" y="2064"/>
                      </a:cubicBezTo>
                      <a:cubicBezTo>
                        <a:pt x="1823" y="1721"/>
                        <a:pt x="3072" y="1593"/>
                        <a:pt x="4261" y="1197"/>
                      </a:cubicBezTo>
                      <a:cubicBezTo>
                        <a:pt x="4539" y="1107"/>
                        <a:pt x="4680" y="897"/>
                        <a:pt x="4708" y="615"/>
                      </a:cubicBezTo>
                      <a:cubicBezTo>
                        <a:pt x="4726" y="423"/>
                        <a:pt x="4666" y="314"/>
                        <a:pt x="4529" y="186"/>
                      </a:cubicBezTo>
                      <a:cubicBezTo>
                        <a:pt x="4416" y="79"/>
                        <a:pt x="4250" y="0"/>
                        <a:pt x="40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9" name="Google Shape;1149;p78"/>
            <p:cNvGrpSpPr/>
            <p:nvPr/>
          </p:nvGrpSpPr>
          <p:grpSpPr>
            <a:xfrm>
              <a:off x="8082066" y="3515447"/>
              <a:ext cx="899563" cy="938288"/>
              <a:chOff x="2433811" y="1483024"/>
              <a:chExt cx="955153" cy="996271"/>
            </a:xfrm>
          </p:grpSpPr>
          <p:sp>
            <p:nvSpPr>
              <p:cNvPr id="1150" name="Google Shape;1150;p78"/>
              <p:cNvSpPr/>
              <p:nvPr/>
            </p:nvSpPr>
            <p:spPr>
              <a:xfrm>
                <a:off x="2433811" y="1483024"/>
                <a:ext cx="955153" cy="996271"/>
              </a:xfrm>
              <a:custGeom>
                <a:avLst/>
                <a:gdLst/>
                <a:ahLst/>
                <a:cxnLst/>
                <a:rect l="l" t="t" r="r" b="b"/>
                <a:pathLst>
                  <a:path w="46994" h="49017" extrusionOk="0">
                    <a:moveTo>
                      <a:pt x="26994" y="1227"/>
                    </a:moveTo>
                    <a:cubicBezTo>
                      <a:pt x="29355" y="1227"/>
                      <a:pt x="31407" y="2474"/>
                      <a:pt x="32559" y="5855"/>
                    </a:cubicBezTo>
                    <a:cubicBezTo>
                      <a:pt x="33685" y="9167"/>
                      <a:pt x="33617" y="12921"/>
                      <a:pt x="35781" y="15650"/>
                    </a:cubicBezTo>
                    <a:cubicBezTo>
                      <a:pt x="35744" y="15644"/>
                      <a:pt x="35708" y="15640"/>
                      <a:pt x="35672" y="15640"/>
                    </a:cubicBezTo>
                    <a:cubicBezTo>
                      <a:pt x="35106" y="15640"/>
                      <a:pt x="34634" y="16445"/>
                      <a:pt x="35148" y="16895"/>
                    </a:cubicBezTo>
                    <a:cubicBezTo>
                      <a:pt x="36284" y="17882"/>
                      <a:pt x="37219" y="18085"/>
                      <a:pt x="38560" y="18085"/>
                    </a:cubicBezTo>
                    <a:cubicBezTo>
                      <a:pt x="38821" y="18085"/>
                      <a:pt x="39097" y="18077"/>
                      <a:pt x="39394" y="18066"/>
                    </a:cubicBezTo>
                    <a:cubicBezTo>
                      <a:pt x="39505" y="18062"/>
                      <a:pt x="39615" y="18060"/>
                      <a:pt x="39723" y="18060"/>
                    </a:cubicBezTo>
                    <a:cubicBezTo>
                      <a:pt x="42834" y="18060"/>
                      <a:pt x="44709" y="19827"/>
                      <a:pt x="45449" y="22786"/>
                    </a:cubicBezTo>
                    <a:cubicBezTo>
                      <a:pt x="46921" y="28636"/>
                      <a:pt x="42069" y="35115"/>
                      <a:pt x="38405" y="39121"/>
                    </a:cubicBezTo>
                    <a:cubicBezTo>
                      <a:pt x="34336" y="43572"/>
                      <a:pt x="28978" y="46898"/>
                      <a:pt x="23050" y="48077"/>
                    </a:cubicBezTo>
                    <a:cubicBezTo>
                      <a:pt x="22062" y="48275"/>
                      <a:pt x="21097" y="48369"/>
                      <a:pt x="20157" y="48369"/>
                    </a:cubicBezTo>
                    <a:cubicBezTo>
                      <a:pt x="14216" y="48369"/>
                      <a:pt x="9326" y="44594"/>
                      <a:pt x="6529" y="39188"/>
                    </a:cubicBezTo>
                    <a:cubicBezTo>
                      <a:pt x="1130" y="28745"/>
                      <a:pt x="7258" y="15829"/>
                      <a:pt x="14653" y="8192"/>
                    </a:cubicBezTo>
                    <a:cubicBezTo>
                      <a:pt x="17478" y="5277"/>
                      <a:pt x="22739" y="1227"/>
                      <a:pt x="26994" y="1227"/>
                    </a:cubicBezTo>
                    <a:close/>
                    <a:moveTo>
                      <a:pt x="26814" y="1"/>
                    </a:moveTo>
                    <a:cubicBezTo>
                      <a:pt x="22370" y="1"/>
                      <a:pt x="17303" y="4394"/>
                      <a:pt x="14603" y="6894"/>
                    </a:cubicBezTo>
                    <a:cubicBezTo>
                      <a:pt x="5522" y="15286"/>
                      <a:pt x="0" y="29931"/>
                      <a:pt x="6730" y="41321"/>
                    </a:cubicBezTo>
                    <a:cubicBezTo>
                      <a:pt x="9998" y="46853"/>
                      <a:pt x="14711" y="49017"/>
                      <a:pt x="19716" y="49017"/>
                    </a:cubicBezTo>
                    <a:cubicBezTo>
                      <a:pt x="26637" y="49017"/>
                      <a:pt x="34115" y="44880"/>
                      <a:pt x="39102" y="39790"/>
                    </a:cubicBezTo>
                    <a:cubicBezTo>
                      <a:pt x="43240" y="35567"/>
                      <a:pt x="46994" y="29502"/>
                      <a:pt x="46584" y="23391"/>
                    </a:cubicBezTo>
                    <a:cubicBezTo>
                      <a:pt x="46451" y="21423"/>
                      <a:pt x="45654" y="19610"/>
                      <a:pt x="44273" y="18216"/>
                    </a:cubicBezTo>
                    <a:cubicBezTo>
                      <a:pt x="42397" y="16321"/>
                      <a:pt x="39859" y="17063"/>
                      <a:pt x="37617" y="16685"/>
                    </a:cubicBezTo>
                    <a:cubicBezTo>
                      <a:pt x="37603" y="16590"/>
                      <a:pt x="37571" y="16494"/>
                      <a:pt x="37489" y="16403"/>
                    </a:cubicBezTo>
                    <a:cubicBezTo>
                      <a:pt x="33603" y="11778"/>
                      <a:pt x="35394" y="4825"/>
                      <a:pt x="30204" y="1075"/>
                    </a:cubicBezTo>
                    <a:cubicBezTo>
                      <a:pt x="29158" y="318"/>
                      <a:pt x="28008" y="1"/>
                      <a:pt x="26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78"/>
              <p:cNvSpPr/>
              <p:nvPr/>
            </p:nvSpPr>
            <p:spPr>
              <a:xfrm>
                <a:off x="2940078" y="1855978"/>
                <a:ext cx="216441" cy="248189"/>
              </a:xfrm>
              <a:custGeom>
                <a:avLst/>
                <a:gdLst/>
                <a:ahLst/>
                <a:cxnLst/>
                <a:rect l="l" t="t" r="r" b="b"/>
                <a:pathLst>
                  <a:path w="10649" h="12211" extrusionOk="0">
                    <a:moveTo>
                      <a:pt x="6844" y="1447"/>
                    </a:moveTo>
                    <a:cubicBezTo>
                      <a:pt x="7787" y="1447"/>
                      <a:pt x="8794" y="1831"/>
                      <a:pt x="9263" y="2591"/>
                    </a:cubicBezTo>
                    <a:lnTo>
                      <a:pt x="9263" y="2595"/>
                    </a:lnTo>
                    <a:cubicBezTo>
                      <a:pt x="8685" y="5129"/>
                      <a:pt x="8429" y="7220"/>
                      <a:pt x="6603" y="9261"/>
                    </a:cubicBezTo>
                    <a:cubicBezTo>
                      <a:pt x="5928" y="10018"/>
                      <a:pt x="4488" y="10879"/>
                      <a:pt x="3286" y="10879"/>
                    </a:cubicBezTo>
                    <a:cubicBezTo>
                      <a:pt x="2563" y="10879"/>
                      <a:pt x="1927" y="10568"/>
                      <a:pt x="1595" y="9735"/>
                    </a:cubicBezTo>
                    <a:cubicBezTo>
                      <a:pt x="898" y="8004"/>
                      <a:pt x="2183" y="5484"/>
                      <a:pt x="3066" y="4067"/>
                    </a:cubicBezTo>
                    <a:cubicBezTo>
                      <a:pt x="3682" y="3079"/>
                      <a:pt x="4520" y="2290"/>
                      <a:pt x="5541" y="1743"/>
                    </a:cubicBezTo>
                    <a:cubicBezTo>
                      <a:pt x="5907" y="1546"/>
                      <a:pt x="6367" y="1447"/>
                      <a:pt x="6844" y="1447"/>
                    </a:cubicBezTo>
                    <a:close/>
                    <a:moveTo>
                      <a:pt x="6792" y="1"/>
                    </a:moveTo>
                    <a:cubicBezTo>
                      <a:pt x="5960" y="1"/>
                      <a:pt x="5104" y="212"/>
                      <a:pt x="4370" y="627"/>
                    </a:cubicBezTo>
                    <a:cubicBezTo>
                      <a:pt x="1663" y="2158"/>
                      <a:pt x="0" y="6113"/>
                      <a:pt x="36" y="9106"/>
                    </a:cubicBezTo>
                    <a:cubicBezTo>
                      <a:pt x="67" y="11256"/>
                      <a:pt x="1678" y="12210"/>
                      <a:pt x="3436" y="12210"/>
                    </a:cubicBezTo>
                    <a:cubicBezTo>
                      <a:pt x="4083" y="12210"/>
                      <a:pt x="4748" y="12081"/>
                      <a:pt x="5363" y="11835"/>
                    </a:cubicBezTo>
                    <a:cubicBezTo>
                      <a:pt x="8448" y="10601"/>
                      <a:pt x="10649" y="6486"/>
                      <a:pt x="10393" y="3169"/>
                    </a:cubicBezTo>
                    <a:cubicBezTo>
                      <a:pt x="10362" y="1035"/>
                      <a:pt x="8635" y="1"/>
                      <a:pt x="6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78"/>
              <p:cNvSpPr/>
              <p:nvPr/>
            </p:nvSpPr>
            <p:spPr>
              <a:xfrm>
                <a:off x="2858861" y="1606353"/>
                <a:ext cx="156807" cy="171238"/>
              </a:xfrm>
              <a:custGeom>
                <a:avLst/>
                <a:gdLst/>
                <a:ahLst/>
                <a:cxnLst/>
                <a:rect l="l" t="t" r="r" b="b"/>
                <a:pathLst>
                  <a:path w="7715" h="8425" extrusionOk="0">
                    <a:moveTo>
                      <a:pt x="4167" y="1592"/>
                    </a:moveTo>
                    <a:cubicBezTo>
                      <a:pt x="4491" y="1592"/>
                      <a:pt x="4830" y="1685"/>
                      <a:pt x="5136" y="1846"/>
                    </a:cubicBezTo>
                    <a:cubicBezTo>
                      <a:pt x="4980" y="2124"/>
                      <a:pt x="5008" y="2475"/>
                      <a:pt x="5258" y="2780"/>
                    </a:cubicBezTo>
                    <a:cubicBezTo>
                      <a:pt x="6296" y="4032"/>
                      <a:pt x="5475" y="6726"/>
                      <a:pt x="3813" y="6726"/>
                    </a:cubicBezTo>
                    <a:cubicBezTo>
                      <a:pt x="3569" y="6726"/>
                      <a:pt x="3307" y="6668"/>
                      <a:pt x="3031" y="6539"/>
                    </a:cubicBezTo>
                    <a:cubicBezTo>
                      <a:pt x="1695" y="5924"/>
                      <a:pt x="1937" y="3924"/>
                      <a:pt x="2470" y="2880"/>
                    </a:cubicBezTo>
                    <a:cubicBezTo>
                      <a:pt x="2757" y="2320"/>
                      <a:pt x="3340" y="1669"/>
                      <a:pt x="4010" y="1600"/>
                    </a:cubicBezTo>
                    <a:cubicBezTo>
                      <a:pt x="4062" y="1595"/>
                      <a:pt x="4115" y="1592"/>
                      <a:pt x="4167" y="1592"/>
                    </a:cubicBezTo>
                    <a:close/>
                    <a:moveTo>
                      <a:pt x="4192" y="0"/>
                    </a:moveTo>
                    <a:cubicBezTo>
                      <a:pt x="3287" y="0"/>
                      <a:pt x="2448" y="462"/>
                      <a:pt x="1805" y="1131"/>
                    </a:cubicBezTo>
                    <a:cubicBezTo>
                      <a:pt x="178" y="2807"/>
                      <a:pt x="1" y="5860"/>
                      <a:pt x="1681" y="7542"/>
                    </a:cubicBezTo>
                    <a:cubicBezTo>
                      <a:pt x="2293" y="8154"/>
                      <a:pt x="3069" y="8425"/>
                      <a:pt x="3851" y="8425"/>
                    </a:cubicBezTo>
                    <a:cubicBezTo>
                      <a:pt x="5248" y="8425"/>
                      <a:pt x="6667" y="7561"/>
                      <a:pt x="7222" y="6230"/>
                    </a:cubicBezTo>
                    <a:cubicBezTo>
                      <a:pt x="7614" y="5282"/>
                      <a:pt x="7714" y="4115"/>
                      <a:pt x="7541" y="3108"/>
                    </a:cubicBezTo>
                    <a:cubicBezTo>
                      <a:pt x="7450" y="2580"/>
                      <a:pt x="7167" y="1946"/>
                      <a:pt x="6730" y="1604"/>
                    </a:cubicBezTo>
                    <a:cubicBezTo>
                      <a:pt x="6425" y="903"/>
                      <a:pt x="5883" y="407"/>
                      <a:pt x="5008" y="128"/>
                    </a:cubicBezTo>
                    <a:cubicBezTo>
                      <a:pt x="4732" y="41"/>
                      <a:pt x="4459" y="0"/>
                      <a:pt x="4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78"/>
              <p:cNvSpPr/>
              <p:nvPr/>
            </p:nvSpPr>
            <p:spPr>
              <a:xfrm>
                <a:off x="2671508" y="1758928"/>
                <a:ext cx="172844" cy="150690"/>
              </a:xfrm>
              <a:custGeom>
                <a:avLst/>
                <a:gdLst/>
                <a:ahLst/>
                <a:cxnLst/>
                <a:rect l="l" t="t" r="r" b="b"/>
                <a:pathLst>
                  <a:path w="8504" h="7414" extrusionOk="0">
                    <a:moveTo>
                      <a:pt x="4351" y="1720"/>
                    </a:moveTo>
                    <a:cubicBezTo>
                      <a:pt x="5307" y="1720"/>
                      <a:pt x="6266" y="2454"/>
                      <a:pt x="6653" y="3320"/>
                    </a:cubicBezTo>
                    <a:cubicBezTo>
                      <a:pt x="6525" y="3867"/>
                      <a:pt x="6785" y="4441"/>
                      <a:pt x="6598" y="5005"/>
                    </a:cubicBezTo>
                    <a:cubicBezTo>
                      <a:pt x="6457" y="5434"/>
                      <a:pt x="5902" y="5639"/>
                      <a:pt x="5514" y="5749"/>
                    </a:cubicBezTo>
                    <a:cubicBezTo>
                      <a:pt x="5285" y="5811"/>
                      <a:pt x="5032" y="5842"/>
                      <a:pt x="4771" y="5842"/>
                    </a:cubicBezTo>
                    <a:cubicBezTo>
                      <a:pt x="3934" y="5842"/>
                      <a:pt x="3018" y="5519"/>
                      <a:pt x="2552" y="4868"/>
                    </a:cubicBezTo>
                    <a:cubicBezTo>
                      <a:pt x="1883" y="3926"/>
                      <a:pt x="2598" y="2449"/>
                      <a:pt x="3491" y="1943"/>
                    </a:cubicBezTo>
                    <a:cubicBezTo>
                      <a:pt x="3766" y="1788"/>
                      <a:pt x="4058" y="1720"/>
                      <a:pt x="4351" y="1720"/>
                    </a:cubicBezTo>
                    <a:close/>
                    <a:moveTo>
                      <a:pt x="4306" y="1"/>
                    </a:moveTo>
                    <a:cubicBezTo>
                      <a:pt x="2622" y="1"/>
                      <a:pt x="1399" y="1235"/>
                      <a:pt x="876" y="2841"/>
                    </a:cubicBezTo>
                    <a:cubicBezTo>
                      <a:pt x="0" y="5535"/>
                      <a:pt x="2450" y="7413"/>
                      <a:pt x="4891" y="7413"/>
                    </a:cubicBezTo>
                    <a:cubicBezTo>
                      <a:pt x="5079" y="7413"/>
                      <a:pt x="5268" y="7402"/>
                      <a:pt x="5455" y="7379"/>
                    </a:cubicBezTo>
                    <a:cubicBezTo>
                      <a:pt x="6731" y="7229"/>
                      <a:pt x="7810" y="6569"/>
                      <a:pt x="8266" y="5329"/>
                    </a:cubicBezTo>
                    <a:cubicBezTo>
                      <a:pt x="8503" y="4691"/>
                      <a:pt x="8398" y="3966"/>
                      <a:pt x="8152" y="3356"/>
                    </a:cubicBezTo>
                    <a:cubicBezTo>
                      <a:pt x="8062" y="3128"/>
                      <a:pt x="7883" y="2942"/>
                      <a:pt x="7679" y="2832"/>
                    </a:cubicBezTo>
                    <a:cubicBezTo>
                      <a:pt x="7473" y="1383"/>
                      <a:pt x="6443" y="285"/>
                      <a:pt x="4858" y="44"/>
                    </a:cubicBezTo>
                    <a:cubicBezTo>
                      <a:pt x="4669" y="15"/>
                      <a:pt x="4484" y="1"/>
                      <a:pt x="43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78"/>
              <p:cNvSpPr/>
              <p:nvPr/>
            </p:nvSpPr>
            <p:spPr>
              <a:xfrm>
                <a:off x="2628278" y="1969246"/>
                <a:ext cx="182742" cy="156543"/>
              </a:xfrm>
              <a:custGeom>
                <a:avLst/>
                <a:gdLst/>
                <a:ahLst/>
                <a:cxnLst/>
                <a:rect l="l" t="t" r="r" b="b"/>
                <a:pathLst>
                  <a:path w="8991" h="7702" extrusionOk="0">
                    <a:moveTo>
                      <a:pt x="3926" y="1589"/>
                    </a:moveTo>
                    <a:cubicBezTo>
                      <a:pt x="4901" y="1589"/>
                      <a:pt x="5773" y="1975"/>
                      <a:pt x="6347" y="2686"/>
                    </a:cubicBezTo>
                    <a:cubicBezTo>
                      <a:pt x="6343" y="2713"/>
                      <a:pt x="6334" y="2736"/>
                      <a:pt x="6334" y="2763"/>
                    </a:cubicBezTo>
                    <a:cubicBezTo>
                      <a:pt x="6343" y="3989"/>
                      <a:pt x="6980" y="5055"/>
                      <a:pt x="5632" y="5806"/>
                    </a:cubicBezTo>
                    <a:cubicBezTo>
                      <a:pt x="5268" y="6011"/>
                      <a:pt x="4845" y="6108"/>
                      <a:pt x="4419" y="6108"/>
                    </a:cubicBezTo>
                    <a:cubicBezTo>
                      <a:pt x="3741" y="6108"/>
                      <a:pt x="3053" y="5863"/>
                      <a:pt x="2574" y="5415"/>
                    </a:cubicBezTo>
                    <a:cubicBezTo>
                      <a:pt x="1472" y="4376"/>
                      <a:pt x="1836" y="1788"/>
                      <a:pt x="3527" y="1611"/>
                    </a:cubicBezTo>
                    <a:cubicBezTo>
                      <a:pt x="3661" y="1596"/>
                      <a:pt x="3795" y="1589"/>
                      <a:pt x="3926" y="1589"/>
                    </a:cubicBezTo>
                    <a:close/>
                    <a:moveTo>
                      <a:pt x="4498" y="1"/>
                    </a:moveTo>
                    <a:cubicBezTo>
                      <a:pt x="4234" y="1"/>
                      <a:pt x="3973" y="30"/>
                      <a:pt x="3723" y="93"/>
                    </a:cubicBezTo>
                    <a:cubicBezTo>
                      <a:pt x="1340" y="685"/>
                      <a:pt x="0" y="3301"/>
                      <a:pt x="1025" y="5579"/>
                    </a:cubicBezTo>
                    <a:cubicBezTo>
                      <a:pt x="1649" y="6965"/>
                      <a:pt x="3105" y="7701"/>
                      <a:pt x="4570" y="7701"/>
                    </a:cubicBezTo>
                    <a:cubicBezTo>
                      <a:pt x="5054" y="7701"/>
                      <a:pt x="5540" y="7621"/>
                      <a:pt x="5996" y="7457"/>
                    </a:cubicBezTo>
                    <a:cubicBezTo>
                      <a:pt x="7805" y="6809"/>
                      <a:pt x="8990" y="4395"/>
                      <a:pt x="7914" y="2690"/>
                    </a:cubicBezTo>
                    <a:cubicBezTo>
                      <a:pt x="7863" y="1123"/>
                      <a:pt x="6121" y="1"/>
                      <a:pt x="44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78"/>
              <p:cNvSpPr/>
              <p:nvPr/>
            </p:nvSpPr>
            <p:spPr>
              <a:xfrm>
                <a:off x="2725999" y="2164848"/>
                <a:ext cx="205039" cy="181604"/>
              </a:xfrm>
              <a:custGeom>
                <a:avLst/>
                <a:gdLst/>
                <a:ahLst/>
                <a:cxnLst/>
                <a:rect l="l" t="t" r="r" b="b"/>
                <a:pathLst>
                  <a:path w="10088" h="8935" extrusionOk="0">
                    <a:moveTo>
                      <a:pt x="5017" y="1594"/>
                    </a:moveTo>
                    <a:cubicBezTo>
                      <a:pt x="5919" y="1594"/>
                      <a:pt x="6697" y="2024"/>
                      <a:pt x="7189" y="2739"/>
                    </a:cubicBezTo>
                    <a:cubicBezTo>
                      <a:pt x="7011" y="3355"/>
                      <a:pt x="7225" y="4001"/>
                      <a:pt x="7125" y="4648"/>
                    </a:cubicBezTo>
                    <a:cubicBezTo>
                      <a:pt x="6979" y="5569"/>
                      <a:pt x="6474" y="6457"/>
                      <a:pt x="5804" y="7090"/>
                    </a:cubicBezTo>
                    <a:cubicBezTo>
                      <a:pt x="5541" y="7339"/>
                      <a:pt x="5240" y="7441"/>
                      <a:pt x="4926" y="7441"/>
                    </a:cubicBezTo>
                    <a:cubicBezTo>
                      <a:pt x="3981" y="7441"/>
                      <a:pt x="2925" y="6516"/>
                      <a:pt x="2487" y="5883"/>
                    </a:cubicBezTo>
                    <a:cubicBezTo>
                      <a:pt x="1972" y="5136"/>
                      <a:pt x="1758" y="4175"/>
                      <a:pt x="2004" y="3300"/>
                    </a:cubicBezTo>
                    <a:cubicBezTo>
                      <a:pt x="2332" y="2156"/>
                      <a:pt x="3790" y="1664"/>
                      <a:pt x="4843" y="1600"/>
                    </a:cubicBezTo>
                    <a:cubicBezTo>
                      <a:pt x="4901" y="1596"/>
                      <a:pt x="4959" y="1594"/>
                      <a:pt x="5017" y="1594"/>
                    </a:cubicBezTo>
                    <a:close/>
                    <a:moveTo>
                      <a:pt x="4957" y="1"/>
                    </a:moveTo>
                    <a:cubicBezTo>
                      <a:pt x="2846" y="1"/>
                      <a:pt x="501" y="1127"/>
                      <a:pt x="268" y="3519"/>
                    </a:cubicBezTo>
                    <a:cubicBezTo>
                      <a:pt x="0" y="6288"/>
                      <a:pt x="2326" y="8935"/>
                      <a:pt x="5017" y="8935"/>
                    </a:cubicBezTo>
                    <a:cubicBezTo>
                      <a:pt x="5399" y="8935"/>
                      <a:pt x="5788" y="8881"/>
                      <a:pt x="6178" y="8768"/>
                    </a:cubicBezTo>
                    <a:cubicBezTo>
                      <a:pt x="7873" y="8270"/>
                      <a:pt x="10087" y="3723"/>
                      <a:pt x="8382" y="2548"/>
                    </a:cubicBezTo>
                    <a:cubicBezTo>
                      <a:pt x="8506" y="882"/>
                      <a:pt x="6823" y="1"/>
                      <a:pt x="49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78"/>
            <p:cNvGrpSpPr/>
            <p:nvPr/>
          </p:nvGrpSpPr>
          <p:grpSpPr>
            <a:xfrm>
              <a:off x="8601826" y="4477250"/>
              <a:ext cx="421613" cy="367870"/>
              <a:chOff x="938934" y="1675223"/>
              <a:chExt cx="591571" cy="516163"/>
            </a:xfrm>
          </p:grpSpPr>
          <p:sp>
            <p:nvSpPr>
              <p:cNvPr id="1157" name="Google Shape;1157;p78"/>
              <p:cNvSpPr/>
              <p:nvPr/>
            </p:nvSpPr>
            <p:spPr>
              <a:xfrm>
                <a:off x="938934" y="1675223"/>
                <a:ext cx="591571" cy="516163"/>
              </a:xfrm>
              <a:custGeom>
                <a:avLst/>
                <a:gdLst/>
                <a:ahLst/>
                <a:cxnLst/>
                <a:rect l="l" t="t" r="r" b="b"/>
                <a:pathLst>
                  <a:path w="24131" h="21055" extrusionOk="0">
                    <a:moveTo>
                      <a:pt x="16842" y="1259"/>
                    </a:moveTo>
                    <a:cubicBezTo>
                      <a:pt x="17091" y="1259"/>
                      <a:pt x="17360" y="1292"/>
                      <a:pt x="17652" y="1362"/>
                    </a:cubicBezTo>
                    <a:cubicBezTo>
                      <a:pt x="20632" y="2072"/>
                      <a:pt x="22290" y="6533"/>
                      <a:pt x="21178" y="9111"/>
                    </a:cubicBezTo>
                    <a:cubicBezTo>
                      <a:pt x="20294" y="11158"/>
                      <a:pt x="18136" y="11633"/>
                      <a:pt x="16066" y="11633"/>
                    </a:cubicBezTo>
                    <a:cubicBezTo>
                      <a:pt x="15450" y="11633"/>
                      <a:pt x="14841" y="11591"/>
                      <a:pt x="14276" y="11536"/>
                    </a:cubicBezTo>
                    <a:cubicBezTo>
                      <a:pt x="14581" y="11321"/>
                      <a:pt x="14859" y="11075"/>
                      <a:pt x="15128" y="10783"/>
                    </a:cubicBezTo>
                    <a:cubicBezTo>
                      <a:pt x="15551" y="10328"/>
                      <a:pt x="16102" y="9772"/>
                      <a:pt x="16212" y="9134"/>
                    </a:cubicBezTo>
                    <a:cubicBezTo>
                      <a:pt x="16251" y="8915"/>
                      <a:pt x="16092" y="8709"/>
                      <a:pt x="15888" y="8709"/>
                    </a:cubicBezTo>
                    <a:cubicBezTo>
                      <a:pt x="15834" y="8709"/>
                      <a:pt x="15777" y="8723"/>
                      <a:pt x="15720" y="8756"/>
                    </a:cubicBezTo>
                    <a:cubicBezTo>
                      <a:pt x="15187" y="9061"/>
                      <a:pt x="14859" y="9662"/>
                      <a:pt x="14462" y="10118"/>
                    </a:cubicBezTo>
                    <a:cubicBezTo>
                      <a:pt x="14344" y="10255"/>
                      <a:pt x="14221" y="10387"/>
                      <a:pt x="14098" y="10524"/>
                    </a:cubicBezTo>
                    <a:cubicBezTo>
                      <a:pt x="13908" y="7038"/>
                      <a:pt x="13555" y="1259"/>
                      <a:pt x="16842" y="1259"/>
                    </a:cubicBezTo>
                    <a:close/>
                    <a:moveTo>
                      <a:pt x="6501" y="10226"/>
                    </a:moveTo>
                    <a:cubicBezTo>
                      <a:pt x="8234" y="10226"/>
                      <a:pt x="10070" y="11136"/>
                      <a:pt x="11587" y="12105"/>
                    </a:cubicBezTo>
                    <a:cubicBezTo>
                      <a:pt x="11232" y="12274"/>
                      <a:pt x="10914" y="12501"/>
                      <a:pt x="10567" y="12707"/>
                    </a:cubicBezTo>
                    <a:cubicBezTo>
                      <a:pt x="9957" y="13062"/>
                      <a:pt x="9373" y="13399"/>
                      <a:pt x="8799" y="13805"/>
                    </a:cubicBezTo>
                    <a:cubicBezTo>
                      <a:pt x="8624" y="13923"/>
                      <a:pt x="8712" y="14169"/>
                      <a:pt x="8906" y="14169"/>
                    </a:cubicBezTo>
                    <a:cubicBezTo>
                      <a:pt x="8920" y="14169"/>
                      <a:pt x="8934" y="14167"/>
                      <a:pt x="8950" y="14164"/>
                    </a:cubicBezTo>
                    <a:cubicBezTo>
                      <a:pt x="9806" y="13996"/>
                      <a:pt x="11050" y="13740"/>
                      <a:pt x="11797" y="13090"/>
                    </a:cubicBezTo>
                    <a:lnTo>
                      <a:pt x="11797" y="13090"/>
                    </a:lnTo>
                    <a:cubicBezTo>
                      <a:pt x="11570" y="14661"/>
                      <a:pt x="11301" y="16215"/>
                      <a:pt x="10809" y="17741"/>
                    </a:cubicBezTo>
                    <a:cubicBezTo>
                      <a:pt x="10254" y="19460"/>
                      <a:pt x="9158" y="20103"/>
                      <a:pt x="7923" y="20103"/>
                    </a:cubicBezTo>
                    <a:cubicBezTo>
                      <a:pt x="5954" y="20103"/>
                      <a:pt x="3631" y="18468"/>
                      <a:pt x="2584" y="16953"/>
                    </a:cubicBezTo>
                    <a:cubicBezTo>
                      <a:pt x="748" y="14301"/>
                      <a:pt x="2515" y="11157"/>
                      <a:pt x="5337" y="10378"/>
                    </a:cubicBezTo>
                    <a:cubicBezTo>
                      <a:pt x="5716" y="10273"/>
                      <a:pt x="6106" y="10226"/>
                      <a:pt x="6501" y="10226"/>
                    </a:cubicBezTo>
                    <a:close/>
                    <a:moveTo>
                      <a:pt x="16912" y="1"/>
                    </a:moveTo>
                    <a:cubicBezTo>
                      <a:pt x="15526" y="1"/>
                      <a:pt x="14231" y="782"/>
                      <a:pt x="13542" y="2323"/>
                    </a:cubicBezTo>
                    <a:cubicBezTo>
                      <a:pt x="12430" y="4792"/>
                      <a:pt x="12645" y="7740"/>
                      <a:pt x="13095" y="10451"/>
                    </a:cubicBezTo>
                    <a:cubicBezTo>
                      <a:pt x="12658" y="9790"/>
                      <a:pt x="12161" y="9116"/>
                      <a:pt x="11419" y="8861"/>
                    </a:cubicBezTo>
                    <a:cubicBezTo>
                      <a:pt x="11378" y="8847"/>
                      <a:pt x="11332" y="8838"/>
                      <a:pt x="11291" y="8838"/>
                    </a:cubicBezTo>
                    <a:cubicBezTo>
                      <a:pt x="11200" y="8405"/>
                      <a:pt x="11000" y="8018"/>
                      <a:pt x="10794" y="7612"/>
                    </a:cubicBezTo>
                    <a:cubicBezTo>
                      <a:pt x="10435" y="6893"/>
                      <a:pt x="10243" y="6072"/>
                      <a:pt x="9701" y="5457"/>
                    </a:cubicBezTo>
                    <a:cubicBezTo>
                      <a:pt x="9653" y="5404"/>
                      <a:pt x="9598" y="5382"/>
                      <a:pt x="9544" y="5382"/>
                    </a:cubicBezTo>
                    <a:cubicBezTo>
                      <a:pt x="9402" y="5382"/>
                      <a:pt x="9267" y="5536"/>
                      <a:pt x="9301" y="5694"/>
                    </a:cubicBezTo>
                    <a:cubicBezTo>
                      <a:pt x="9410" y="6232"/>
                      <a:pt x="9711" y="6737"/>
                      <a:pt x="9997" y="7206"/>
                    </a:cubicBezTo>
                    <a:cubicBezTo>
                      <a:pt x="10348" y="7776"/>
                      <a:pt x="10826" y="8278"/>
                      <a:pt x="11000" y="8929"/>
                    </a:cubicBezTo>
                    <a:cubicBezTo>
                      <a:pt x="10941" y="8970"/>
                      <a:pt x="10891" y="9029"/>
                      <a:pt x="10849" y="9088"/>
                    </a:cubicBezTo>
                    <a:cubicBezTo>
                      <a:pt x="10489" y="8760"/>
                      <a:pt x="10138" y="8409"/>
                      <a:pt x="9742" y="8127"/>
                    </a:cubicBezTo>
                    <a:cubicBezTo>
                      <a:pt x="9072" y="7644"/>
                      <a:pt x="8166" y="7435"/>
                      <a:pt x="7419" y="7084"/>
                    </a:cubicBezTo>
                    <a:cubicBezTo>
                      <a:pt x="7410" y="7080"/>
                      <a:pt x="7401" y="7078"/>
                      <a:pt x="7393" y="7078"/>
                    </a:cubicBezTo>
                    <a:cubicBezTo>
                      <a:pt x="7340" y="7078"/>
                      <a:pt x="7290" y="7141"/>
                      <a:pt x="7341" y="7185"/>
                    </a:cubicBezTo>
                    <a:cubicBezTo>
                      <a:pt x="7974" y="7722"/>
                      <a:pt x="8626" y="8223"/>
                      <a:pt x="9232" y="8788"/>
                    </a:cubicBezTo>
                    <a:cubicBezTo>
                      <a:pt x="9724" y="9244"/>
                      <a:pt x="10230" y="9645"/>
                      <a:pt x="10804" y="9950"/>
                    </a:cubicBezTo>
                    <a:cubicBezTo>
                      <a:pt x="10849" y="10182"/>
                      <a:pt x="10927" y="10405"/>
                      <a:pt x="11023" y="10619"/>
                    </a:cubicBezTo>
                    <a:cubicBezTo>
                      <a:pt x="9628" y="9737"/>
                      <a:pt x="8029" y="9178"/>
                      <a:pt x="6417" y="9178"/>
                    </a:cubicBezTo>
                    <a:cubicBezTo>
                      <a:pt x="5565" y="9178"/>
                      <a:pt x="4710" y="9334"/>
                      <a:pt x="3878" y="9681"/>
                    </a:cubicBezTo>
                    <a:cubicBezTo>
                      <a:pt x="1190" y="10806"/>
                      <a:pt x="0" y="14347"/>
                      <a:pt x="1400" y="16898"/>
                    </a:cubicBezTo>
                    <a:cubicBezTo>
                      <a:pt x="2729" y="19328"/>
                      <a:pt x="5167" y="21055"/>
                      <a:pt x="7922" y="21055"/>
                    </a:cubicBezTo>
                    <a:cubicBezTo>
                      <a:pt x="8226" y="21055"/>
                      <a:pt x="8534" y="21034"/>
                      <a:pt x="8845" y="20990"/>
                    </a:cubicBezTo>
                    <a:cubicBezTo>
                      <a:pt x="11847" y="20570"/>
                      <a:pt x="12822" y="16069"/>
                      <a:pt x="12882" y="13231"/>
                    </a:cubicBezTo>
                    <a:cubicBezTo>
                      <a:pt x="13519" y="14019"/>
                      <a:pt x="14180" y="14747"/>
                      <a:pt x="15073" y="15313"/>
                    </a:cubicBezTo>
                    <a:cubicBezTo>
                      <a:pt x="15128" y="15376"/>
                      <a:pt x="15173" y="15445"/>
                      <a:pt x="15227" y="15508"/>
                    </a:cubicBezTo>
                    <a:cubicBezTo>
                      <a:pt x="15346" y="15641"/>
                      <a:pt x="15484" y="15697"/>
                      <a:pt x="15619" y="15697"/>
                    </a:cubicBezTo>
                    <a:cubicBezTo>
                      <a:pt x="16062" y="15697"/>
                      <a:pt x="16472" y="15096"/>
                      <a:pt x="16071" y="14665"/>
                    </a:cubicBezTo>
                    <a:cubicBezTo>
                      <a:pt x="15519" y="14078"/>
                      <a:pt x="15027" y="13376"/>
                      <a:pt x="14558" y="12665"/>
                    </a:cubicBezTo>
                    <a:lnTo>
                      <a:pt x="14558" y="12665"/>
                    </a:lnTo>
                    <a:cubicBezTo>
                      <a:pt x="15107" y="12874"/>
                      <a:pt x="15698" y="12969"/>
                      <a:pt x="16304" y="12969"/>
                    </a:cubicBezTo>
                    <a:cubicBezTo>
                      <a:pt x="18447" y="12969"/>
                      <a:pt x="20763" y="11777"/>
                      <a:pt x="21953" y="10228"/>
                    </a:cubicBezTo>
                    <a:cubicBezTo>
                      <a:pt x="24131" y="7389"/>
                      <a:pt x="22122" y="3265"/>
                      <a:pt x="19853" y="1219"/>
                    </a:cubicBezTo>
                    <a:cubicBezTo>
                      <a:pt x="18952" y="404"/>
                      <a:pt x="17908" y="1"/>
                      <a:pt x="16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78"/>
              <p:cNvSpPr/>
              <p:nvPr/>
            </p:nvSpPr>
            <p:spPr>
              <a:xfrm>
                <a:off x="1419351" y="2010869"/>
                <a:ext cx="46162" cy="51138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086" extrusionOk="0">
                    <a:moveTo>
                      <a:pt x="557" y="1969"/>
                    </a:moveTo>
                    <a:cubicBezTo>
                      <a:pt x="557" y="1974"/>
                      <a:pt x="557" y="1974"/>
                      <a:pt x="562" y="1974"/>
                    </a:cubicBezTo>
                    <a:cubicBezTo>
                      <a:pt x="563" y="1974"/>
                      <a:pt x="564" y="1975"/>
                      <a:pt x="565" y="1975"/>
                    </a:cubicBezTo>
                    <a:lnTo>
                      <a:pt x="565" y="1975"/>
                    </a:lnTo>
                    <a:cubicBezTo>
                      <a:pt x="563" y="1973"/>
                      <a:pt x="560" y="1971"/>
                      <a:pt x="557" y="1969"/>
                    </a:cubicBezTo>
                    <a:close/>
                    <a:moveTo>
                      <a:pt x="804" y="1"/>
                    </a:moveTo>
                    <a:cubicBezTo>
                      <a:pt x="672" y="1"/>
                      <a:pt x="540" y="33"/>
                      <a:pt x="415" y="106"/>
                    </a:cubicBezTo>
                    <a:cubicBezTo>
                      <a:pt x="120" y="279"/>
                      <a:pt x="1" y="607"/>
                      <a:pt x="1" y="935"/>
                    </a:cubicBezTo>
                    <a:cubicBezTo>
                      <a:pt x="1" y="1185"/>
                      <a:pt x="110" y="1518"/>
                      <a:pt x="293" y="1728"/>
                    </a:cubicBezTo>
                    <a:cubicBezTo>
                      <a:pt x="356" y="1828"/>
                      <a:pt x="434" y="1905"/>
                      <a:pt x="530" y="1955"/>
                    </a:cubicBezTo>
                    <a:cubicBezTo>
                      <a:pt x="495" y="1932"/>
                      <a:pt x="485" y="1922"/>
                      <a:pt x="488" y="1922"/>
                    </a:cubicBezTo>
                    <a:cubicBezTo>
                      <a:pt x="492" y="1922"/>
                      <a:pt x="507" y="1931"/>
                      <a:pt x="525" y="1947"/>
                    </a:cubicBezTo>
                    <a:cubicBezTo>
                      <a:pt x="530" y="1951"/>
                      <a:pt x="539" y="1955"/>
                      <a:pt x="543" y="1960"/>
                    </a:cubicBezTo>
                    <a:cubicBezTo>
                      <a:pt x="557" y="1969"/>
                      <a:pt x="571" y="1974"/>
                      <a:pt x="585" y="1978"/>
                    </a:cubicBezTo>
                    <a:cubicBezTo>
                      <a:pt x="576" y="1978"/>
                      <a:pt x="572" y="1978"/>
                      <a:pt x="565" y="1975"/>
                    </a:cubicBezTo>
                    <a:lnTo>
                      <a:pt x="565" y="1975"/>
                    </a:lnTo>
                    <a:cubicBezTo>
                      <a:pt x="658" y="2046"/>
                      <a:pt x="781" y="2085"/>
                      <a:pt x="901" y="2085"/>
                    </a:cubicBezTo>
                    <a:cubicBezTo>
                      <a:pt x="1064" y="2085"/>
                      <a:pt x="1223" y="2012"/>
                      <a:pt x="1296" y="1846"/>
                    </a:cubicBezTo>
                    <a:cubicBezTo>
                      <a:pt x="1304" y="1833"/>
                      <a:pt x="1313" y="1814"/>
                      <a:pt x="1317" y="1801"/>
                    </a:cubicBezTo>
                    <a:cubicBezTo>
                      <a:pt x="1327" y="1791"/>
                      <a:pt x="1336" y="1778"/>
                      <a:pt x="1345" y="1764"/>
                    </a:cubicBezTo>
                    <a:cubicBezTo>
                      <a:pt x="1405" y="1741"/>
                      <a:pt x="1460" y="1705"/>
                      <a:pt x="1504" y="1655"/>
                    </a:cubicBezTo>
                    <a:cubicBezTo>
                      <a:pt x="1864" y="1267"/>
                      <a:pt x="1883" y="725"/>
                      <a:pt x="1514" y="329"/>
                    </a:cubicBezTo>
                    <a:cubicBezTo>
                      <a:pt x="1328" y="131"/>
                      <a:pt x="1068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78"/>
            <p:cNvGrpSpPr/>
            <p:nvPr/>
          </p:nvGrpSpPr>
          <p:grpSpPr>
            <a:xfrm>
              <a:off x="7036104" y="329963"/>
              <a:ext cx="667380" cy="794353"/>
              <a:chOff x="2507488" y="622952"/>
              <a:chExt cx="623545" cy="742178"/>
            </a:xfrm>
          </p:grpSpPr>
          <p:sp>
            <p:nvSpPr>
              <p:cNvPr id="1160" name="Google Shape;1160;p78"/>
              <p:cNvSpPr/>
              <p:nvPr/>
            </p:nvSpPr>
            <p:spPr>
              <a:xfrm>
                <a:off x="2507488" y="622952"/>
                <a:ext cx="623545" cy="742178"/>
              </a:xfrm>
              <a:custGeom>
                <a:avLst/>
                <a:gdLst/>
                <a:ahLst/>
                <a:cxnLst/>
                <a:rect l="l" t="t" r="r" b="b"/>
                <a:pathLst>
                  <a:path w="26848" h="31956" extrusionOk="0">
                    <a:moveTo>
                      <a:pt x="12642" y="1019"/>
                    </a:moveTo>
                    <a:cubicBezTo>
                      <a:pt x="13474" y="1019"/>
                      <a:pt x="14304" y="1107"/>
                      <a:pt x="15109" y="1283"/>
                    </a:cubicBezTo>
                    <a:cubicBezTo>
                      <a:pt x="19010" y="2145"/>
                      <a:pt x="21142" y="5653"/>
                      <a:pt x="22226" y="9217"/>
                    </a:cubicBezTo>
                    <a:cubicBezTo>
                      <a:pt x="23247" y="12561"/>
                      <a:pt x="23365" y="16155"/>
                      <a:pt x="23420" y="19623"/>
                    </a:cubicBezTo>
                    <a:cubicBezTo>
                      <a:pt x="23466" y="22767"/>
                      <a:pt x="23680" y="25537"/>
                      <a:pt x="24486" y="28412"/>
                    </a:cubicBezTo>
                    <a:cubicBezTo>
                      <a:pt x="23161" y="27014"/>
                      <a:pt x="21580" y="25910"/>
                      <a:pt x="19729" y="25022"/>
                    </a:cubicBezTo>
                    <a:cubicBezTo>
                      <a:pt x="16421" y="23437"/>
                      <a:pt x="12876" y="22958"/>
                      <a:pt x="9669" y="21035"/>
                    </a:cubicBezTo>
                    <a:cubicBezTo>
                      <a:pt x="6384" y="19063"/>
                      <a:pt x="3423" y="16115"/>
                      <a:pt x="2252" y="12397"/>
                    </a:cubicBezTo>
                    <a:cubicBezTo>
                      <a:pt x="1094" y="8725"/>
                      <a:pt x="3104" y="5106"/>
                      <a:pt x="6075" y="3029"/>
                    </a:cubicBezTo>
                    <a:cubicBezTo>
                      <a:pt x="7976" y="1700"/>
                      <a:pt x="10319" y="1019"/>
                      <a:pt x="12642" y="1019"/>
                    </a:cubicBezTo>
                    <a:close/>
                    <a:moveTo>
                      <a:pt x="12448" y="1"/>
                    </a:moveTo>
                    <a:cubicBezTo>
                      <a:pt x="10237" y="1"/>
                      <a:pt x="7963" y="589"/>
                      <a:pt x="5915" y="1721"/>
                    </a:cubicBezTo>
                    <a:cubicBezTo>
                      <a:pt x="3331" y="3148"/>
                      <a:pt x="1463" y="5608"/>
                      <a:pt x="803" y="8473"/>
                    </a:cubicBezTo>
                    <a:cubicBezTo>
                      <a:pt x="0" y="11951"/>
                      <a:pt x="1650" y="15258"/>
                      <a:pt x="3800" y="17877"/>
                    </a:cubicBezTo>
                    <a:cubicBezTo>
                      <a:pt x="6329" y="20949"/>
                      <a:pt x="10006" y="23141"/>
                      <a:pt x="13706" y="24489"/>
                    </a:cubicBezTo>
                    <a:cubicBezTo>
                      <a:pt x="15916" y="25291"/>
                      <a:pt x="18153" y="25637"/>
                      <a:pt x="20290" y="26713"/>
                    </a:cubicBezTo>
                    <a:cubicBezTo>
                      <a:pt x="22295" y="27719"/>
                      <a:pt x="23990" y="29296"/>
                      <a:pt x="25403" y="31037"/>
                    </a:cubicBezTo>
                    <a:cubicBezTo>
                      <a:pt x="25403" y="31041"/>
                      <a:pt x="25407" y="31041"/>
                      <a:pt x="25407" y="31041"/>
                    </a:cubicBezTo>
                    <a:cubicBezTo>
                      <a:pt x="25603" y="31287"/>
                      <a:pt x="25794" y="31529"/>
                      <a:pt x="25981" y="31779"/>
                    </a:cubicBezTo>
                    <a:cubicBezTo>
                      <a:pt x="26074" y="31903"/>
                      <a:pt x="26200" y="31956"/>
                      <a:pt x="26322" y="31956"/>
                    </a:cubicBezTo>
                    <a:cubicBezTo>
                      <a:pt x="26595" y="31956"/>
                      <a:pt x="26848" y="31693"/>
                      <a:pt x="26669" y="31378"/>
                    </a:cubicBezTo>
                    <a:cubicBezTo>
                      <a:pt x="26381" y="30868"/>
                      <a:pt x="26067" y="30394"/>
                      <a:pt x="25739" y="29939"/>
                    </a:cubicBezTo>
                    <a:cubicBezTo>
                      <a:pt x="25315" y="27615"/>
                      <a:pt x="24528" y="25405"/>
                      <a:pt x="24454" y="22995"/>
                    </a:cubicBezTo>
                    <a:cubicBezTo>
                      <a:pt x="24395" y="21058"/>
                      <a:pt x="24459" y="19117"/>
                      <a:pt x="24386" y="17176"/>
                    </a:cubicBezTo>
                    <a:cubicBezTo>
                      <a:pt x="24244" y="13358"/>
                      <a:pt x="23735" y="9499"/>
                      <a:pt x="22112" y="6004"/>
                    </a:cubicBezTo>
                    <a:cubicBezTo>
                      <a:pt x="20216" y="1913"/>
                      <a:pt x="16433" y="1"/>
                      <a:pt x="12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8"/>
              <p:cNvSpPr/>
              <p:nvPr/>
            </p:nvSpPr>
            <p:spPr>
              <a:xfrm>
                <a:off x="2700836" y="762093"/>
                <a:ext cx="199921" cy="287944"/>
              </a:xfrm>
              <a:custGeom>
                <a:avLst/>
                <a:gdLst/>
                <a:ahLst/>
                <a:cxnLst/>
                <a:rect l="l" t="t" r="r" b="b"/>
                <a:pathLst>
                  <a:path w="8608" h="12398" extrusionOk="0">
                    <a:moveTo>
                      <a:pt x="6907" y="1310"/>
                    </a:moveTo>
                    <a:cubicBezTo>
                      <a:pt x="7340" y="1310"/>
                      <a:pt x="7488" y="1694"/>
                      <a:pt x="7350" y="2460"/>
                    </a:cubicBezTo>
                    <a:cubicBezTo>
                      <a:pt x="7394" y="3485"/>
                      <a:pt x="7117" y="4515"/>
                      <a:pt x="6917" y="5508"/>
                    </a:cubicBezTo>
                    <a:cubicBezTo>
                      <a:pt x="6534" y="7408"/>
                      <a:pt x="6506" y="9399"/>
                      <a:pt x="5918" y="11245"/>
                    </a:cubicBezTo>
                    <a:cubicBezTo>
                      <a:pt x="4711" y="9863"/>
                      <a:pt x="4169" y="8141"/>
                      <a:pt x="3016" y="6715"/>
                    </a:cubicBezTo>
                    <a:cubicBezTo>
                      <a:pt x="1914" y="5358"/>
                      <a:pt x="720" y="4050"/>
                      <a:pt x="1586" y="2181"/>
                    </a:cubicBezTo>
                    <a:cubicBezTo>
                      <a:pt x="1736" y="1858"/>
                      <a:pt x="1923" y="1725"/>
                      <a:pt x="2127" y="1725"/>
                    </a:cubicBezTo>
                    <a:cubicBezTo>
                      <a:pt x="2980" y="1725"/>
                      <a:pt x="4137" y="4046"/>
                      <a:pt x="4192" y="4429"/>
                    </a:cubicBezTo>
                    <a:cubicBezTo>
                      <a:pt x="4209" y="4543"/>
                      <a:pt x="4299" y="4591"/>
                      <a:pt x="4393" y="4591"/>
                    </a:cubicBezTo>
                    <a:cubicBezTo>
                      <a:pt x="4422" y="4591"/>
                      <a:pt x="4451" y="4587"/>
                      <a:pt x="4479" y="4578"/>
                    </a:cubicBezTo>
                    <a:cubicBezTo>
                      <a:pt x="4483" y="4665"/>
                      <a:pt x="4483" y="4751"/>
                      <a:pt x="4488" y="4847"/>
                    </a:cubicBezTo>
                    <a:cubicBezTo>
                      <a:pt x="4509" y="5104"/>
                      <a:pt x="4697" y="5232"/>
                      <a:pt x="4886" y="5232"/>
                    </a:cubicBezTo>
                    <a:cubicBezTo>
                      <a:pt x="5075" y="5232"/>
                      <a:pt x="5265" y="5103"/>
                      <a:pt x="5285" y="4847"/>
                    </a:cubicBezTo>
                    <a:cubicBezTo>
                      <a:pt x="5381" y="3750"/>
                      <a:pt x="5381" y="2724"/>
                      <a:pt x="5864" y="1699"/>
                    </a:cubicBezTo>
                    <a:cubicBezTo>
                      <a:pt x="6308" y="1440"/>
                      <a:pt x="6656" y="1310"/>
                      <a:pt x="6907" y="1310"/>
                    </a:cubicBezTo>
                    <a:close/>
                    <a:moveTo>
                      <a:pt x="6803" y="1"/>
                    </a:moveTo>
                    <a:cubicBezTo>
                      <a:pt x="6498" y="1"/>
                      <a:pt x="6185" y="118"/>
                      <a:pt x="5973" y="318"/>
                    </a:cubicBezTo>
                    <a:cubicBezTo>
                      <a:pt x="5053" y="1193"/>
                      <a:pt x="4639" y="2187"/>
                      <a:pt x="4511" y="3312"/>
                    </a:cubicBezTo>
                    <a:cubicBezTo>
                      <a:pt x="4315" y="2482"/>
                      <a:pt x="3873" y="1790"/>
                      <a:pt x="3117" y="1216"/>
                    </a:cubicBezTo>
                    <a:cubicBezTo>
                      <a:pt x="2844" y="1012"/>
                      <a:pt x="2510" y="913"/>
                      <a:pt x="2177" y="913"/>
                    </a:cubicBezTo>
                    <a:cubicBezTo>
                      <a:pt x="1616" y="913"/>
                      <a:pt x="1059" y="1193"/>
                      <a:pt x="802" y="1727"/>
                    </a:cubicBezTo>
                    <a:cubicBezTo>
                      <a:pt x="0" y="3412"/>
                      <a:pt x="597" y="4875"/>
                      <a:pt x="1672" y="6288"/>
                    </a:cubicBezTo>
                    <a:cubicBezTo>
                      <a:pt x="3135" y="8210"/>
                      <a:pt x="4032" y="10597"/>
                      <a:pt x="5796" y="12283"/>
                    </a:cubicBezTo>
                    <a:cubicBezTo>
                      <a:pt x="5872" y="12356"/>
                      <a:pt x="5988" y="12397"/>
                      <a:pt x="6102" y="12397"/>
                    </a:cubicBezTo>
                    <a:cubicBezTo>
                      <a:pt x="6239" y="12397"/>
                      <a:pt x="6372" y="12338"/>
                      <a:pt x="6429" y="12201"/>
                    </a:cubicBezTo>
                    <a:cubicBezTo>
                      <a:pt x="7295" y="10151"/>
                      <a:pt x="7304" y="7901"/>
                      <a:pt x="7732" y="5735"/>
                    </a:cubicBezTo>
                    <a:cubicBezTo>
                      <a:pt x="8069" y="4055"/>
                      <a:pt x="8607" y="1927"/>
                      <a:pt x="7581" y="387"/>
                    </a:cubicBezTo>
                    <a:cubicBezTo>
                      <a:pt x="7404" y="118"/>
                      <a:pt x="7108" y="1"/>
                      <a:pt x="68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2" name="Google Shape;1162;p78"/>
            <p:cNvSpPr/>
            <p:nvPr/>
          </p:nvSpPr>
          <p:spPr>
            <a:xfrm>
              <a:off x="6106874" y="267512"/>
              <a:ext cx="637403" cy="648294"/>
            </a:xfrm>
            <a:custGeom>
              <a:avLst/>
              <a:gdLst/>
              <a:ahLst/>
              <a:cxnLst/>
              <a:rect l="l" t="t" r="r" b="b"/>
              <a:pathLst>
                <a:path w="19196" h="19524" extrusionOk="0">
                  <a:moveTo>
                    <a:pt x="12499" y="1024"/>
                  </a:moveTo>
                  <a:cubicBezTo>
                    <a:pt x="12732" y="1024"/>
                    <a:pt x="12974" y="1075"/>
                    <a:pt x="13223" y="1189"/>
                  </a:cubicBezTo>
                  <a:cubicBezTo>
                    <a:pt x="14107" y="1593"/>
                    <a:pt x="14138" y="2592"/>
                    <a:pt x="14120" y="3366"/>
                  </a:cubicBezTo>
                  <a:cubicBezTo>
                    <a:pt x="14092" y="4961"/>
                    <a:pt x="13263" y="6638"/>
                    <a:pt x="12416" y="8028"/>
                  </a:cubicBezTo>
                  <a:cubicBezTo>
                    <a:pt x="12294" y="7891"/>
                    <a:pt x="12151" y="7777"/>
                    <a:pt x="12010" y="7672"/>
                  </a:cubicBezTo>
                  <a:cubicBezTo>
                    <a:pt x="12202" y="7139"/>
                    <a:pt x="12384" y="6606"/>
                    <a:pt x="12548" y="6064"/>
                  </a:cubicBezTo>
                  <a:cubicBezTo>
                    <a:pt x="12803" y="5216"/>
                    <a:pt x="13154" y="4350"/>
                    <a:pt x="13122" y="3458"/>
                  </a:cubicBezTo>
                  <a:cubicBezTo>
                    <a:pt x="13114" y="3245"/>
                    <a:pt x="12951" y="3122"/>
                    <a:pt x="12782" y="3122"/>
                  </a:cubicBezTo>
                  <a:cubicBezTo>
                    <a:pt x="12672" y="3122"/>
                    <a:pt x="12560" y="3173"/>
                    <a:pt x="12485" y="3284"/>
                  </a:cubicBezTo>
                  <a:cubicBezTo>
                    <a:pt x="12047" y="3931"/>
                    <a:pt x="11897" y="4705"/>
                    <a:pt x="11687" y="5453"/>
                  </a:cubicBezTo>
                  <a:cubicBezTo>
                    <a:pt x="11509" y="6068"/>
                    <a:pt x="11337" y="6688"/>
                    <a:pt x="11163" y="7307"/>
                  </a:cubicBezTo>
                  <a:cubicBezTo>
                    <a:pt x="11068" y="7289"/>
                    <a:pt x="10976" y="7271"/>
                    <a:pt x="10876" y="7266"/>
                  </a:cubicBezTo>
                  <a:cubicBezTo>
                    <a:pt x="10521" y="6182"/>
                    <a:pt x="10248" y="5088"/>
                    <a:pt x="10170" y="3936"/>
                  </a:cubicBezTo>
                  <a:cubicBezTo>
                    <a:pt x="10096" y="2813"/>
                    <a:pt x="11123" y="1024"/>
                    <a:pt x="12499" y="1024"/>
                  </a:cubicBezTo>
                  <a:close/>
                  <a:moveTo>
                    <a:pt x="10931" y="8324"/>
                  </a:moveTo>
                  <a:cubicBezTo>
                    <a:pt x="10973" y="8519"/>
                    <a:pt x="11152" y="8629"/>
                    <a:pt x="11338" y="8629"/>
                  </a:cubicBezTo>
                  <a:cubicBezTo>
                    <a:pt x="11434" y="8629"/>
                    <a:pt x="11532" y="8599"/>
                    <a:pt x="11614" y="8537"/>
                  </a:cubicBezTo>
                  <a:cubicBezTo>
                    <a:pt x="11632" y="8551"/>
                    <a:pt x="11655" y="8564"/>
                    <a:pt x="11673" y="8579"/>
                  </a:cubicBezTo>
                  <a:cubicBezTo>
                    <a:pt x="12357" y="9111"/>
                    <a:pt x="12435" y="9882"/>
                    <a:pt x="12079" y="10633"/>
                  </a:cubicBezTo>
                  <a:cubicBezTo>
                    <a:pt x="11778" y="11268"/>
                    <a:pt x="11019" y="11764"/>
                    <a:pt x="10313" y="11764"/>
                  </a:cubicBezTo>
                  <a:cubicBezTo>
                    <a:pt x="9920" y="11764"/>
                    <a:pt x="9543" y="11610"/>
                    <a:pt x="9272" y="11239"/>
                  </a:cubicBezTo>
                  <a:cubicBezTo>
                    <a:pt x="8672" y="10410"/>
                    <a:pt x="8925" y="8330"/>
                    <a:pt x="10079" y="8330"/>
                  </a:cubicBezTo>
                  <a:cubicBezTo>
                    <a:pt x="10213" y="8330"/>
                    <a:pt x="10359" y="8358"/>
                    <a:pt x="10517" y="8419"/>
                  </a:cubicBezTo>
                  <a:cubicBezTo>
                    <a:pt x="10565" y="8438"/>
                    <a:pt x="10612" y="8447"/>
                    <a:pt x="10657" y="8447"/>
                  </a:cubicBezTo>
                  <a:cubicBezTo>
                    <a:pt x="10749" y="8447"/>
                    <a:pt x="10831" y="8410"/>
                    <a:pt x="10899" y="8351"/>
                  </a:cubicBezTo>
                  <a:cubicBezTo>
                    <a:pt x="10908" y="8341"/>
                    <a:pt x="10917" y="8333"/>
                    <a:pt x="10931" y="8324"/>
                  </a:cubicBezTo>
                  <a:close/>
                  <a:moveTo>
                    <a:pt x="15541" y="8182"/>
                  </a:moveTo>
                  <a:cubicBezTo>
                    <a:pt x="15871" y="8182"/>
                    <a:pt x="16205" y="8215"/>
                    <a:pt x="16540" y="8282"/>
                  </a:cubicBezTo>
                  <a:cubicBezTo>
                    <a:pt x="18472" y="8669"/>
                    <a:pt x="18285" y="11048"/>
                    <a:pt x="16672" y="11700"/>
                  </a:cubicBezTo>
                  <a:cubicBezTo>
                    <a:pt x="16366" y="11823"/>
                    <a:pt x="16038" y="11884"/>
                    <a:pt x="15712" y="11884"/>
                  </a:cubicBezTo>
                  <a:cubicBezTo>
                    <a:pt x="14919" y="11884"/>
                    <a:pt x="14137" y="11523"/>
                    <a:pt x="13701" y="10825"/>
                  </a:cubicBezTo>
                  <a:cubicBezTo>
                    <a:pt x="13583" y="10658"/>
                    <a:pt x="13421" y="10589"/>
                    <a:pt x="13263" y="10589"/>
                  </a:cubicBezTo>
                  <a:cubicBezTo>
                    <a:pt x="13231" y="10589"/>
                    <a:pt x="13199" y="10592"/>
                    <a:pt x="13168" y="10597"/>
                  </a:cubicBezTo>
                  <a:cubicBezTo>
                    <a:pt x="13300" y="10068"/>
                    <a:pt x="13223" y="9481"/>
                    <a:pt x="12999" y="8947"/>
                  </a:cubicBezTo>
                  <a:cubicBezTo>
                    <a:pt x="13767" y="8434"/>
                    <a:pt x="14639" y="8182"/>
                    <a:pt x="15541" y="8182"/>
                  </a:cubicBezTo>
                  <a:close/>
                  <a:moveTo>
                    <a:pt x="5909" y="3872"/>
                  </a:moveTo>
                  <a:cubicBezTo>
                    <a:pt x="7869" y="3872"/>
                    <a:pt x="8377" y="5875"/>
                    <a:pt x="8948" y="7344"/>
                  </a:cubicBezTo>
                  <a:cubicBezTo>
                    <a:pt x="8986" y="7439"/>
                    <a:pt x="9068" y="7498"/>
                    <a:pt x="9158" y="7521"/>
                  </a:cubicBezTo>
                  <a:cubicBezTo>
                    <a:pt x="8812" y="7708"/>
                    <a:pt x="8538" y="8032"/>
                    <a:pt x="8347" y="8428"/>
                  </a:cubicBezTo>
                  <a:cubicBezTo>
                    <a:pt x="7905" y="8041"/>
                    <a:pt x="7373" y="7727"/>
                    <a:pt x="6940" y="7367"/>
                  </a:cubicBezTo>
                  <a:cubicBezTo>
                    <a:pt x="6261" y="6806"/>
                    <a:pt x="5618" y="6213"/>
                    <a:pt x="4871" y="5744"/>
                  </a:cubicBezTo>
                  <a:cubicBezTo>
                    <a:pt x="4805" y="5703"/>
                    <a:pt x="4739" y="5686"/>
                    <a:pt x="4677" y="5686"/>
                  </a:cubicBezTo>
                  <a:cubicBezTo>
                    <a:pt x="4378" y="5686"/>
                    <a:pt x="4153" y="6094"/>
                    <a:pt x="4402" y="6350"/>
                  </a:cubicBezTo>
                  <a:cubicBezTo>
                    <a:pt x="4984" y="6957"/>
                    <a:pt x="5618" y="7504"/>
                    <a:pt x="6246" y="8059"/>
                  </a:cubicBezTo>
                  <a:cubicBezTo>
                    <a:pt x="6761" y="8515"/>
                    <a:pt x="7367" y="9157"/>
                    <a:pt x="8033" y="9454"/>
                  </a:cubicBezTo>
                  <a:cubicBezTo>
                    <a:pt x="7882" y="10442"/>
                    <a:pt x="8097" y="11540"/>
                    <a:pt x="8740" y="12179"/>
                  </a:cubicBezTo>
                  <a:cubicBezTo>
                    <a:pt x="8876" y="12315"/>
                    <a:pt x="9026" y="12425"/>
                    <a:pt x="9177" y="12511"/>
                  </a:cubicBezTo>
                  <a:lnTo>
                    <a:pt x="9177" y="12515"/>
                  </a:lnTo>
                  <a:cubicBezTo>
                    <a:pt x="9204" y="13445"/>
                    <a:pt x="9013" y="14183"/>
                    <a:pt x="8561" y="15007"/>
                  </a:cubicBezTo>
                  <a:cubicBezTo>
                    <a:pt x="5782" y="14743"/>
                    <a:pt x="4921" y="13851"/>
                    <a:pt x="5978" y="12333"/>
                  </a:cubicBezTo>
                  <a:cubicBezTo>
                    <a:pt x="6374" y="11723"/>
                    <a:pt x="6902" y="11294"/>
                    <a:pt x="7550" y="11043"/>
                  </a:cubicBezTo>
                  <a:cubicBezTo>
                    <a:pt x="8007" y="10823"/>
                    <a:pt x="7762" y="10091"/>
                    <a:pt x="7323" y="10091"/>
                  </a:cubicBezTo>
                  <a:cubicBezTo>
                    <a:pt x="7272" y="10091"/>
                    <a:pt x="7218" y="10101"/>
                    <a:pt x="7163" y="10123"/>
                  </a:cubicBezTo>
                  <a:cubicBezTo>
                    <a:pt x="6798" y="10266"/>
                    <a:pt x="6423" y="10332"/>
                    <a:pt x="6052" y="10332"/>
                  </a:cubicBezTo>
                  <a:cubicBezTo>
                    <a:pt x="3900" y="10332"/>
                    <a:pt x="1849" y="8116"/>
                    <a:pt x="2315" y="5913"/>
                  </a:cubicBezTo>
                  <a:cubicBezTo>
                    <a:pt x="2661" y="4305"/>
                    <a:pt x="4515" y="3885"/>
                    <a:pt x="5882" y="3872"/>
                  </a:cubicBezTo>
                  <a:cubicBezTo>
                    <a:pt x="5891" y="3872"/>
                    <a:pt x="5900" y="3872"/>
                    <a:pt x="5909" y="3872"/>
                  </a:cubicBezTo>
                  <a:close/>
                  <a:moveTo>
                    <a:pt x="12817" y="11349"/>
                  </a:moveTo>
                  <a:cubicBezTo>
                    <a:pt x="12908" y="11517"/>
                    <a:pt x="13026" y="11672"/>
                    <a:pt x="13158" y="11818"/>
                  </a:cubicBezTo>
                  <a:cubicBezTo>
                    <a:pt x="13719" y="12675"/>
                    <a:pt x="14029" y="13687"/>
                    <a:pt x="14289" y="14671"/>
                  </a:cubicBezTo>
                  <a:cubicBezTo>
                    <a:pt x="14462" y="15313"/>
                    <a:pt x="14517" y="15969"/>
                    <a:pt x="14525" y="16629"/>
                  </a:cubicBezTo>
                  <a:cubicBezTo>
                    <a:pt x="14538" y="17635"/>
                    <a:pt x="13858" y="18405"/>
                    <a:pt x="13097" y="18405"/>
                  </a:cubicBezTo>
                  <a:cubicBezTo>
                    <a:pt x="12716" y="18405"/>
                    <a:pt x="12315" y="18212"/>
                    <a:pt x="11970" y="17760"/>
                  </a:cubicBezTo>
                  <a:cubicBezTo>
                    <a:pt x="10940" y="16402"/>
                    <a:pt x="10671" y="14461"/>
                    <a:pt x="10271" y="12797"/>
                  </a:cubicBezTo>
                  <a:cubicBezTo>
                    <a:pt x="10694" y="12789"/>
                    <a:pt x="11113" y="12665"/>
                    <a:pt x="11505" y="12469"/>
                  </a:cubicBezTo>
                  <a:cubicBezTo>
                    <a:pt x="11591" y="12980"/>
                    <a:pt x="11741" y="13481"/>
                    <a:pt x="11897" y="13973"/>
                  </a:cubicBezTo>
                  <a:cubicBezTo>
                    <a:pt x="12107" y="14648"/>
                    <a:pt x="12311" y="15322"/>
                    <a:pt x="12753" y="15878"/>
                  </a:cubicBezTo>
                  <a:cubicBezTo>
                    <a:pt x="12816" y="15958"/>
                    <a:pt x="12905" y="15992"/>
                    <a:pt x="12996" y="15992"/>
                  </a:cubicBezTo>
                  <a:cubicBezTo>
                    <a:pt x="13197" y="15992"/>
                    <a:pt x="13410" y="15827"/>
                    <a:pt x="13391" y="15613"/>
                  </a:cubicBezTo>
                  <a:cubicBezTo>
                    <a:pt x="13341" y="14948"/>
                    <a:pt x="13068" y="14338"/>
                    <a:pt x="12858" y="13709"/>
                  </a:cubicBezTo>
                  <a:cubicBezTo>
                    <a:pt x="12658" y="13121"/>
                    <a:pt x="12502" y="12520"/>
                    <a:pt x="12288" y="11937"/>
                  </a:cubicBezTo>
                  <a:cubicBezTo>
                    <a:pt x="12485" y="11759"/>
                    <a:pt x="12666" y="11563"/>
                    <a:pt x="12817" y="11349"/>
                  </a:cubicBezTo>
                  <a:close/>
                  <a:moveTo>
                    <a:pt x="12499" y="1"/>
                  </a:moveTo>
                  <a:cubicBezTo>
                    <a:pt x="11503" y="1"/>
                    <a:pt x="10588" y="781"/>
                    <a:pt x="9964" y="1593"/>
                  </a:cubicBezTo>
                  <a:cubicBezTo>
                    <a:pt x="8694" y="3252"/>
                    <a:pt x="9232" y="5494"/>
                    <a:pt x="9901" y="7334"/>
                  </a:cubicBezTo>
                  <a:cubicBezTo>
                    <a:pt x="9737" y="7334"/>
                    <a:pt x="9582" y="7353"/>
                    <a:pt x="9441" y="7399"/>
                  </a:cubicBezTo>
                  <a:cubicBezTo>
                    <a:pt x="9459" y="7362"/>
                    <a:pt x="9472" y="7321"/>
                    <a:pt x="9472" y="7271"/>
                  </a:cubicBezTo>
                  <a:cubicBezTo>
                    <a:pt x="9464" y="5193"/>
                    <a:pt x="8679" y="3425"/>
                    <a:pt x="6530" y="2938"/>
                  </a:cubicBezTo>
                  <a:cubicBezTo>
                    <a:pt x="6213" y="2867"/>
                    <a:pt x="5883" y="2832"/>
                    <a:pt x="5549" y="2832"/>
                  </a:cubicBezTo>
                  <a:cubicBezTo>
                    <a:pt x="4123" y="2832"/>
                    <a:pt x="2635" y="3473"/>
                    <a:pt x="1859" y="4633"/>
                  </a:cubicBezTo>
                  <a:cubicBezTo>
                    <a:pt x="0" y="7403"/>
                    <a:pt x="2629" y="10966"/>
                    <a:pt x="5590" y="11321"/>
                  </a:cubicBezTo>
                  <a:cubicBezTo>
                    <a:pt x="4328" y="12780"/>
                    <a:pt x="3791" y="14999"/>
                    <a:pt x="5613" y="16288"/>
                  </a:cubicBezTo>
                  <a:cubicBezTo>
                    <a:pt x="6193" y="16700"/>
                    <a:pt x="6738" y="16878"/>
                    <a:pt x="7237" y="16878"/>
                  </a:cubicBezTo>
                  <a:cubicBezTo>
                    <a:pt x="8340" y="16878"/>
                    <a:pt x="9212" y="16006"/>
                    <a:pt x="9714" y="14880"/>
                  </a:cubicBezTo>
                  <a:cubicBezTo>
                    <a:pt x="10237" y="16970"/>
                    <a:pt x="11131" y="19524"/>
                    <a:pt x="12876" y="19524"/>
                  </a:cubicBezTo>
                  <a:cubicBezTo>
                    <a:pt x="13033" y="19524"/>
                    <a:pt x="13197" y="19503"/>
                    <a:pt x="13368" y="19459"/>
                  </a:cubicBezTo>
                  <a:cubicBezTo>
                    <a:pt x="16235" y="18725"/>
                    <a:pt x="15770" y="15272"/>
                    <a:pt x="14721" y="12743"/>
                  </a:cubicBezTo>
                  <a:lnTo>
                    <a:pt x="14721" y="12743"/>
                  </a:lnTo>
                  <a:cubicBezTo>
                    <a:pt x="15172" y="12881"/>
                    <a:pt x="15654" y="12953"/>
                    <a:pt x="16128" y="12953"/>
                  </a:cubicBezTo>
                  <a:cubicBezTo>
                    <a:pt x="17712" y="12953"/>
                    <a:pt x="19195" y="12151"/>
                    <a:pt x="19055" y="10369"/>
                  </a:cubicBezTo>
                  <a:cubicBezTo>
                    <a:pt x="18883" y="8213"/>
                    <a:pt x="17283" y="7247"/>
                    <a:pt x="15508" y="7247"/>
                  </a:cubicBezTo>
                  <a:cubicBezTo>
                    <a:pt x="14928" y="7247"/>
                    <a:pt x="14329" y="7350"/>
                    <a:pt x="13756" y="7549"/>
                  </a:cubicBezTo>
                  <a:cubicBezTo>
                    <a:pt x="14990" y="5221"/>
                    <a:pt x="15993" y="2022"/>
                    <a:pt x="13688" y="400"/>
                  </a:cubicBezTo>
                  <a:cubicBezTo>
                    <a:pt x="13288" y="119"/>
                    <a:pt x="12887" y="1"/>
                    <a:pt x="124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8"/>
            <p:cNvSpPr/>
            <p:nvPr/>
          </p:nvSpPr>
          <p:spPr>
            <a:xfrm>
              <a:off x="8775603" y="2546555"/>
              <a:ext cx="264446" cy="341659"/>
            </a:xfrm>
            <a:custGeom>
              <a:avLst/>
              <a:gdLst/>
              <a:ahLst/>
              <a:cxnLst/>
              <a:rect l="l" t="t" r="r" b="b"/>
              <a:pathLst>
                <a:path w="16515" h="21337" extrusionOk="0">
                  <a:moveTo>
                    <a:pt x="3039" y="811"/>
                  </a:moveTo>
                  <a:cubicBezTo>
                    <a:pt x="4564" y="811"/>
                    <a:pt x="6564" y="3412"/>
                    <a:pt x="6789" y="3949"/>
                  </a:cubicBezTo>
                  <a:cubicBezTo>
                    <a:pt x="7235" y="5011"/>
                    <a:pt x="7217" y="6260"/>
                    <a:pt x="7554" y="7362"/>
                  </a:cubicBezTo>
                  <a:cubicBezTo>
                    <a:pt x="7623" y="7589"/>
                    <a:pt x="7800" y="7687"/>
                    <a:pt x="7980" y="7687"/>
                  </a:cubicBezTo>
                  <a:cubicBezTo>
                    <a:pt x="8248" y="7687"/>
                    <a:pt x="8522" y="7469"/>
                    <a:pt x="8456" y="7135"/>
                  </a:cubicBezTo>
                  <a:cubicBezTo>
                    <a:pt x="9573" y="6473"/>
                    <a:pt x="10164" y="4751"/>
                    <a:pt x="10812" y="3707"/>
                  </a:cubicBezTo>
                  <a:cubicBezTo>
                    <a:pt x="11194" y="3106"/>
                    <a:pt x="11650" y="2569"/>
                    <a:pt x="12174" y="2090"/>
                  </a:cubicBezTo>
                  <a:cubicBezTo>
                    <a:pt x="12888" y="1909"/>
                    <a:pt x="13479" y="1819"/>
                    <a:pt x="13945" y="1819"/>
                  </a:cubicBezTo>
                  <a:cubicBezTo>
                    <a:pt x="15110" y="1819"/>
                    <a:pt x="15504" y="2383"/>
                    <a:pt x="15127" y="3512"/>
                  </a:cubicBezTo>
                  <a:cubicBezTo>
                    <a:pt x="14940" y="4523"/>
                    <a:pt x="14598" y="5516"/>
                    <a:pt x="14298" y="6496"/>
                  </a:cubicBezTo>
                  <a:cubicBezTo>
                    <a:pt x="12948" y="10889"/>
                    <a:pt x="10656" y="14861"/>
                    <a:pt x="8715" y="18985"/>
                  </a:cubicBezTo>
                  <a:cubicBezTo>
                    <a:pt x="8409" y="19633"/>
                    <a:pt x="8108" y="19891"/>
                    <a:pt x="7820" y="19891"/>
                  </a:cubicBezTo>
                  <a:cubicBezTo>
                    <a:pt x="6863" y="19891"/>
                    <a:pt x="6045" y="17044"/>
                    <a:pt x="5649" y="16123"/>
                  </a:cubicBezTo>
                  <a:cubicBezTo>
                    <a:pt x="4638" y="13772"/>
                    <a:pt x="3558" y="11444"/>
                    <a:pt x="2652" y="9053"/>
                  </a:cubicBezTo>
                  <a:cubicBezTo>
                    <a:pt x="1840" y="6906"/>
                    <a:pt x="820" y="4149"/>
                    <a:pt x="1735" y="1899"/>
                  </a:cubicBezTo>
                  <a:cubicBezTo>
                    <a:pt x="2056" y="1112"/>
                    <a:pt x="2520" y="811"/>
                    <a:pt x="3039" y="811"/>
                  </a:cubicBezTo>
                  <a:close/>
                  <a:moveTo>
                    <a:pt x="3133" y="1"/>
                  </a:moveTo>
                  <a:cubicBezTo>
                    <a:pt x="1464" y="1"/>
                    <a:pt x="525" y="1710"/>
                    <a:pt x="360" y="3407"/>
                  </a:cubicBezTo>
                  <a:cubicBezTo>
                    <a:pt x="0" y="7202"/>
                    <a:pt x="2551" y="11494"/>
                    <a:pt x="3991" y="14848"/>
                  </a:cubicBezTo>
                  <a:cubicBezTo>
                    <a:pt x="4652" y="16379"/>
                    <a:pt x="5194" y="17992"/>
                    <a:pt x="5895" y="19504"/>
                  </a:cubicBezTo>
                  <a:cubicBezTo>
                    <a:pt x="6200" y="20160"/>
                    <a:pt x="6684" y="21263"/>
                    <a:pt x="7550" y="21332"/>
                  </a:cubicBezTo>
                  <a:cubicBezTo>
                    <a:pt x="7588" y="21335"/>
                    <a:pt x="7627" y="21336"/>
                    <a:pt x="7665" y="21336"/>
                  </a:cubicBezTo>
                  <a:cubicBezTo>
                    <a:pt x="9534" y="21336"/>
                    <a:pt x="10493" y="17792"/>
                    <a:pt x="11186" y="16520"/>
                  </a:cubicBezTo>
                  <a:cubicBezTo>
                    <a:pt x="13291" y="12657"/>
                    <a:pt x="14876" y="8492"/>
                    <a:pt x="16001" y="4245"/>
                  </a:cubicBezTo>
                  <a:cubicBezTo>
                    <a:pt x="16515" y="2296"/>
                    <a:pt x="16119" y="140"/>
                    <a:pt x="13803" y="140"/>
                  </a:cubicBezTo>
                  <a:cubicBezTo>
                    <a:pt x="13716" y="140"/>
                    <a:pt x="13625" y="143"/>
                    <a:pt x="13532" y="149"/>
                  </a:cubicBezTo>
                  <a:cubicBezTo>
                    <a:pt x="10789" y="336"/>
                    <a:pt x="9440" y="3922"/>
                    <a:pt x="8206" y="6090"/>
                  </a:cubicBezTo>
                  <a:cubicBezTo>
                    <a:pt x="7594" y="3493"/>
                    <a:pt x="7266" y="1448"/>
                    <a:pt x="4287" y="245"/>
                  </a:cubicBezTo>
                  <a:cubicBezTo>
                    <a:pt x="3870" y="77"/>
                    <a:pt x="3485" y="1"/>
                    <a:pt x="3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8"/>
            <p:cNvSpPr/>
            <p:nvPr/>
          </p:nvSpPr>
          <p:spPr>
            <a:xfrm rot="-2245547">
              <a:off x="7524212" y="3569091"/>
              <a:ext cx="217113" cy="527463"/>
            </a:xfrm>
            <a:custGeom>
              <a:avLst/>
              <a:gdLst/>
              <a:ahLst/>
              <a:cxnLst/>
              <a:rect l="l" t="t" r="r" b="b"/>
              <a:pathLst>
                <a:path w="16987" h="41269" extrusionOk="0">
                  <a:moveTo>
                    <a:pt x="7955" y="1"/>
                  </a:moveTo>
                  <a:cubicBezTo>
                    <a:pt x="7275" y="1"/>
                    <a:pt x="6550" y="118"/>
                    <a:pt x="5778" y="372"/>
                  </a:cubicBezTo>
                  <a:cubicBezTo>
                    <a:pt x="346" y="2162"/>
                    <a:pt x="1" y="8536"/>
                    <a:pt x="105" y="13211"/>
                  </a:cubicBezTo>
                  <a:cubicBezTo>
                    <a:pt x="187" y="16971"/>
                    <a:pt x="155" y="20844"/>
                    <a:pt x="720" y="24566"/>
                  </a:cubicBezTo>
                  <a:cubicBezTo>
                    <a:pt x="759" y="24826"/>
                    <a:pt x="1004" y="24957"/>
                    <a:pt x="1248" y="24957"/>
                  </a:cubicBezTo>
                  <a:cubicBezTo>
                    <a:pt x="1491" y="24957"/>
                    <a:pt x="1732" y="24827"/>
                    <a:pt x="1768" y="24566"/>
                  </a:cubicBezTo>
                  <a:cubicBezTo>
                    <a:pt x="2466" y="19732"/>
                    <a:pt x="1810" y="14670"/>
                    <a:pt x="1795" y="9799"/>
                  </a:cubicBezTo>
                  <a:cubicBezTo>
                    <a:pt x="1785" y="6337"/>
                    <a:pt x="4652" y="1673"/>
                    <a:pt x="7975" y="1673"/>
                  </a:cubicBezTo>
                  <a:cubicBezTo>
                    <a:pt x="9048" y="1673"/>
                    <a:pt x="10168" y="2159"/>
                    <a:pt x="11254" y="3329"/>
                  </a:cubicBezTo>
                  <a:cubicBezTo>
                    <a:pt x="12918" y="5119"/>
                    <a:pt x="13492" y="7922"/>
                    <a:pt x="14015" y="10218"/>
                  </a:cubicBezTo>
                  <a:cubicBezTo>
                    <a:pt x="14631" y="12933"/>
                    <a:pt x="14822" y="15726"/>
                    <a:pt x="14927" y="18501"/>
                  </a:cubicBezTo>
                  <a:cubicBezTo>
                    <a:pt x="15123" y="23536"/>
                    <a:pt x="15050" y="28625"/>
                    <a:pt x="14572" y="33638"/>
                  </a:cubicBezTo>
                  <a:cubicBezTo>
                    <a:pt x="14353" y="35983"/>
                    <a:pt x="14189" y="39278"/>
                    <a:pt x="11109" y="39483"/>
                  </a:cubicBezTo>
                  <a:cubicBezTo>
                    <a:pt x="11057" y="39486"/>
                    <a:pt x="11005" y="39488"/>
                    <a:pt x="10955" y="39488"/>
                  </a:cubicBezTo>
                  <a:cubicBezTo>
                    <a:pt x="8485" y="39488"/>
                    <a:pt x="7525" y="35413"/>
                    <a:pt x="7195" y="33592"/>
                  </a:cubicBezTo>
                  <a:cubicBezTo>
                    <a:pt x="6402" y="29218"/>
                    <a:pt x="6876" y="24343"/>
                    <a:pt x="6803" y="19914"/>
                  </a:cubicBezTo>
                  <a:cubicBezTo>
                    <a:pt x="6767" y="17591"/>
                    <a:pt x="6598" y="15061"/>
                    <a:pt x="7587" y="12902"/>
                  </a:cubicBezTo>
                  <a:cubicBezTo>
                    <a:pt x="7757" y="12531"/>
                    <a:pt x="7928" y="12374"/>
                    <a:pt x="8096" y="12374"/>
                  </a:cubicBezTo>
                  <a:cubicBezTo>
                    <a:pt x="8987" y="12374"/>
                    <a:pt x="9789" y="16796"/>
                    <a:pt x="9824" y="17366"/>
                  </a:cubicBezTo>
                  <a:cubicBezTo>
                    <a:pt x="10083" y="21719"/>
                    <a:pt x="10480" y="26097"/>
                    <a:pt x="10211" y="30461"/>
                  </a:cubicBezTo>
                  <a:cubicBezTo>
                    <a:pt x="10175" y="31032"/>
                    <a:pt x="10586" y="31312"/>
                    <a:pt x="11023" y="31312"/>
                  </a:cubicBezTo>
                  <a:cubicBezTo>
                    <a:pt x="11464" y="31312"/>
                    <a:pt x="11931" y="31025"/>
                    <a:pt x="11984" y="30461"/>
                  </a:cubicBezTo>
                  <a:cubicBezTo>
                    <a:pt x="12280" y="27268"/>
                    <a:pt x="12084" y="24060"/>
                    <a:pt x="11828" y="20871"/>
                  </a:cubicBezTo>
                  <a:cubicBezTo>
                    <a:pt x="11633" y="18401"/>
                    <a:pt x="11756" y="15909"/>
                    <a:pt x="11095" y="13499"/>
                  </a:cubicBezTo>
                  <a:cubicBezTo>
                    <a:pt x="10694" y="12045"/>
                    <a:pt x="9569" y="10368"/>
                    <a:pt x="7938" y="10346"/>
                  </a:cubicBezTo>
                  <a:cubicBezTo>
                    <a:pt x="7930" y="10346"/>
                    <a:pt x="7923" y="10346"/>
                    <a:pt x="7915" y="10346"/>
                  </a:cubicBezTo>
                  <a:cubicBezTo>
                    <a:pt x="6228" y="10346"/>
                    <a:pt x="5508" y="12939"/>
                    <a:pt x="5204" y="14173"/>
                  </a:cubicBezTo>
                  <a:cubicBezTo>
                    <a:pt x="4502" y="17030"/>
                    <a:pt x="4953" y="20401"/>
                    <a:pt x="5031" y="23313"/>
                  </a:cubicBezTo>
                  <a:cubicBezTo>
                    <a:pt x="5113" y="26361"/>
                    <a:pt x="4971" y="29418"/>
                    <a:pt x="5217" y="32457"/>
                  </a:cubicBezTo>
                  <a:cubicBezTo>
                    <a:pt x="5498" y="35939"/>
                    <a:pt x="7143" y="41269"/>
                    <a:pt x="11199" y="41269"/>
                  </a:cubicBezTo>
                  <a:cubicBezTo>
                    <a:pt x="11560" y="41269"/>
                    <a:pt x="11940" y="41226"/>
                    <a:pt x="12339" y="41137"/>
                  </a:cubicBezTo>
                  <a:cubicBezTo>
                    <a:pt x="14089" y="40746"/>
                    <a:pt x="15246" y="39091"/>
                    <a:pt x="15870" y="37547"/>
                  </a:cubicBezTo>
                  <a:cubicBezTo>
                    <a:pt x="16344" y="36380"/>
                    <a:pt x="16276" y="34868"/>
                    <a:pt x="16394" y="33638"/>
                  </a:cubicBezTo>
                  <a:cubicBezTo>
                    <a:pt x="16581" y="31706"/>
                    <a:pt x="16713" y="29769"/>
                    <a:pt x="16763" y="27824"/>
                  </a:cubicBezTo>
                  <a:cubicBezTo>
                    <a:pt x="16936" y="20957"/>
                    <a:pt x="16987" y="13873"/>
                    <a:pt x="15082" y="7220"/>
                  </a:cubicBezTo>
                  <a:cubicBezTo>
                    <a:pt x="14022" y="3524"/>
                    <a:pt x="11681" y="1"/>
                    <a:pt x="7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5" name="Google Shape;1165;p78"/>
            <p:cNvGrpSpPr/>
            <p:nvPr/>
          </p:nvGrpSpPr>
          <p:grpSpPr>
            <a:xfrm>
              <a:off x="7739746" y="1409041"/>
              <a:ext cx="489124" cy="582316"/>
              <a:chOff x="6653315" y="2815519"/>
              <a:chExt cx="416773" cy="496179"/>
            </a:xfrm>
          </p:grpSpPr>
          <p:sp>
            <p:nvSpPr>
              <p:cNvPr id="1166" name="Google Shape;1166;p78"/>
              <p:cNvSpPr/>
              <p:nvPr/>
            </p:nvSpPr>
            <p:spPr>
              <a:xfrm>
                <a:off x="6653315" y="2815519"/>
                <a:ext cx="416773" cy="496179"/>
              </a:xfrm>
              <a:custGeom>
                <a:avLst/>
                <a:gdLst/>
                <a:ahLst/>
                <a:cxnLst/>
                <a:rect l="l" t="t" r="r" b="b"/>
                <a:pathLst>
                  <a:path w="17945" h="21364" extrusionOk="0">
                    <a:moveTo>
                      <a:pt x="10612" y="461"/>
                    </a:moveTo>
                    <a:cubicBezTo>
                      <a:pt x="11514" y="1527"/>
                      <a:pt x="13438" y="1359"/>
                      <a:pt x="14700" y="1773"/>
                    </a:cubicBezTo>
                    <a:cubicBezTo>
                      <a:pt x="15693" y="2097"/>
                      <a:pt x="15907" y="7432"/>
                      <a:pt x="16062" y="8521"/>
                    </a:cubicBezTo>
                    <a:cubicBezTo>
                      <a:pt x="16413" y="11022"/>
                      <a:pt x="16700" y="13556"/>
                      <a:pt x="16790" y="16080"/>
                    </a:cubicBezTo>
                    <a:cubicBezTo>
                      <a:pt x="16841" y="17529"/>
                      <a:pt x="16736" y="18955"/>
                      <a:pt x="16882" y="20390"/>
                    </a:cubicBezTo>
                    <a:cubicBezTo>
                      <a:pt x="15629" y="20254"/>
                      <a:pt x="14357" y="20113"/>
                      <a:pt x="13100" y="19999"/>
                    </a:cubicBezTo>
                    <a:lnTo>
                      <a:pt x="13100" y="19999"/>
                    </a:lnTo>
                    <a:cubicBezTo>
                      <a:pt x="13100" y="19999"/>
                      <a:pt x="13100" y="19999"/>
                      <a:pt x="13100" y="19999"/>
                    </a:cubicBezTo>
                    <a:cubicBezTo>
                      <a:pt x="13177" y="19999"/>
                      <a:pt x="12740" y="16281"/>
                      <a:pt x="12631" y="15911"/>
                    </a:cubicBezTo>
                    <a:cubicBezTo>
                      <a:pt x="12626" y="15888"/>
                      <a:pt x="12613" y="15865"/>
                      <a:pt x="12599" y="15848"/>
                    </a:cubicBezTo>
                    <a:cubicBezTo>
                      <a:pt x="12618" y="15680"/>
                      <a:pt x="12544" y="15488"/>
                      <a:pt x="12380" y="15401"/>
                    </a:cubicBezTo>
                    <a:cubicBezTo>
                      <a:pt x="11797" y="15100"/>
                      <a:pt x="11068" y="15041"/>
                      <a:pt x="10426" y="14946"/>
                    </a:cubicBezTo>
                    <a:cubicBezTo>
                      <a:pt x="10084" y="14895"/>
                      <a:pt x="9743" y="14877"/>
                      <a:pt x="9400" y="14859"/>
                    </a:cubicBezTo>
                    <a:cubicBezTo>
                      <a:pt x="8977" y="14832"/>
                      <a:pt x="8612" y="14658"/>
                      <a:pt x="8206" y="14572"/>
                    </a:cubicBezTo>
                    <a:cubicBezTo>
                      <a:pt x="8195" y="14570"/>
                      <a:pt x="8183" y="14568"/>
                      <a:pt x="8172" y="14568"/>
                    </a:cubicBezTo>
                    <a:cubicBezTo>
                      <a:pt x="8120" y="14568"/>
                      <a:pt x="8076" y="14593"/>
                      <a:pt x="8038" y="14626"/>
                    </a:cubicBezTo>
                    <a:cubicBezTo>
                      <a:pt x="7981" y="14600"/>
                      <a:pt x="7920" y="14586"/>
                      <a:pt x="7858" y="14586"/>
                    </a:cubicBezTo>
                    <a:cubicBezTo>
                      <a:pt x="7717" y="14586"/>
                      <a:pt x="7577" y="14661"/>
                      <a:pt x="7501" y="14832"/>
                    </a:cubicBezTo>
                    <a:cubicBezTo>
                      <a:pt x="6940" y="16067"/>
                      <a:pt x="6375" y="17352"/>
                      <a:pt x="5965" y="18645"/>
                    </a:cubicBezTo>
                    <a:cubicBezTo>
                      <a:pt x="5965" y="18659"/>
                      <a:pt x="5965" y="18668"/>
                      <a:pt x="5960" y="18681"/>
                    </a:cubicBezTo>
                    <a:cubicBezTo>
                      <a:pt x="4516" y="18008"/>
                      <a:pt x="2812" y="17907"/>
                      <a:pt x="1290" y="17396"/>
                    </a:cubicBezTo>
                    <a:cubicBezTo>
                      <a:pt x="913" y="17269"/>
                      <a:pt x="4206" y="12139"/>
                      <a:pt x="4511" y="11693"/>
                    </a:cubicBezTo>
                    <a:cubicBezTo>
                      <a:pt x="6944" y="8107"/>
                      <a:pt x="8681" y="4302"/>
                      <a:pt x="10612" y="461"/>
                    </a:cubicBezTo>
                    <a:close/>
                    <a:moveTo>
                      <a:pt x="10542" y="1"/>
                    </a:moveTo>
                    <a:cubicBezTo>
                      <a:pt x="10486" y="1"/>
                      <a:pt x="10430" y="20"/>
                      <a:pt x="10389" y="64"/>
                    </a:cubicBezTo>
                    <a:cubicBezTo>
                      <a:pt x="9442" y="1117"/>
                      <a:pt x="9018" y="2375"/>
                      <a:pt x="8462" y="3660"/>
                    </a:cubicBezTo>
                    <a:cubicBezTo>
                      <a:pt x="7615" y="5624"/>
                      <a:pt x="6320" y="7451"/>
                      <a:pt x="5241" y="9296"/>
                    </a:cubicBezTo>
                    <a:cubicBezTo>
                      <a:pt x="3636" y="12025"/>
                      <a:pt x="1432" y="14521"/>
                      <a:pt x="92" y="17392"/>
                    </a:cubicBezTo>
                    <a:cubicBezTo>
                      <a:pt x="1" y="17588"/>
                      <a:pt x="137" y="17821"/>
                      <a:pt x="324" y="17894"/>
                    </a:cubicBezTo>
                    <a:cubicBezTo>
                      <a:pt x="2238" y="18677"/>
                      <a:pt x="4133" y="19242"/>
                      <a:pt x="6211" y="19360"/>
                    </a:cubicBezTo>
                    <a:cubicBezTo>
                      <a:pt x="6217" y="19361"/>
                      <a:pt x="6223" y="19361"/>
                      <a:pt x="6229" y="19361"/>
                    </a:cubicBezTo>
                    <a:cubicBezTo>
                      <a:pt x="6345" y="19361"/>
                      <a:pt x="6445" y="19273"/>
                      <a:pt x="6480" y="19169"/>
                    </a:cubicBezTo>
                    <a:cubicBezTo>
                      <a:pt x="6585" y="19137"/>
                      <a:pt x="6681" y="19064"/>
                      <a:pt x="6740" y="18937"/>
                    </a:cubicBezTo>
                    <a:cubicBezTo>
                      <a:pt x="7287" y="17747"/>
                      <a:pt x="7787" y="16494"/>
                      <a:pt x="8198" y="15251"/>
                    </a:cubicBezTo>
                    <a:cubicBezTo>
                      <a:pt x="8553" y="15570"/>
                      <a:pt x="9087" y="15619"/>
                      <a:pt x="9587" y="15674"/>
                    </a:cubicBezTo>
                    <a:cubicBezTo>
                      <a:pt x="10421" y="15762"/>
                      <a:pt x="11223" y="15957"/>
                      <a:pt x="12043" y="16107"/>
                    </a:cubicBezTo>
                    <a:cubicBezTo>
                      <a:pt x="12052" y="17156"/>
                      <a:pt x="12349" y="18290"/>
                      <a:pt x="12212" y="19310"/>
                    </a:cubicBezTo>
                    <a:cubicBezTo>
                      <a:pt x="12153" y="19757"/>
                      <a:pt x="11957" y="20491"/>
                      <a:pt x="12494" y="20746"/>
                    </a:cubicBezTo>
                    <a:cubicBezTo>
                      <a:pt x="13246" y="21101"/>
                      <a:pt x="14349" y="21065"/>
                      <a:pt x="15160" y="21219"/>
                    </a:cubicBezTo>
                    <a:cubicBezTo>
                      <a:pt x="15504" y="21286"/>
                      <a:pt x="15932" y="21364"/>
                      <a:pt x="16346" y="21364"/>
                    </a:cubicBezTo>
                    <a:cubicBezTo>
                      <a:pt x="16639" y="21364"/>
                      <a:pt x="16925" y="21325"/>
                      <a:pt x="17169" y="21215"/>
                    </a:cubicBezTo>
                    <a:cubicBezTo>
                      <a:pt x="17232" y="21255"/>
                      <a:pt x="17305" y="21280"/>
                      <a:pt x="17379" y="21280"/>
                    </a:cubicBezTo>
                    <a:cubicBezTo>
                      <a:pt x="17406" y="21280"/>
                      <a:pt x="17434" y="21277"/>
                      <a:pt x="17461" y="21270"/>
                    </a:cubicBezTo>
                    <a:cubicBezTo>
                      <a:pt x="17469" y="21270"/>
                      <a:pt x="17474" y="21265"/>
                      <a:pt x="17484" y="21265"/>
                    </a:cubicBezTo>
                    <a:cubicBezTo>
                      <a:pt x="17738" y="21196"/>
                      <a:pt x="17944" y="20901"/>
                      <a:pt x="17825" y="20655"/>
                    </a:cubicBezTo>
                    <a:cubicBezTo>
                      <a:pt x="17903" y="20636"/>
                      <a:pt x="17907" y="20495"/>
                      <a:pt x="17835" y="20222"/>
                    </a:cubicBezTo>
                    <a:cubicBezTo>
                      <a:pt x="17816" y="19716"/>
                      <a:pt x="17770" y="19215"/>
                      <a:pt x="17747" y="18709"/>
                    </a:cubicBezTo>
                    <a:cubicBezTo>
                      <a:pt x="17702" y="17529"/>
                      <a:pt x="17807" y="16353"/>
                      <a:pt x="17747" y="15173"/>
                    </a:cubicBezTo>
                    <a:cubicBezTo>
                      <a:pt x="17602" y="12362"/>
                      <a:pt x="17310" y="9460"/>
                      <a:pt x="16759" y="6703"/>
                    </a:cubicBezTo>
                    <a:cubicBezTo>
                      <a:pt x="16500" y="5409"/>
                      <a:pt x="16353" y="4088"/>
                      <a:pt x="16130" y="2789"/>
                    </a:cubicBezTo>
                    <a:cubicBezTo>
                      <a:pt x="16071" y="2421"/>
                      <a:pt x="16112" y="1628"/>
                      <a:pt x="15743" y="1327"/>
                    </a:cubicBezTo>
                    <a:cubicBezTo>
                      <a:pt x="14485" y="316"/>
                      <a:pt x="12275" y="415"/>
                      <a:pt x="10754" y="160"/>
                    </a:cubicBezTo>
                    <a:cubicBezTo>
                      <a:pt x="10751" y="160"/>
                      <a:pt x="10747" y="162"/>
                      <a:pt x="10744" y="162"/>
                    </a:cubicBezTo>
                    <a:cubicBezTo>
                      <a:pt x="10743" y="162"/>
                      <a:pt x="10741" y="162"/>
                      <a:pt x="10740" y="160"/>
                    </a:cubicBezTo>
                    <a:cubicBezTo>
                      <a:pt x="10740" y="63"/>
                      <a:pt x="10642" y="1"/>
                      <a:pt x="105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78"/>
              <p:cNvSpPr/>
              <p:nvPr/>
            </p:nvSpPr>
            <p:spPr>
              <a:xfrm>
                <a:off x="6865290" y="2948714"/>
                <a:ext cx="79917" cy="155700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6704" extrusionOk="0">
                    <a:moveTo>
                      <a:pt x="2155" y="2490"/>
                    </a:moveTo>
                    <a:cubicBezTo>
                      <a:pt x="2214" y="3091"/>
                      <a:pt x="2324" y="3693"/>
                      <a:pt x="2319" y="4244"/>
                    </a:cubicBezTo>
                    <a:cubicBezTo>
                      <a:pt x="2315" y="4453"/>
                      <a:pt x="2402" y="5729"/>
                      <a:pt x="2027" y="5729"/>
                    </a:cubicBezTo>
                    <a:cubicBezTo>
                      <a:pt x="2010" y="5729"/>
                      <a:pt x="1992" y="5726"/>
                      <a:pt x="1973" y="5720"/>
                    </a:cubicBezTo>
                    <a:cubicBezTo>
                      <a:pt x="1600" y="5615"/>
                      <a:pt x="1348" y="5510"/>
                      <a:pt x="1080" y="5493"/>
                    </a:cubicBezTo>
                    <a:cubicBezTo>
                      <a:pt x="1207" y="5160"/>
                      <a:pt x="1394" y="4805"/>
                      <a:pt x="1495" y="4540"/>
                    </a:cubicBezTo>
                    <a:cubicBezTo>
                      <a:pt x="1699" y="4002"/>
                      <a:pt x="1873" y="3460"/>
                      <a:pt x="2019" y="2904"/>
                    </a:cubicBezTo>
                    <a:cubicBezTo>
                      <a:pt x="2055" y="2763"/>
                      <a:pt x="2105" y="2627"/>
                      <a:pt x="2155" y="2490"/>
                    </a:cubicBezTo>
                    <a:close/>
                    <a:moveTo>
                      <a:pt x="2461" y="0"/>
                    </a:moveTo>
                    <a:cubicBezTo>
                      <a:pt x="2289" y="0"/>
                      <a:pt x="2154" y="109"/>
                      <a:pt x="2082" y="261"/>
                    </a:cubicBezTo>
                    <a:cubicBezTo>
                      <a:pt x="1604" y="1300"/>
                      <a:pt x="1148" y="2271"/>
                      <a:pt x="793" y="3360"/>
                    </a:cubicBezTo>
                    <a:cubicBezTo>
                      <a:pt x="501" y="4253"/>
                      <a:pt x="0" y="5110"/>
                      <a:pt x="168" y="6071"/>
                    </a:cubicBezTo>
                    <a:cubicBezTo>
                      <a:pt x="202" y="6261"/>
                      <a:pt x="373" y="6395"/>
                      <a:pt x="561" y="6395"/>
                    </a:cubicBezTo>
                    <a:cubicBezTo>
                      <a:pt x="580" y="6395"/>
                      <a:pt x="600" y="6394"/>
                      <a:pt x="620" y="6391"/>
                    </a:cubicBezTo>
                    <a:cubicBezTo>
                      <a:pt x="671" y="6383"/>
                      <a:pt x="721" y="6380"/>
                      <a:pt x="771" y="6380"/>
                    </a:cubicBezTo>
                    <a:cubicBezTo>
                      <a:pt x="1251" y="6380"/>
                      <a:pt x="1680" y="6703"/>
                      <a:pt x="2129" y="6703"/>
                    </a:cubicBezTo>
                    <a:cubicBezTo>
                      <a:pt x="2245" y="6703"/>
                      <a:pt x="2363" y="6681"/>
                      <a:pt x="2483" y="6627"/>
                    </a:cubicBezTo>
                    <a:cubicBezTo>
                      <a:pt x="2912" y="6431"/>
                      <a:pt x="3135" y="5975"/>
                      <a:pt x="3199" y="5529"/>
                    </a:cubicBezTo>
                    <a:cubicBezTo>
                      <a:pt x="3440" y="3866"/>
                      <a:pt x="3003" y="2135"/>
                      <a:pt x="2961" y="476"/>
                    </a:cubicBezTo>
                    <a:cubicBezTo>
                      <a:pt x="2961" y="389"/>
                      <a:pt x="2921" y="316"/>
                      <a:pt x="2862" y="267"/>
                    </a:cubicBezTo>
                    <a:lnTo>
                      <a:pt x="2862" y="207"/>
                    </a:lnTo>
                    <a:cubicBezTo>
                      <a:pt x="2857" y="107"/>
                      <a:pt x="2748" y="25"/>
                      <a:pt x="2652" y="15"/>
                    </a:cubicBezTo>
                    <a:cubicBezTo>
                      <a:pt x="2602" y="11"/>
                      <a:pt x="2551" y="7"/>
                      <a:pt x="2502" y="2"/>
                    </a:cubicBezTo>
                    <a:cubicBezTo>
                      <a:pt x="2488" y="1"/>
                      <a:pt x="2475" y="0"/>
                      <a:pt x="24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8" name="Google Shape;1168;p78"/>
            <p:cNvSpPr/>
            <p:nvPr/>
          </p:nvSpPr>
          <p:spPr>
            <a:xfrm rot="-4944500" flipH="1">
              <a:off x="6675434" y="1044514"/>
              <a:ext cx="554839" cy="71583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8"/>
            <p:cNvSpPr/>
            <p:nvPr/>
          </p:nvSpPr>
          <p:spPr>
            <a:xfrm>
              <a:off x="6395279" y="4654405"/>
              <a:ext cx="264446" cy="341659"/>
            </a:xfrm>
            <a:custGeom>
              <a:avLst/>
              <a:gdLst/>
              <a:ahLst/>
              <a:cxnLst/>
              <a:rect l="l" t="t" r="r" b="b"/>
              <a:pathLst>
                <a:path w="16515" h="21337" extrusionOk="0">
                  <a:moveTo>
                    <a:pt x="3039" y="811"/>
                  </a:moveTo>
                  <a:cubicBezTo>
                    <a:pt x="4564" y="811"/>
                    <a:pt x="6564" y="3412"/>
                    <a:pt x="6789" y="3949"/>
                  </a:cubicBezTo>
                  <a:cubicBezTo>
                    <a:pt x="7235" y="5011"/>
                    <a:pt x="7217" y="6260"/>
                    <a:pt x="7554" y="7362"/>
                  </a:cubicBezTo>
                  <a:cubicBezTo>
                    <a:pt x="7623" y="7589"/>
                    <a:pt x="7800" y="7687"/>
                    <a:pt x="7980" y="7687"/>
                  </a:cubicBezTo>
                  <a:cubicBezTo>
                    <a:pt x="8248" y="7687"/>
                    <a:pt x="8522" y="7469"/>
                    <a:pt x="8456" y="7135"/>
                  </a:cubicBezTo>
                  <a:cubicBezTo>
                    <a:pt x="9573" y="6473"/>
                    <a:pt x="10164" y="4751"/>
                    <a:pt x="10812" y="3707"/>
                  </a:cubicBezTo>
                  <a:cubicBezTo>
                    <a:pt x="11194" y="3106"/>
                    <a:pt x="11650" y="2569"/>
                    <a:pt x="12174" y="2090"/>
                  </a:cubicBezTo>
                  <a:cubicBezTo>
                    <a:pt x="12888" y="1909"/>
                    <a:pt x="13479" y="1819"/>
                    <a:pt x="13945" y="1819"/>
                  </a:cubicBezTo>
                  <a:cubicBezTo>
                    <a:pt x="15110" y="1819"/>
                    <a:pt x="15504" y="2383"/>
                    <a:pt x="15127" y="3512"/>
                  </a:cubicBezTo>
                  <a:cubicBezTo>
                    <a:pt x="14940" y="4523"/>
                    <a:pt x="14598" y="5516"/>
                    <a:pt x="14298" y="6496"/>
                  </a:cubicBezTo>
                  <a:cubicBezTo>
                    <a:pt x="12948" y="10889"/>
                    <a:pt x="10656" y="14861"/>
                    <a:pt x="8715" y="18985"/>
                  </a:cubicBezTo>
                  <a:cubicBezTo>
                    <a:pt x="8409" y="19633"/>
                    <a:pt x="8108" y="19891"/>
                    <a:pt x="7820" y="19891"/>
                  </a:cubicBezTo>
                  <a:cubicBezTo>
                    <a:pt x="6863" y="19891"/>
                    <a:pt x="6045" y="17044"/>
                    <a:pt x="5649" y="16123"/>
                  </a:cubicBezTo>
                  <a:cubicBezTo>
                    <a:pt x="4638" y="13772"/>
                    <a:pt x="3558" y="11444"/>
                    <a:pt x="2652" y="9053"/>
                  </a:cubicBezTo>
                  <a:cubicBezTo>
                    <a:pt x="1840" y="6906"/>
                    <a:pt x="820" y="4149"/>
                    <a:pt x="1735" y="1899"/>
                  </a:cubicBezTo>
                  <a:cubicBezTo>
                    <a:pt x="2056" y="1112"/>
                    <a:pt x="2520" y="811"/>
                    <a:pt x="3039" y="811"/>
                  </a:cubicBezTo>
                  <a:close/>
                  <a:moveTo>
                    <a:pt x="3133" y="1"/>
                  </a:moveTo>
                  <a:cubicBezTo>
                    <a:pt x="1464" y="1"/>
                    <a:pt x="525" y="1710"/>
                    <a:pt x="360" y="3407"/>
                  </a:cubicBezTo>
                  <a:cubicBezTo>
                    <a:pt x="0" y="7202"/>
                    <a:pt x="2551" y="11494"/>
                    <a:pt x="3991" y="14848"/>
                  </a:cubicBezTo>
                  <a:cubicBezTo>
                    <a:pt x="4652" y="16379"/>
                    <a:pt x="5194" y="17992"/>
                    <a:pt x="5895" y="19504"/>
                  </a:cubicBezTo>
                  <a:cubicBezTo>
                    <a:pt x="6200" y="20160"/>
                    <a:pt x="6684" y="21263"/>
                    <a:pt x="7550" y="21332"/>
                  </a:cubicBezTo>
                  <a:cubicBezTo>
                    <a:pt x="7588" y="21335"/>
                    <a:pt x="7627" y="21336"/>
                    <a:pt x="7665" y="21336"/>
                  </a:cubicBezTo>
                  <a:cubicBezTo>
                    <a:pt x="9534" y="21336"/>
                    <a:pt x="10493" y="17792"/>
                    <a:pt x="11186" y="16520"/>
                  </a:cubicBezTo>
                  <a:cubicBezTo>
                    <a:pt x="13291" y="12657"/>
                    <a:pt x="14876" y="8492"/>
                    <a:pt x="16001" y="4245"/>
                  </a:cubicBezTo>
                  <a:cubicBezTo>
                    <a:pt x="16515" y="2296"/>
                    <a:pt x="16119" y="140"/>
                    <a:pt x="13803" y="140"/>
                  </a:cubicBezTo>
                  <a:cubicBezTo>
                    <a:pt x="13716" y="140"/>
                    <a:pt x="13625" y="143"/>
                    <a:pt x="13532" y="149"/>
                  </a:cubicBezTo>
                  <a:cubicBezTo>
                    <a:pt x="10789" y="336"/>
                    <a:pt x="9440" y="3922"/>
                    <a:pt x="8206" y="6090"/>
                  </a:cubicBezTo>
                  <a:cubicBezTo>
                    <a:pt x="7594" y="3493"/>
                    <a:pt x="7266" y="1448"/>
                    <a:pt x="4287" y="245"/>
                  </a:cubicBezTo>
                  <a:cubicBezTo>
                    <a:pt x="3870" y="77"/>
                    <a:pt x="3485" y="1"/>
                    <a:pt x="3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8"/>
            <p:cNvSpPr/>
            <p:nvPr/>
          </p:nvSpPr>
          <p:spPr>
            <a:xfrm>
              <a:off x="6395273" y="3590357"/>
              <a:ext cx="492953" cy="501425"/>
            </a:xfrm>
            <a:custGeom>
              <a:avLst/>
              <a:gdLst/>
              <a:ahLst/>
              <a:cxnLst/>
              <a:rect l="l" t="t" r="r" b="b"/>
              <a:pathLst>
                <a:path w="19196" h="19524" extrusionOk="0">
                  <a:moveTo>
                    <a:pt x="12499" y="1024"/>
                  </a:moveTo>
                  <a:cubicBezTo>
                    <a:pt x="12732" y="1024"/>
                    <a:pt x="12974" y="1075"/>
                    <a:pt x="13223" y="1189"/>
                  </a:cubicBezTo>
                  <a:cubicBezTo>
                    <a:pt x="14107" y="1593"/>
                    <a:pt x="14138" y="2592"/>
                    <a:pt x="14120" y="3366"/>
                  </a:cubicBezTo>
                  <a:cubicBezTo>
                    <a:pt x="14092" y="4961"/>
                    <a:pt x="13263" y="6638"/>
                    <a:pt x="12416" y="8028"/>
                  </a:cubicBezTo>
                  <a:cubicBezTo>
                    <a:pt x="12294" y="7891"/>
                    <a:pt x="12151" y="7777"/>
                    <a:pt x="12010" y="7672"/>
                  </a:cubicBezTo>
                  <a:cubicBezTo>
                    <a:pt x="12202" y="7139"/>
                    <a:pt x="12384" y="6606"/>
                    <a:pt x="12548" y="6064"/>
                  </a:cubicBezTo>
                  <a:cubicBezTo>
                    <a:pt x="12803" y="5216"/>
                    <a:pt x="13154" y="4350"/>
                    <a:pt x="13122" y="3458"/>
                  </a:cubicBezTo>
                  <a:cubicBezTo>
                    <a:pt x="13114" y="3245"/>
                    <a:pt x="12951" y="3122"/>
                    <a:pt x="12782" y="3122"/>
                  </a:cubicBezTo>
                  <a:cubicBezTo>
                    <a:pt x="12672" y="3122"/>
                    <a:pt x="12560" y="3173"/>
                    <a:pt x="12485" y="3284"/>
                  </a:cubicBezTo>
                  <a:cubicBezTo>
                    <a:pt x="12047" y="3931"/>
                    <a:pt x="11897" y="4705"/>
                    <a:pt x="11687" y="5453"/>
                  </a:cubicBezTo>
                  <a:cubicBezTo>
                    <a:pt x="11509" y="6068"/>
                    <a:pt x="11337" y="6688"/>
                    <a:pt x="11163" y="7307"/>
                  </a:cubicBezTo>
                  <a:cubicBezTo>
                    <a:pt x="11068" y="7289"/>
                    <a:pt x="10976" y="7271"/>
                    <a:pt x="10876" y="7266"/>
                  </a:cubicBezTo>
                  <a:cubicBezTo>
                    <a:pt x="10521" y="6182"/>
                    <a:pt x="10248" y="5088"/>
                    <a:pt x="10170" y="3936"/>
                  </a:cubicBezTo>
                  <a:cubicBezTo>
                    <a:pt x="10096" y="2813"/>
                    <a:pt x="11123" y="1024"/>
                    <a:pt x="12499" y="1024"/>
                  </a:cubicBezTo>
                  <a:close/>
                  <a:moveTo>
                    <a:pt x="10931" y="8324"/>
                  </a:moveTo>
                  <a:cubicBezTo>
                    <a:pt x="10973" y="8519"/>
                    <a:pt x="11152" y="8629"/>
                    <a:pt x="11338" y="8629"/>
                  </a:cubicBezTo>
                  <a:cubicBezTo>
                    <a:pt x="11434" y="8629"/>
                    <a:pt x="11532" y="8599"/>
                    <a:pt x="11614" y="8537"/>
                  </a:cubicBezTo>
                  <a:cubicBezTo>
                    <a:pt x="11632" y="8551"/>
                    <a:pt x="11655" y="8564"/>
                    <a:pt x="11673" y="8579"/>
                  </a:cubicBezTo>
                  <a:cubicBezTo>
                    <a:pt x="12357" y="9111"/>
                    <a:pt x="12435" y="9882"/>
                    <a:pt x="12079" y="10633"/>
                  </a:cubicBezTo>
                  <a:cubicBezTo>
                    <a:pt x="11778" y="11268"/>
                    <a:pt x="11019" y="11764"/>
                    <a:pt x="10313" y="11764"/>
                  </a:cubicBezTo>
                  <a:cubicBezTo>
                    <a:pt x="9920" y="11764"/>
                    <a:pt x="9543" y="11610"/>
                    <a:pt x="9272" y="11239"/>
                  </a:cubicBezTo>
                  <a:cubicBezTo>
                    <a:pt x="8672" y="10410"/>
                    <a:pt x="8925" y="8330"/>
                    <a:pt x="10079" y="8330"/>
                  </a:cubicBezTo>
                  <a:cubicBezTo>
                    <a:pt x="10213" y="8330"/>
                    <a:pt x="10359" y="8358"/>
                    <a:pt x="10517" y="8419"/>
                  </a:cubicBezTo>
                  <a:cubicBezTo>
                    <a:pt x="10565" y="8438"/>
                    <a:pt x="10612" y="8447"/>
                    <a:pt x="10657" y="8447"/>
                  </a:cubicBezTo>
                  <a:cubicBezTo>
                    <a:pt x="10749" y="8447"/>
                    <a:pt x="10831" y="8410"/>
                    <a:pt x="10899" y="8351"/>
                  </a:cubicBezTo>
                  <a:cubicBezTo>
                    <a:pt x="10908" y="8341"/>
                    <a:pt x="10917" y="8333"/>
                    <a:pt x="10931" y="8324"/>
                  </a:cubicBezTo>
                  <a:close/>
                  <a:moveTo>
                    <a:pt x="15541" y="8182"/>
                  </a:moveTo>
                  <a:cubicBezTo>
                    <a:pt x="15871" y="8182"/>
                    <a:pt x="16205" y="8215"/>
                    <a:pt x="16540" y="8282"/>
                  </a:cubicBezTo>
                  <a:cubicBezTo>
                    <a:pt x="18472" y="8669"/>
                    <a:pt x="18285" y="11048"/>
                    <a:pt x="16672" y="11700"/>
                  </a:cubicBezTo>
                  <a:cubicBezTo>
                    <a:pt x="16366" y="11823"/>
                    <a:pt x="16038" y="11884"/>
                    <a:pt x="15712" y="11884"/>
                  </a:cubicBezTo>
                  <a:cubicBezTo>
                    <a:pt x="14919" y="11884"/>
                    <a:pt x="14137" y="11523"/>
                    <a:pt x="13701" y="10825"/>
                  </a:cubicBezTo>
                  <a:cubicBezTo>
                    <a:pt x="13583" y="10658"/>
                    <a:pt x="13421" y="10589"/>
                    <a:pt x="13263" y="10589"/>
                  </a:cubicBezTo>
                  <a:cubicBezTo>
                    <a:pt x="13231" y="10589"/>
                    <a:pt x="13199" y="10592"/>
                    <a:pt x="13168" y="10597"/>
                  </a:cubicBezTo>
                  <a:cubicBezTo>
                    <a:pt x="13300" y="10068"/>
                    <a:pt x="13223" y="9481"/>
                    <a:pt x="12999" y="8947"/>
                  </a:cubicBezTo>
                  <a:cubicBezTo>
                    <a:pt x="13767" y="8434"/>
                    <a:pt x="14639" y="8182"/>
                    <a:pt x="15541" y="8182"/>
                  </a:cubicBezTo>
                  <a:close/>
                  <a:moveTo>
                    <a:pt x="5909" y="3872"/>
                  </a:moveTo>
                  <a:cubicBezTo>
                    <a:pt x="7869" y="3872"/>
                    <a:pt x="8377" y="5875"/>
                    <a:pt x="8948" y="7344"/>
                  </a:cubicBezTo>
                  <a:cubicBezTo>
                    <a:pt x="8986" y="7439"/>
                    <a:pt x="9068" y="7498"/>
                    <a:pt x="9158" y="7521"/>
                  </a:cubicBezTo>
                  <a:cubicBezTo>
                    <a:pt x="8812" y="7708"/>
                    <a:pt x="8538" y="8032"/>
                    <a:pt x="8347" y="8428"/>
                  </a:cubicBezTo>
                  <a:cubicBezTo>
                    <a:pt x="7905" y="8041"/>
                    <a:pt x="7373" y="7727"/>
                    <a:pt x="6940" y="7367"/>
                  </a:cubicBezTo>
                  <a:cubicBezTo>
                    <a:pt x="6261" y="6806"/>
                    <a:pt x="5618" y="6213"/>
                    <a:pt x="4871" y="5744"/>
                  </a:cubicBezTo>
                  <a:cubicBezTo>
                    <a:pt x="4805" y="5703"/>
                    <a:pt x="4739" y="5686"/>
                    <a:pt x="4677" y="5686"/>
                  </a:cubicBezTo>
                  <a:cubicBezTo>
                    <a:pt x="4378" y="5686"/>
                    <a:pt x="4153" y="6094"/>
                    <a:pt x="4402" y="6350"/>
                  </a:cubicBezTo>
                  <a:cubicBezTo>
                    <a:pt x="4984" y="6957"/>
                    <a:pt x="5618" y="7504"/>
                    <a:pt x="6246" y="8059"/>
                  </a:cubicBezTo>
                  <a:cubicBezTo>
                    <a:pt x="6761" y="8515"/>
                    <a:pt x="7367" y="9157"/>
                    <a:pt x="8033" y="9454"/>
                  </a:cubicBezTo>
                  <a:cubicBezTo>
                    <a:pt x="7882" y="10442"/>
                    <a:pt x="8097" y="11540"/>
                    <a:pt x="8740" y="12179"/>
                  </a:cubicBezTo>
                  <a:cubicBezTo>
                    <a:pt x="8876" y="12315"/>
                    <a:pt x="9026" y="12425"/>
                    <a:pt x="9177" y="12511"/>
                  </a:cubicBezTo>
                  <a:lnTo>
                    <a:pt x="9177" y="12515"/>
                  </a:lnTo>
                  <a:cubicBezTo>
                    <a:pt x="9204" y="13445"/>
                    <a:pt x="9013" y="14183"/>
                    <a:pt x="8561" y="15007"/>
                  </a:cubicBezTo>
                  <a:cubicBezTo>
                    <a:pt x="5782" y="14743"/>
                    <a:pt x="4921" y="13851"/>
                    <a:pt x="5978" y="12333"/>
                  </a:cubicBezTo>
                  <a:cubicBezTo>
                    <a:pt x="6374" y="11723"/>
                    <a:pt x="6902" y="11294"/>
                    <a:pt x="7550" y="11043"/>
                  </a:cubicBezTo>
                  <a:cubicBezTo>
                    <a:pt x="8007" y="10823"/>
                    <a:pt x="7762" y="10091"/>
                    <a:pt x="7323" y="10091"/>
                  </a:cubicBezTo>
                  <a:cubicBezTo>
                    <a:pt x="7272" y="10091"/>
                    <a:pt x="7218" y="10101"/>
                    <a:pt x="7163" y="10123"/>
                  </a:cubicBezTo>
                  <a:cubicBezTo>
                    <a:pt x="6798" y="10266"/>
                    <a:pt x="6423" y="10332"/>
                    <a:pt x="6052" y="10332"/>
                  </a:cubicBezTo>
                  <a:cubicBezTo>
                    <a:pt x="3900" y="10332"/>
                    <a:pt x="1849" y="8116"/>
                    <a:pt x="2315" y="5913"/>
                  </a:cubicBezTo>
                  <a:cubicBezTo>
                    <a:pt x="2661" y="4305"/>
                    <a:pt x="4515" y="3885"/>
                    <a:pt x="5882" y="3872"/>
                  </a:cubicBezTo>
                  <a:cubicBezTo>
                    <a:pt x="5891" y="3872"/>
                    <a:pt x="5900" y="3872"/>
                    <a:pt x="5909" y="3872"/>
                  </a:cubicBezTo>
                  <a:close/>
                  <a:moveTo>
                    <a:pt x="12817" y="11349"/>
                  </a:moveTo>
                  <a:cubicBezTo>
                    <a:pt x="12908" y="11517"/>
                    <a:pt x="13026" y="11672"/>
                    <a:pt x="13158" y="11818"/>
                  </a:cubicBezTo>
                  <a:cubicBezTo>
                    <a:pt x="13719" y="12675"/>
                    <a:pt x="14029" y="13687"/>
                    <a:pt x="14289" y="14671"/>
                  </a:cubicBezTo>
                  <a:cubicBezTo>
                    <a:pt x="14462" y="15313"/>
                    <a:pt x="14517" y="15969"/>
                    <a:pt x="14525" y="16629"/>
                  </a:cubicBezTo>
                  <a:cubicBezTo>
                    <a:pt x="14538" y="17635"/>
                    <a:pt x="13858" y="18405"/>
                    <a:pt x="13097" y="18405"/>
                  </a:cubicBezTo>
                  <a:cubicBezTo>
                    <a:pt x="12716" y="18405"/>
                    <a:pt x="12315" y="18212"/>
                    <a:pt x="11970" y="17760"/>
                  </a:cubicBezTo>
                  <a:cubicBezTo>
                    <a:pt x="10940" y="16402"/>
                    <a:pt x="10671" y="14461"/>
                    <a:pt x="10271" y="12797"/>
                  </a:cubicBezTo>
                  <a:cubicBezTo>
                    <a:pt x="10694" y="12789"/>
                    <a:pt x="11113" y="12665"/>
                    <a:pt x="11505" y="12469"/>
                  </a:cubicBezTo>
                  <a:cubicBezTo>
                    <a:pt x="11591" y="12980"/>
                    <a:pt x="11741" y="13481"/>
                    <a:pt x="11897" y="13973"/>
                  </a:cubicBezTo>
                  <a:cubicBezTo>
                    <a:pt x="12107" y="14648"/>
                    <a:pt x="12311" y="15322"/>
                    <a:pt x="12753" y="15878"/>
                  </a:cubicBezTo>
                  <a:cubicBezTo>
                    <a:pt x="12816" y="15958"/>
                    <a:pt x="12905" y="15992"/>
                    <a:pt x="12996" y="15992"/>
                  </a:cubicBezTo>
                  <a:cubicBezTo>
                    <a:pt x="13197" y="15992"/>
                    <a:pt x="13410" y="15827"/>
                    <a:pt x="13391" y="15613"/>
                  </a:cubicBezTo>
                  <a:cubicBezTo>
                    <a:pt x="13341" y="14948"/>
                    <a:pt x="13068" y="14338"/>
                    <a:pt x="12858" y="13709"/>
                  </a:cubicBezTo>
                  <a:cubicBezTo>
                    <a:pt x="12658" y="13121"/>
                    <a:pt x="12502" y="12520"/>
                    <a:pt x="12288" y="11937"/>
                  </a:cubicBezTo>
                  <a:cubicBezTo>
                    <a:pt x="12485" y="11759"/>
                    <a:pt x="12666" y="11563"/>
                    <a:pt x="12817" y="11349"/>
                  </a:cubicBezTo>
                  <a:close/>
                  <a:moveTo>
                    <a:pt x="12499" y="1"/>
                  </a:moveTo>
                  <a:cubicBezTo>
                    <a:pt x="11503" y="1"/>
                    <a:pt x="10588" y="781"/>
                    <a:pt x="9964" y="1593"/>
                  </a:cubicBezTo>
                  <a:cubicBezTo>
                    <a:pt x="8694" y="3252"/>
                    <a:pt x="9232" y="5494"/>
                    <a:pt x="9901" y="7334"/>
                  </a:cubicBezTo>
                  <a:cubicBezTo>
                    <a:pt x="9737" y="7334"/>
                    <a:pt x="9582" y="7353"/>
                    <a:pt x="9441" y="7399"/>
                  </a:cubicBezTo>
                  <a:cubicBezTo>
                    <a:pt x="9459" y="7362"/>
                    <a:pt x="9472" y="7321"/>
                    <a:pt x="9472" y="7271"/>
                  </a:cubicBezTo>
                  <a:cubicBezTo>
                    <a:pt x="9464" y="5193"/>
                    <a:pt x="8679" y="3425"/>
                    <a:pt x="6530" y="2938"/>
                  </a:cubicBezTo>
                  <a:cubicBezTo>
                    <a:pt x="6213" y="2867"/>
                    <a:pt x="5883" y="2832"/>
                    <a:pt x="5549" y="2832"/>
                  </a:cubicBezTo>
                  <a:cubicBezTo>
                    <a:pt x="4123" y="2832"/>
                    <a:pt x="2635" y="3473"/>
                    <a:pt x="1859" y="4633"/>
                  </a:cubicBezTo>
                  <a:cubicBezTo>
                    <a:pt x="0" y="7403"/>
                    <a:pt x="2629" y="10966"/>
                    <a:pt x="5590" y="11321"/>
                  </a:cubicBezTo>
                  <a:cubicBezTo>
                    <a:pt x="4328" y="12780"/>
                    <a:pt x="3791" y="14999"/>
                    <a:pt x="5613" y="16288"/>
                  </a:cubicBezTo>
                  <a:cubicBezTo>
                    <a:pt x="6193" y="16700"/>
                    <a:pt x="6738" y="16878"/>
                    <a:pt x="7237" y="16878"/>
                  </a:cubicBezTo>
                  <a:cubicBezTo>
                    <a:pt x="8340" y="16878"/>
                    <a:pt x="9212" y="16006"/>
                    <a:pt x="9714" y="14880"/>
                  </a:cubicBezTo>
                  <a:cubicBezTo>
                    <a:pt x="10237" y="16970"/>
                    <a:pt x="11131" y="19524"/>
                    <a:pt x="12876" y="19524"/>
                  </a:cubicBezTo>
                  <a:cubicBezTo>
                    <a:pt x="13033" y="19524"/>
                    <a:pt x="13197" y="19503"/>
                    <a:pt x="13368" y="19459"/>
                  </a:cubicBezTo>
                  <a:cubicBezTo>
                    <a:pt x="16235" y="18725"/>
                    <a:pt x="15770" y="15272"/>
                    <a:pt x="14721" y="12743"/>
                  </a:cubicBezTo>
                  <a:lnTo>
                    <a:pt x="14721" y="12743"/>
                  </a:lnTo>
                  <a:cubicBezTo>
                    <a:pt x="15172" y="12881"/>
                    <a:pt x="15654" y="12953"/>
                    <a:pt x="16128" y="12953"/>
                  </a:cubicBezTo>
                  <a:cubicBezTo>
                    <a:pt x="17712" y="12953"/>
                    <a:pt x="19195" y="12151"/>
                    <a:pt x="19055" y="10369"/>
                  </a:cubicBezTo>
                  <a:cubicBezTo>
                    <a:pt x="18883" y="8213"/>
                    <a:pt x="17283" y="7247"/>
                    <a:pt x="15508" y="7247"/>
                  </a:cubicBezTo>
                  <a:cubicBezTo>
                    <a:pt x="14928" y="7247"/>
                    <a:pt x="14329" y="7350"/>
                    <a:pt x="13756" y="7549"/>
                  </a:cubicBezTo>
                  <a:cubicBezTo>
                    <a:pt x="14990" y="5221"/>
                    <a:pt x="15993" y="2022"/>
                    <a:pt x="13688" y="400"/>
                  </a:cubicBezTo>
                  <a:cubicBezTo>
                    <a:pt x="13288" y="119"/>
                    <a:pt x="12887" y="1"/>
                    <a:pt x="1249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8"/>
            <p:cNvSpPr/>
            <p:nvPr/>
          </p:nvSpPr>
          <p:spPr>
            <a:xfrm>
              <a:off x="5068774" y="4775552"/>
              <a:ext cx="216819" cy="220524"/>
            </a:xfrm>
            <a:custGeom>
              <a:avLst/>
              <a:gdLst/>
              <a:ahLst/>
              <a:cxnLst/>
              <a:rect l="l" t="t" r="r" b="b"/>
              <a:pathLst>
                <a:path w="19196" h="19524" extrusionOk="0">
                  <a:moveTo>
                    <a:pt x="12499" y="1024"/>
                  </a:moveTo>
                  <a:cubicBezTo>
                    <a:pt x="12732" y="1024"/>
                    <a:pt x="12974" y="1075"/>
                    <a:pt x="13223" y="1189"/>
                  </a:cubicBezTo>
                  <a:cubicBezTo>
                    <a:pt x="14107" y="1593"/>
                    <a:pt x="14138" y="2592"/>
                    <a:pt x="14120" y="3366"/>
                  </a:cubicBezTo>
                  <a:cubicBezTo>
                    <a:pt x="14092" y="4961"/>
                    <a:pt x="13263" y="6638"/>
                    <a:pt x="12416" y="8028"/>
                  </a:cubicBezTo>
                  <a:cubicBezTo>
                    <a:pt x="12294" y="7891"/>
                    <a:pt x="12151" y="7777"/>
                    <a:pt x="12010" y="7672"/>
                  </a:cubicBezTo>
                  <a:cubicBezTo>
                    <a:pt x="12202" y="7139"/>
                    <a:pt x="12384" y="6606"/>
                    <a:pt x="12548" y="6064"/>
                  </a:cubicBezTo>
                  <a:cubicBezTo>
                    <a:pt x="12803" y="5216"/>
                    <a:pt x="13154" y="4350"/>
                    <a:pt x="13122" y="3458"/>
                  </a:cubicBezTo>
                  <a:cubicBezTo>
                    <a:pt x="13114" y="3245"/>
                    <a:pt x="12951" y="3122"/>
                    <a:pt x="12782" y="3122"/>
                  </a:cubicBezTo>
                  <a:cubicBezTo>
                    <a:pt x="12672" y="3122"/>
                    <a:pt x="12560" y="3173"/>
                    <a:pt x="12485" y="3284"/>
                  </a:cubicBezTo>
                  <a:cubicBezTo>
                    <a:pt x="12047" y="3931"/>
                    <a:pt x="11897" y="4705"/>
                    <a:pt x="11687" y="5453"/>
                  </a:cubicBezTo>
                  <a:cubicBezTo>
                    <a:pt x="11509" y="6068"/>
                    <a:pt x="11337" y="6688"/>
                    <a:pt x="11163" y="7307"/>
                  </a:cubicBezTo>
                  <a:cubicBezTo>
                    <a:pt x="11068" y="7289"/>
                    <a:pt x="10976" y="7271"/>
                    <a:pt x="10876" y="7266"/>
                  </a:cubicBezTo>
                  <a:cubicBezTo>
                    <a:pt x="10521" y="6182"/>
                    <a:pt x="10248" y="5088"/>
                    <a:pt x="10170" y="3936"/>
                  </a:cubicBezTo>
                  <a:cubicBezTo>
                    <a:pt x="10096" y="2813"/>
                    <a:pt x="11123" y="1024"/>
                    <a:pt x="12499" y="1024"/>
                  </a:cubicBezTo>
                  <a:close/>
                  <a:moveTo>
                    <a:pt x="10931" y="8324"/>
                  </a:moveTo>
                  <a:cubicBezTo>
                    <a:pt x="10973" y="8519"/>
                    <a:pt x="11152" y="8629"/>
                    <a:pt x="11338" y="8629"/>
                  </a:cubicBezTo>
                  <a:cubicBezTo>
                    <a:pt x="11434" y="8629"/>
                    <a:pt x="11532" y="8599"/>
                    <a:pt x="11614" y="8537"/>
                  </a:cubicBezTo>
                  <a:cubicBezTo>
                    <a:pt x="11632" y="8551"/>
                    <a:pt x="11655" y="8564"/>
                    <a:pt x="11673" y="8579"/>
                  </a:cubicBezTo>
                  <a:cubicBezTo>
                    <a:pt x="12357" y="9111"/>
                    <a:pt x="12435" y="9882"/>
                    <a:pt x="12079" y="10633"/>
                  </a:cubicBezTo>
                  <a:cubicBezTo>
                    <a:pt x="11778" y="11268"/>
                    <a:pt x="11019" y="11764"/>
                    <a:pt x="10313" y="11764"/>
                  </a:cubicBezTo>
                  <a:cubicBezTo>
                    <a:pt x="9920" y="11764"/>
                    <a:pt x="9543" y="11610"/>
                    <a:pt x="9272" y="11239"/>
                  </a:cubicBezTo>
                  <a:cubicBezTo>
                    <a:pt x="8672" y="10410"/>
                    <a:pt x="8925" y="8330"/>
                    <a:pt x="10079" y="8330"/>
                  </a:cubicBezTo>
                  <a:cubicBezTo>
                    <a:pt x="10213" y="8330"/>
                    <a:pt x="10359" y="8358"/>
                    <a:pt x="10517" y="8419"/>
                  </a:cubicBezTo>
                  <a:cubicBezTo>
                    <a:pt x="10565" y="8438"/>
                    <a:pt x="10612" y="8447"/>
                    <a:pt x="10657" y="8447"/>
                  </a:cubicBezTo>
                  <a:cubicBezTo>
                    <a:pt x="10749" y="8447"/>
                    <a:pt x="10831" y="8410"/>
                    <a:pt x="10899" y="8351"/>
                  </a:cubicBezTo>
                  <a:cubicBezTo>
                    <a:pt x="10908" y="8341"/>
                    <a:pt x="10917" y="8333"/>
                    <a:pt x="10931" y="8324"/>
                  </a:cubicBezTo>
                  <a:close/>
                  <a:moveTo>
                    <a:pt x="15541" y="8182"/>
                  </a:moveTo>
                  <a:cubicBezTo>
                    <a:pt x="15871" y="8182"/>
                    <a:pt x="16205" y="8215"/>
                    <a:pt x="16540" y="8282"/>
                  </a:cubicBezTo>
                  <a:cubicBezTo>
                    <a:pt x="18472" y="8669"/>
                    <a:pt x="18285" y="11048"/>
                    <a:pt x="16672" y="11700"/>
                  </a:cubicBezTo>
                  <a:cubicBezTo>
                    <a:pt x="16366" y="11823"/>
                    <a:pt x="16038" y="11884"/>
                    <a:pt x="15712" y="11884"/>
                  </a:cubicBezTo>
                  <a:cubicBezTo>
                    <a:pt x="14919" y="11884"/>
                    <a:pt x="14137" y="11523"/>
                    <a:pt x="13701" y="10825"/>
                  </a:cubicBezTo>
                  <a:cubicBezTo>
                    <a:pt x="13583" y="10658"/>
                    <a:pt x="13421" y="10589"/>
                    <a:pt x="13263" y="10589"/>
                  </a:cubicBezTo>
                  <a:cubicBezTo>
                    <a:pt x="13231" y="10589"/>
                    <a:pt x="13199" y="10592"/>
                    <a:pt x="13168" y="10597"/>
                  </a:cubicBezTo>
                  <a:cubicBezTo>
                    <a:pt x="13300" y="10068"/>
                    <a:pt x="13223" y="9481"/>
                    <a:pt x="12999" y="8947"/>
                  </a:cubicBezTo>
                  <a:cubicBezTo>
                    <a:pt x="13767" y="8434"/>
                    <a:pt x="14639" y="8182"/>
                    <a:pt x="15541" y="8182"/>
                  </a:cubicBezTo>
                  <a:close/>
                  <a:moveTo>
                    <a:pt x="5909" y="3872"/>
                  </a:moveTo>
                  <a:cubicBezTo>
                    <a:pt x="7869" y="3872"/>
                    <a:pt x="8377" y="5875"/>
                    <a:pt x="8948" y="7344"/>
                  </a:cubicBezTo>
                  <a:cubicBezTo>
                    <a:pt x="8986" y="7439"/>
                    <a:pt x="9068" y="7498"/>
                    <a:pt x="9158" y="7521"/>
                  </a:cubicBezTo>
                  <a:cubicBezTo>
                    <a:pt x="8812" y="7708"/>
                    <a:pt x="8538" y="8032"/>
                    <a:pt x="8347" y="8428"/>
                  </a:cubicBezTo>
                  <a:cubicBezTo>
                    <a:pt x="7905" y="8041"/>
                    <a:pt x="7373" y="7727"/>
                    <a:pt x="6940" y="7367"/>
                  </a:cubicBezTo>
                  <a:cubicBezTo>
                    <a:pt x="6261" y="6806"/>
                    <a:pt x="5618" y="6213"/>
                    <a:pt x="4871" y="5744"/>
                  </a:cubicBezTo>
                  <a:cubicBezTo>
                    <a:pt x="4805" y="5703"/>
                    <a:pt x="4739" y="5686"/>
                    <a:pt x="4677" y="5686"/>
                  </a:cubicBezTo>
                  <a:cubicBezTo>
                    <a:pt x="4378" y="5686"/>
                    <a:pt x="4153" y="6094"/>
                    <a:pt x="4402" y="6350"/>
                  </a:cubicBezTo>
                  <a:cubicBezTo>
                    <a:pt x="4984" y="6957"/>
                    <a:pt x="5618" y="7504"/>
                    <a:pt x="6246" y="8059"/>
                  </a:cubicBezTo>
                  <a:cubicBezTo>
                    <a:pt x="6761" y="8515"/>
                    <a:pt x="7367" y="9157"/>
                    <a:pt x="8033" y="9454"/>
                  </a:cubicBezTo>
                  <a:cubicBezTo>
                    <a:pt x="7882" y="10442"/>
                    <a:pt x="8097" y="11540"/>
                    <a:pt x="8740" y="12179"/>
                  </a:cubicBezTo>
                  <a:cubicBezTo>
                    <a:pt x="8876" y="12315"/>
                    <a:pt x="9026" y="12425"/>
                    <a:pt x="9177" y="12511"/>
                  </a:cubicBezTo>
                  <a:lnTo>
                    <a:pt x="9177" y="12515"/>
                  </a:lnTo>
                  <a:cubicBezTo>
                    <a:pt x="9204" y="13445"/>
                    <a:pt x="9013" y="14183"/>
                    <a:pt x="8561" y="15007"/>
                  </a:cubicBezTo>
                  <a:cubicBezTo>
                    <a:pt x="5782" y="14743"/>
                    <a:pt x="4921" y="13851"/>
                    <a:pt x="5978" y="12333"/>
                  </a:cubicBezTo>
                  <a:cubicBezTo>
                    <a:pt x="6374" y="11723"/>
                    <a:pt x="6902" y="11294"/>
                    <a:pt x="7550" y="11043"/>
                  </a:cubicBezTo>
                  <a:cubicBezTo>
                    <a:pt x="8007" y="10823"/>
                    <a:pt x="7762" y="10091"/>
                    <a:pt x="7323" y="10091"/>
                  </a:cubicBezTo>
                  <a:cubicBezTo>
                    <a:pt x="7272" y="10091"/>
                    <a:pt x="7218" y="10101"/>
                    <a:pt x="7163" y="10123"/>
                  </a:cubicBezTo>
                  <a:cubicBezTo>
                    <a:pt x="6798" y="10266"/>
                    <a:pt x="6423" y="10332"/>
                    <a:pt x="6052" y="10332"/>
                  </a:cubicBezTo>
                  <a:cubicBezTo>
                    <a:pt x="3900" y="10332"/>
                    <a:pt x="1849" y="8116"/>
                    <a:pt x="2315" y="5913"/>
                  </a:cubicBezTo>
                  <a:cubicBezTo>
                    <a:pt x="2661" y="4305"/>
                    <a:pt x="4515" y="3885"/>
                    <a:pt x="5882" y="3872"/>
                  </a:cubicBezTo>
                  <a:cubicBezTo>
                    <a:pt x="5891" y="3872"/>
                    <a:pt x="5900" y="3872"/>
                    <a:pt x="5909" y="3872"/>
                  </a:cubicBezTo>
                  <a:close/>
                  <a:moveTo>
                    <a:pt x="12817" y="11349"/>
                  </a:moveTo>
                  <a:cubicBezTo>
                    <a:pt x="12908" y="11517"/>
                    <a:pt x="13026" y="11672"/>
                    <a:pt x="13158" y="11818"/>
                  </a:cubicBezTo>
                  <a:cubicBezTo>
                    <a:pt x="13719" y="12675"/>
                    <a:pt x="14029" y="13687"/>
                    <a:pt x="14289" y="14671"/>
                  </a:cubicBezTo>
                  <a:cubicBezTo>
                    <a:pt x="14462" y="15313"/>
                    <a:pt x="14517" y="15969"/>
                    <a:pt x="14525" y="16629"/>
                  </a:cubicBezTo>
                  <a:cubicBezTo>
                    <a:pt x="14538" y="17635"/>
                    <a:pt x="13858" y="18405"/>
                    <a:pt x="13097" y="18405"/>
                  </a:cubicBezTo>
                  <a:cubicBezTo>
                    <a:pt x="12716" y="18405"/>
                    <a:pt x="12315" y="18212"/>
                    <a:pt x="11970" y="17760"/>
                  </a:cubicBezTo>
                  <a:cubicBezTo>
                    <a:pt x="10940" y="16402"/>
                    <a:pt x="10671" y="14461"/>
                    <a:pt x="10271" y="12797"/>
                  </a:cubicBezTo>
                  <a:cubicBezTo>
                    <a:pt x="10694" y="12789"/>
                    <a:pt x="11113" y="12665"/>
                    <a:pt x="11505" y="12469"/>
                  </a:cubicBezTo>
                  <a:cubicBezTo>
                    <a:pt x="11591" y="12980"/>
                    <a:pt x="11741" y="13481"/>
                    <a:pt x="11897" y="13973"/>
                  </a:cubicBezTo>
                  <a:cubicBezTo>
                    <a:pt x="12107" y="14648"/>
                    <a:pt x="12311" y="15322"/>
                    <a:pt x="12753" y="15878"/>
                  </a:cubicBezTo>
                  <a:cubicBezTo>
                    <a:pt x="12816" y="15958"/>
                    <a:pt x="12905" y="15992"/>
                    <a:pt x="12996" y="15992"/>
                  </a:cubicBezTo>
                  <a:cubicBezTo>
                    <a:pt x="13197" y="15992"/>
                    <a:pt x="13410" y="15827"/>
                    <a:pt x="13391" y="15613"/>
                  </a:cubicBezTo>
                  <a:cubicBezTo>
                    <a:pt x="13341" y="14948"/>
                    <a:pt x="13068" y="14338"/>
                    <a:pt x="12858" y="13709"/>
                  </a:cubicBezTo>
                  <a:cubicBezTo>
                    <a:pt x="12658" y="13121"/>
                    <a:pt x="12502" y="12520"/>
                    <a:pt x="12288" y="11937"/>
                  </a:cubicBezTo>
                  <a:cubicBezTo>
                    <a:pt x="12485" y="11759"/>
                    <a:pt x="12666" y="11563"/>
                    <a:pt x="12817" y="11349"/>
                  </a:cubicBezTo>
                  <a:close/>
                  <a:moveTo>
                    <a:pt x="12499" y="1"/>
                  </a:moveTo>
                  <a:cubicBezTo>
                    <a:pt x="11503" y="1"/>
                    <a:pt x="10588" y="781"/>
                    <a:pt x="9964" y="1593"/>
                  </a:cubicBezTo>
                  <a:cubicBezTo>
                    <a:pt x="8694" y="3252"/>
                    <a:pt x="9232" y="5494"/>
                    <a:pt x="9901" y="7334"/>
                  </a:cubicBezTo>
                  <a:cubicBezTo>
                    <a:pt x="9737" y="7334"/>
                    <a:pt x="9582" y="7353"/>
                    <a:pt x="9441" y="7399"/>
                  </a:cubicBezTo>
                  <a:cubicBezTo>
                    <a:pt x="9459" y="7362"/>
                    <a:pt x="9472" y="7321"/>
                    <a:pt x="9472" y="7271"/>
                  </a:cubicBezTo>
                  <a:cubicBezTo>
                    <a:pt x="9464" y="5193"/>
                    <a:pt x="8679" y="3425"/>
                    <a:pt x="6530" y="2938"/>
                  </a:cubicBezTo>
                  <a:cubicBezTo>
                    <a:pt x="6213" y="2867"/>
                    <a:pt x="5883" y="2832"/>
                    <a:pt x="5549" y="2832"/>
                  </a:cubicBezTo>
                  <a:cubicBezTo>
                    <a:pt x="4123" y="2832"/>
                    <a:pt x="2635" y="3473"/>
                    <a:pt x="1859" y="4633"/>
                  </a:cubicBezTo>
                  <a:cubicBezTo>
                    <a:pt x="0" y="7403"/>
                    <a:pt x="2629" y="10966"/>
                    <a:pt x="5590" y="11321"/>
                  </a:cubicBezTo>
                  <a:cubicBezTo>
                    <a:pt x="4328" y="12780"/>
                    <a:pt x="3791" y="14999"/>
                    <a:pt x="5613" y="16288"/>
                  </a:cubicBezTo>
                  <a:cubicBezTo>
                    <a:pt x="6193" y="16700"/>
                    <a:pt x="6738" y="16878"/>
                    <a:pt x="7237" y="16878"/>
                  </a:cubicBezTo>
                  <a:cubicBezTo>
                    <a:pt x="8340" y="16878"/>
                    <a:pt x="9212" y="16006"/>
                    <a:pt x="9714" y="14880"/>
                  </a:cubicBezTo>
                  <a:cubicBezTo>
                    <a:pt x="10237" y="16970"/>
                    <a:pt x="11131" y="19524"/>
                    <a:pt x="12876" y="19524"/>
                  </a:cubicBezTo>
                  <a:cubicBezTo>
                    <a:pt x="13033" y="19524"/>
                    <a:pt x="13197" y="19503"/>
                    <a:pt x="13368" y="19459"/>
                  </a:cubicBezTo>
                  <a:cubicBezTo>
                    <a:pt x="16235" y="18725"/>
                    <a:pt x="15770" y="15272"/>
                    <a:pt x="14721" y="12743"/>
                  </a:cubicBezTo>
                  <a:lnTo>
                    <a:pt x="14721" y="12743"/>
                  </a:lnTo>
                  <a:cubicBezTo>
                    <a:pt x="15172" y="12881"/>
                    <a:pt x="15654" y="12953"/>
                    <a:pt x="16128" y="12953"/>
                  </a:cubicBezTo>
                  <a:cubicBezTo>
                    <a:pt x="17712" y="12953"/>
                    <a:pt x="19195" y="12151"/>
                    <a:pt x="19055" y="10369"/>
                  </a:cubicBezTo>
                  <a:cubicBezTo>
                    <a:pt x="18883" y="8213"/>
                    <a:pt x="17283" y="7247"/>
                    <a:pt x="15508" y="7247"/>
                  </a:cubicBezTo>
                  <a:cubicBezTo>
                    <a:pt x="14928" y="7247"/>
                    <a:pt x="14329" y="7350"/>
                    <a:pt x="13756" y="7549"/>
                  </a:cubicBezTo>
                  <a:cubicBezTo>
                    <a:pt x="14990" y="5221"/>
                    <a:pt x="15993" y="2022"/>
                    <a:pt x="13688" y="400"/>
                  </a:cubicBezTo>
                  <a:cubicBezTo>
                    <a:pt x="13288" y="119"/>
                    <a:pt x="12887" y="1"/>
                    <a:pt x="12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8"/>
            <p:cNvSpPr/>
            <p:nvPr/>
          </p:nvSpPr>
          <p:spPr>
            <a:xfrm>
              <a:off x="5598224" y="219677"/>
              <a:ext cx="216819" cy="220524"/>
            </a:xfrm>
            <a:custGeom>
              <a:avLst/>
              <a:gdLst/>
              <a:ahLst/>
              <a:cxnLst/>
              <a:rect l="l" t="t" r="r" b="b"/>
              <a:pathLst>
                <a:path w="19196" h="19524" extrusionOk="0">
                  <a:moveTo>
                    <a:pt x="12499" y="1024"/>
                  </a:moveTo>
                  <a:cubicBezTo>
                    <a:pt x="12732" y="1024"/>
                    <a:pt x="12974" y="1075"/>
                    <a:pt x="13223" y="1189"/>
                  </a:cubicBezTo>
                  <a:cubicBezTo>
                    <a:pt x="14107" y="1593"/>
                    <a:pt x="14138" y="2592"/>
                    <a:pt x="14120" y="3366"/>
                  </a:cubicBezTo>
                  <a:cubicBezTo>
                    <a:pt x="14092" y="4961"/>
                    <a:pt x="13263" y="6638"/>
                    <a:pt x="12416" y="8028"/>
                  </a:cubicBezTo>
                  <a:cubicBezTo>
                    <a:pt x="12294" y="7891"/>
                    <a:pt x="12151" y="7777"/>
                    <a:pt x="12010" y="7672"/>
                  </a:cubicBezTo>
                  <a:cubicBezTo>
                    <a:pt x="12202" y="7139"/>
                    <a:pt x="12384" y="6606"/>
                    <a:pt x="12548" y="6064"/>
                  </a:cubicBezTo>
                  <a:cubicBezTo>
                    <a:pt x="12803" y="5216"/>
                    <a:pt x="13154" y="4350"/>
                    <a:pt x="13122" y="3458"/>
                  </a:cubicBezTo>
                  <a:cubicBezTo>
                    <a:pt x="13114" y="3245"/>
                    <a:pt x="12951" y="3122"/>
                    <a:pt x="12782" y="3122"/>
                  </a:cubicBezTo>
                  <a:cubicBezTo>
                    <a:pt x="12672" y="3122"/>
                    <a:pt x="12560" y="3173"/>
                    <a:pt x="12485" y="3284"/>
                  </a:cubicBezTo>
                  <a:cubicBezTo>
                    <a:pt x="12047" y="3931"/>
                    <a:pt x="11897" y="4705"/>
                    <a:pt x="11687" y="5453"/>
                  </a:cubicBezTo>
                  <a:cubicBezTo>
                    <a:pt x="11509" y="6068"/>
                    <a:pt x="11337" y="6688"/>
                    <a:pt x="11163" y="7307"/>
                  </a:cubicBezTo>
                  <a:cubicBezTo>
                    <a:pt x="11068" y="7289"/>
                    <a:pt x="10976" y="7271"/>
                    <a:pt x="10876" y="7266"/>
                  </a:cubicBezTo>
                  <a:cubicBezTo>
                    <a:pt x="10521" y="6182"/>
                    <a:pt x="10248" y="5088"/>
                    <a:pt x="10170" y="3936"/>
                  </a:cubicBezTo>
                  <a:cubicBezTo>
                    <a:pt x="10096" y="2813"/>
                    <a:pt x="11123" y="1024"/>
                    <a:pt x="12499" y="1024"/>
                  </a:cubicBezTo>
                  <a:close/>
                  <a:moveTo>
                    <a:pt x="10931" y="8324"/>
                  </a:moveTo>
                  <a:cubicBezTo>
                    <a:pt x="10973" y="8519"/>
                    <a:pt x="11152" y="8629"/>
                    <a:pt x="11338" y="8629"/>
                  </a:cubicBezTo>
                  <a:cubicBezTo>
                    <a:pt x="11434" y="8629"/>
                    <a:pt x="11532" y="8599"/>
                    <a:pt x="11614" y="8537"/>
                  </a:cubicBezTo>
                  <a:cubicBezTo>
                    <a:pt x="11632" y="8551"/>
                    <a:pt x="11655" y="8564"/>
                    <a:pt x="11673" y="8579"/>
                  </a:cubicBezTo>
                  <a:cubicBezTo>
                    <a:pt x="12357" y="9111"/>
                    <a:pt x="12435" y="9882"/>
                    <a:pt x="12079" y="10633"/>
                  </a:cubicBezTo>
                  <a:cubicBezTo>
                    <a:pt x="11778" y="11268"/>
                    <a:pt x="11019" y="11764"/>
                    <a:pt x="10313" y="11764"/>
                  </a:cubicBezTo>
                  <a:cubicBezTo>
                    <a:pt x="9920" y="11764"/>
                    <a:pt x="9543" y="11610"/>
                    <a:pt x="9272" y="11239"/>
                  </a:cubicBezTo>
                  <a:cubicBezTo>
                    <a:pt x="8672" y="10410"/>
                    <a:pt x="8925" y="8330"/>
                    <a:pt x="10079" y="8330"/>
                  </a:cubicBezTo>
                  <a:cubicBezTo>
                    <a:pt x="10213" y="8330"/>
                    <a:pt x="10359" y="8358"/>
                    <a:pt x="10517" y="8419"/>
                  </a:cubicBezTo>
                  <a:cubicBezTo>
                    <a:pt x="10565" y="8438"/>
                    <a:pt x="10612" y="8447"/>
                    <a:pt x="10657" y="8447"/>
                  </a:cubicBezTo>
                  <a:cubicBezTo>
                    <a:pt x="10749" y="8447"/>
                    <a:pt x="10831" y="8410"/>
                    <a:pt x="10899" y="8351"/>
                  </a:cubicBezTo>
                  <a:cubicBezTo>
                    <a:pt x="10908" y="8341"/>
                    <a:pt x="10917" y="8333"/>
                    <a:pt x="10931" y="8324"/>
                  </a:cubicBezTo>
                  <a:close/>
                  <a:moveTo>
                    <a:pt x="15541" y="8182"/>
                  </a:moveTo>
                  <a:cubicBezTo>
                    <a:pt x="15871" y="8182"/>
                    <a:pt x="16205" y="8215"/>
                    <a:pt x="16540" y="8282"/>
                  </a:cubicBezTo>
                  <a:cubicBezTo>
                    <a:pt x="18472" y="8669"/>
                    <a:pt x="18285" y="11048"/>
                    <a:pt x="16672" y="11700"/>
                  </a:cubicBezTo>
                  <a:cubicBezTo>
                    <a:pt x="16366" y="11823"/>
                    <a:pt x="16038" y="11884"/>
                    <a:pt x="15712" y="11884"/>
                  </a:cubicBezTo>
                  <a:cubicBezTo>
                    <a:pt x="14919" y="11884"/>
                    <a:pt x="14137" y="11523"/>
                    <a:pt x="13701" y="10825"/>
                  </a:cubicBezTo>
                  <a:cubicBezTo>
                    <a:pt x="13583" y="10658"/>
                    <a:pt x="13421" y="10589"/>
                    <a:pt x="13263" y="10589"/>
                  </a:cubicBezTo>
                  <a:cubicBezTo>
                    <a:pt x="13231" y="10589"/>
                    <a:pt x="13199" y="10592"/>
                    <a:pt x="13168" y="10597"/>
                  </a:cubicBezTo>
                  <a:cubicBezTo>
                    <a:pt x="13300" y="10068"/>
                    <a:pt x="13223" y="9481"/>
                    <a:pt x="12999" y="8947"/>
                  </a:cubicBezTo>
                  <a:cubicBezTo>
                    <a:pt x="13767" y="8434"/>
                    <a:pt x="14639" y="8182"/>
                    <a:pt x="15541" y="8182"/>
                  </a:cubicBezTo>
                  <a:close/>
                  <a:moveTo>
                    <a:pt x="5909" y="3872"/>
                  </a:moveTo>
                  <a:cubicBezTo>
                    <a:pt x="7869" y="3872"/>
                    <a:pt x="8377" y="5875"/>
                    <a:pt x="8948" y="7344"/>
                  </a:cubicBezTo>
                  <a:cubicBezTo>
                    <a:pt x="8986" y="7439"/>
                    <a:pt x="9068" y="7498"/>
                    <a:pt x="9158" y="7521"/>
                  </a:cubicBezTo>
                  <a:cubicBezTo>
                    <a:pt x="8812" y="7708"/>
                    <a:pt x="8538" y="8032"/>
                    <a:pt x="8347" y="8428"/>
                  </a:cubicBezTo>
                  <a:cubicBezTo>
                    <a:pt x="7905" y="8041"/>
                    <a:pt x="7373" y="7727"/>
                    <a:pt x="6940" y="7367"/>
                  </a:cubicBezTo>
                  <a:cubicBezTo>
                    <a:pt x="6261" y="6806"/>
                    <a:pt x="5618" y="6213"/>
                    <a:pt x="4871" y="5744"/>
                  </a:cubicBezTo>
                  <a:cubicBezTo>
                    <a:pt x="4805" y="5703"/>
                    <a:pt x="4739" y="5686"/>
                    <a:pt x="4677" y="5686"/>
                  </a:cubicBezTo>
                  <a:cubicBezTo>
                    <a:pt x="4378" y="5686"/>
                    <a:pt x="4153" y="6094"/>
                    <a:pt x="4402" y="6350"/>
                  </a:cubicBezTo>
                  <a:cubicBezTo>
                    <a:pt x="4984" y="6957"/>
                    <a:pt x="5618" y="7504"/>
                    <a:pt x="6246" y="8059"/>
                  </a:cubicBezTo>
                  <a:cubicBezTo>
                    <a:pt x="6761" y="8515"/>
                    <a:pt x="7367" y="9157"/>
                    <a:pt x="8033" y="9454"/>
                  </a:cubicBezTo>
                  <a:cubicBezTo>
                    <a:pt x="7882" y="10442"/>
                    <a:pt x="8097" y="11540"/>
                    <a:pt x="8740" y="12179"/>
                  </a:cubicBezTo>
                  <a:cubicBezTo>
                    <a:pt x="8876" y="12315"/>
                    <a:pt x="9026" y="12425"/>
                    <a:pt x="9177" y="12511"/>
                  </a:cubicBezTo>
                  <a:lnTo>
                    <a:pt x="9177" y="12515"/>
                  </a:lnTo>
                  <a:cubicBezTo>
                    <a:pt x="9204" y="13445"/>
                    <a:pt x="9013" y="14183"/>
                    <a:pt x="8561" y="15007"/>
                  </a:cubicBezTo>
                  <a:cubicBezTo>
                    <a:pt x="5782" y="14743"/>
                    <a:pt x="4921" y="13851"/>
                    <a:pt x="5978" y="12333"/>
                  </a:cubicBezTo>
                  <a:cubicBezTo>
                    <a:pt x="6374" y="11723"/>
                    <a:pt x="6902" y="11294"/>
                    <a:pt x="7550" y="11043"/>
                  </a:cubicBezTo>
                  <a:cubicBezTo>
                    <a:pt x="8007" y="10823"/>
                    <a:pt x="7762" y="10091"/>
                    <a:pt x="7323" y="10091"/>
                  </a:cubicBezTo>
                  <a:cubicBezTo>
                    <a:pt x="7272" y="10091"/>
                    <a:pt x="7218" y="10101"/>
                    <a:pt x="7163" y="10123"/>
                  </a:cubicBezTo>
                  <a:cubicBezTo>
                    <a:pt x="6798" y="10266"/>
                    <a:pt x="6423" y="10332"/>
                    <a:pt x="6052" y="10332"/>
                  </a:cubicBezTo>
                  <a:cubicBezTo>
                    <a:pt x="3900" y="10332"/>
                    <a:pt x="1849" y="8116"/>
                    <a:pt x="2315" y="5913"/>
                  </a:cubicBezTo>
                  <a:cubicBezTo>
                    <a:pt x="2661" y="4305"/>
                    <a:pt x="4515" y="3885"/>
                    <a:pt x="5882" y="3872"/>
                  </a:cubicBezTo>
                  <a:cubicBezTo>
                    <a:pt x="5891" y="3872"/>
                    <a:pt x="5900" y="3872"/>
                    <a:pt x="5909" y="3872"/>
                  </a:cubicBezTo>
                  <a:close/>
                  <a:moveTo>
                    <a:pt x="12817" y="11349"/>
                  </a:moveTo>
                  <a:cubicBezTo>
                    <a:pt x="12908" y="11517"/>
                    <a:pt x="13026" y="11672"/>
                    <a:pt x="13158" y="11818"/>
                  </a:cubicBezTo>
                  <a:cubicBezTo>
                    <a:pt x="13719" y="12675"/>
                    <a:pt x="14029" y="13687"/>
                    <a:pt x="14289" y="14671"/>
                  </a:cubicBezTo>
                  <a:cubicBezTo>
                    <a:pt x="14462" y="15313"/>
                    <a:pt x="14517" y="15969"/>
                    <a:pt x="14525" y="16629"/>
                  </a:cubicBezTo>
                  <a:cubicBezTo>
                    <a:pt x="14538" y="17635"/>
                    <a:pt x="13858" y="18405"/>
                    <a:pt x="13097" y="18405"/>
                  </a:cubicBezTo>
                  <a:cubicBezTo>
                    <a:pt x="12716" y="18405"/>
                    <a:pt x="12315" y="18212"/>
                    <a:pt x="11970" y="17760"/>
                  </a:cubicBezTo>
                  <a:cubicBezTo>
                    <a:pt x="10940" y="16402"/>
                    <a:pt x="10671" y="14461"/>
                    <a:pt x="10271" y="12797"/>
                  </a:cubicBezTo>
                  <a:cubicBezTo>
                    <a:pt x="10694" y="12789"/>
                    <a:pt x="11113" y="12665"/>
                    <a:pt x="11505" y="12469"/>
                  </a:cubicBezTo>
                  <a:cubicBezTo>
                    <a:pt x="11591" y="12980"/>
                    <a:pt x="11741" y="13481"/>
                    <a:pt x="11897" y="13973"/>
                  </a:cubicBezTo>
                  <a:cubicBezTo>
                    <a:pt x="12107" y="14648"/>
                    <a:pt x="12311" y="15322"/>
                    <a:pt x="12753" y="15878"/>
                  </a:cubicBezTo>
                  <a:cubicBezTo>
                    <a:pt x="12816" y="15958"/>
                    <a:pt x="12905" y="15992"/>
                    <a:pt x="12996" y="15992"/>
                  </a:cubicBezTo>
                  <a:cubicBezTo>
                    <a:pt x="13197" y="15992"/>
                    <a:pt x="13410" y="15827"/>
                    <a:pt x="13391" y="15613"/>
                  </a:cubicBezTo>
                  <a:cubicBezTo>
                    <a:pt x="13341" y="14948"/>
                    <a:pt x="13068" y="14338"/>
                    <a:pt x="12858" y="13709"/>
                  </a:cubicBezTo>
                  <a:cubicBezTo>
                    <a:pt x="12658" y="13121"/>
                    <a:pt x="12502" y="12520"/>
                    <a:pt x="12288" y="11937"/>
                  </a:cubicBezTo>
                  <a:cubicBezTo>
                    <a:pt x="12485" y="11759"/>
                    <a:pt x="12666" y="11563"/>
                    <a:pt x="12817" y="11349"/>
                  </a:cubicBezTo>
                  <a:close/>
                  <a:moveTo>
                    <a:pt x="12499" y="1"/>
                  </a:moveTo>
                  <a:cubicBezTo>
                    <a:pt x="11503" y="1"/>
                    <a:pt x="10588" y="781"/>
                    <a:pt x="9964" y="1593"/>
                  </a:cubicBezTo>
                  <a:cubicBezTo>
                    <a:pt x="8694" y="3252"/>
                    <a:pt x="9232" y="5494"/>
                    <a:pt x="9901" y="7334"/>
                  </a:cubicBezTo>
                  <a:cubicBezTo>
                    <a:pt x="9737" y="7334"/>
                    <a:pt x="9582" y="7353"/>
                    <a:pt x="9441" y="7399"/>
                  </a:cubicBezTo>
                  <a:cubicBezTo>
                    <a:pt x="9459" y="7362"/>
                    <a:pt x="9472" y="7321"/>
                    <a:pt x="9472" y="7271"/>
                  </a:cubicBezTo>
                  <a:cubicBezTo>
                    <a:pt x="9464" y="5193"/>
                    <a:pt x="8679" y="3425"/>
                    <a:pt x="6530" y="2938"/>
                  </a:cubicBezTo>
                  <a:cubicBezTo>
                    <a:pt x="6213" y="2867"/>
                    <a:pt x="5883" y="2832"/>
                    <a:pt x="5549" y="2832"/>
                  </a:cubicBezTo>
                  <a:cubicBezTo>
                    <a:pt x="4123" y="2832"/>
                    <a:pt x="2635" y="3473"/>
                    <a:pt x="1859" y="4633"/>
                  </a:cubicBezTo>
                  <a:cubicBezTo>
                    <a:pt x="0" y="7403"/>
                    <a:pt x="2629" y="10966"/>
                    <a:pt x="5590" y="11321"/>
                  </a:cubicBezTo>
                  <a:cubicBezTo>
                    <a:pt x="4328" y="12780"/>
                    <a:pt x="3791" y="14999"/>
                    <a:pt x="5613" y="16288"/>
                  </a:cubicBezTo>
                  <a:cubicBezTo>
                    <a:pt x="6193" y="16700"/>
                    <a:pt x="6738" y="16878"/>
                    <a:pt x="7237" y="16878"/>
                  </a:cubicBezTo>
                  <a:cubicBezTo>
                    <a:pt x="8340" y="16878"/>
                    <a:pt x="9212" y="16006"/>
                    <a:pt x="9714" y="14880"/>
                  </a:cubicBezTo>
                  <a:cubicBezTo>
                    <a:pt x="10237" y="16970"/>
                    <a:pt x="11131" y="19524"/>
                    <a:pt x="12876" y="19524"/>
                  </a:cubicBezTo>
                  <a:cubicBezTo>
                    <a:pt x="13033" y="19524"/>
                    <a:pt x="13197" y="19503"/>
                    <a:pt x="13368" y="19459"/>
                  </a:cubicBezTo>
                  <a:cubicBezTo>
                    <a:pt x="16235" y="18725"/>
                    <a:pt x="15770" y="15272"/>
                    <a:pt x="14721" y="12743"/>
                  </a:cubicBezTo>
                  <a:lnTo>
                    <a:pt x="14721" y="12743"/>
                  </a:lnTo>
                  <a:cubicBezTo>
                    <a:pt x="15172" y="12881"/>
                    <a:pt x="15654" y="12953"/>
                    <a:pt x="16128" y="12953"/>
                  </a:cubicBezTo>
                  <a:cubicBezTo>
                    <a:pt x="17712" y="12953"/>
                    <a:pt x="19195" y="12151"/>
                    <a:pt x="19055" y="10369"/>
                  </a:cubicBezTo>
                  <a:cubicBezTo>
                    <a:pt x="18883" y="8213"/>
                    <a:pt x="17283" y="7247"/>
                    <a:pt x="15508" y="7247"/>
                  </a:cubicBezTo>
                  <a:cubicBezTo>
                    <a:pt x="14928" y="7247"/>
                    <a:pt x="14329" y="7350"/>
                    <a:pt x="13756" y="7549"/>
                  </a:cubicBezTo>
                  <a:cubicBezTo>
                    <a:pt x="14990" y="5221"/>
                    <a:pt x="15993" y="2022"/>
                    <a:pt x="13688" y="400"/>
                  </a:cubicBezTo>
                  <a:cubicBezTo>
                    <a:pt x="13288" y="119"/>
                    <a:pt x="12887" y="1"/>
                    <a:pt x="12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3" name="Google Shape;1173;p78"/>
            <p:cNvGrpSpPr/>
            <p:nvPr/>
          </p:nvGrpSpPr>
          <p:grpSpPr>
            <a:xfrm rot="-832081">
              <a:off x="6888843" y="2038702"/>
              <a:ext cx="939232" cy="1319870"/>
              <a:chOff x="1243187" y="482882"/>
              <a:chExt cx="848552" cy="1192336"/>
            </a:xfrm>
          </p:grpSpPr>
          <p:sp>
            <p:nvSpPr>
              <p:cNvPr id="1174" name="Google Shape;1174;p78"/>
              <p:cNvSpPr/>
              <p:nvPr/>
            </p:nvSpPr>
            <p:spPr>
              <a:xfrm>
                <a:off x="1304077" y="910356"/>
                <a:ext cx="717411" cy="612759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5" name="Google Shape;1175;p78"/>
              <p:cNvGrpSpPr/>
              <p:nvPr/>
            </p:nvGrpSpPr>
            <p:grpSpPr>
              <a:xfrm>
                <a:off x="1243187" y="482882"/>
                <a:ext cx="848552" cy="1192336"/>
                <a:chOff x="1768237" y="656117"/>
                <a:chExt cx="803933" cy="1129641"/>
              </a:xfrm>
            </p:grpSpPr>
            <p:sp>
              <p:nvSpPr>
                <p:cNvPr id="1176" name="Google Shape;1176;p78"/>
                <p:cNvSpPr/>
                <p:nvPr/>
              </p:nvSpPr>
              <p:spPr>
                <a:xfrm>
                  <a:off x="1768237" y="656117"/>
                  <a:ext cx="803933" cy="1129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15" h="48639" extrusionOk="0">
                      <a:moveTo>
                        <a:pt x="23898" y="544"/>
                      </a:moveTo>
                      <a:cubicBezTo>
                        <a:pt x="24303" y="2103"/>
                        <a:pt x="24417" y="3756"/>
                        <a:pt x="24190" y="5356"/>
                      </a:cubicBezTo>
                      <a:cubicBezTo>
                        <a:pt x="24162" y="5342"/>
                        <a:pt x="24131" y="5333"/>
                        <a:pt x="24099" y="5333"/>
                      </a:cubicBezTo>
                      <a:cubicBezTo>
                        <a:pt x="23679" y="5346"/>
                        <a:pt x="23279" y="5724"/>
                        <a:pt x="22905" y="5880"/>
                      </a:cubicBezTo>
                      <a:cubicBezTo>
                        <a:pt x="22595" y="6006"/>
                        <a:pt x="22299" y="6149"/>
                        <a:pt x="22021" y="6317"/>
                      </a:cubicBezTo>
                      <a:cubicBezTo>
                        <a:pt x="22381" y="5684"/>
                        <a:pt x="22709" y="5036"/>
                        <a:pt x="22968" y="4339"/>
                      </a:cubicBezTo>
                      <a:cubicBezTo>
                        <a:pt x="23361" y="3278"/>
                        <a:pt x="23798" y="1870"/>
                        <a:pt x="23711" y="736"/>
                      </a:cubicBezTo>
                      <a:cubicBezTo>
                        <a:pt x="23706" y="690"/>
                        <a:pt x="23683" y="658"/>
                        <a:pt x="23652" y="644"/>
                      </a:cubicBezTo>
                      <a:cubicBezTo>
                        <a:pt x="23734" y="603"/>
                        <a:pt x="23811" y="566"/>
                        <a:pt x="23898" y="544"/>
                      </a:cubicBezTo>
                      <a:close/>
                      <a:moveTo>
                        <a:pt x="23483" y="744"/>
                      </a:moveTo>
                      <a:lnTo>
                        <a:pt x="23483" y="744"/>
                      </a:lnTo>
                      <a:cubicBezTo>
                        <a:pt x="23042" y="1842"/>
                        <a:pt x="22873" y="3081"/>
                        <a:pt x="22495" y="4208"/>
                      </a:cubicBezTo>
                      <a:cubicBezTo>
                        <a:pt x="22213" y="5059"/>
                        <a:pt x="21765" y="5848"/>
                        <a:pt x="21301" y="6613"/>
                      </a:cubicBezTo>
                      <a:cubicBezTo>
                        <a:pt x="21338" y="6313"/>
                        <a:pt x="21342" y="5998"/>
                        <a:pt x="21328" y="5661"/>
                      </a:cubicBezTo>
                      <a:cubicBezTo>
                        <a:pt x="21301" y="5095"/>
                        <a:pt x="21311" y="4431"/>
                        <a:pt x="21164" y="3852"/>
                      </a:cubicBezTo>
                      <a:cubicBezTo>
                        <a:pt x="21351" y="3583"/>
                        <a:pt x="21534" y="3314"/>
                        <a:pt x="21711" y="3036"/>
                      </a:cubicBezTo>
                      <a:cubicBezTo>
                        <a:pt x="22093" y="2431"/>
                        <a:pt x="22727" y="1250"/>
                        <a:pt x="23483" y="744"/>
                      </a:cubicBezTo>
                      <a:close/>
                      <a:moveTo>
                        <a:pt x="20758" y="4431"/>
                      </a:moveTo>
                      <a:cubicBezTo>
                        <a:pt x="20786" y="4744"/>
                        <a:pt x="20850" y="5059"/>
                        <a:pt x="20877" y="5360"/>
                      </a:cubicBezTo>
                      <a:cubicBezTo>
                        <a:pt x="20945" y="6057"/>
                        <a:pt x="20918" y="6744"/>
                        <a:pt x="20800" y="7428"/>
                      </a:cubicBezTo>
                      <a:cubicBezTo>
                        <a:pt x="20690" y="7606"/>
                        <a:pt x="20586" y="7779"/>
                        <a:pt x="20485" y="7953"/>
                      </a:cubicBezTo>
                      <a:cubicBezTo>
                        <a:pt x="20253" y="8349"/>
                        <a:pt x="20011" y="8759"/>
                        <a:pt x="19780" y="9183"/>
                      </a:cubicBezTo>
                      <a:cubicBezTo>
                        <a:pt x="19788" y="8759"/>
                        <a:pt x="19797" y="8330"/>
                        <a:pt x="19820" y="7907"/>
                      </a:cubicBezTo>
                      <a:cubicBezTo>
                        <a:pt x="19866" y="7182"/>
                        <a:pt x="19984" y="6426"/>
                        <a:pt x="19883" y="5701"/>
                      </a:cubicBezTo>
                      <a:cubicBezTo>
                        <a:pt x="20167" y="5274"/>
                        <a:pt x="20467" y="4854"/>
                        <a:pt x="20758" y="4431"/>
                      </a:cubicBezTo>
                      <a:close/>
                      <a:moveTo>
                        <a:pt x="24037" y="5760"/>
                      </a:moveTo>
                      <a:lnTo>
                        <a:pt x="24037" y="5760"/>
                      </a:lnTo>
                      <a:cubicBezTo>
                        <a:pt x="24051" y="5768"/>
                        <a:pt x="24066" y="5774"/>
                        <a:pt x="24083" y="5774"/>
                      </a:cubicBezTo>
                      <a:cubicBezTo>
                        <a:pt x="24091" y="5774"/>
                        <a:pt x="24099" y="5772"/>
                        <a:pt x="24108" y="5770"/>
                      </a:cubicBezTo>
                      <a:cubicBezTo>
                        <a:pt x="24112" y="5770"/>
                        <a:pt x="24121" y="5766"/>
                        <a:pt x="24126" y="5766"/>
                      </a:cubicBezTo>
                      <a:cubicBezTo>
                        <a:pt x="23971" y="6608"/>
                        <a:pt x="23721" y="7433"/>
                        <a:pt x="23365" y="8212"/>
                      </a:cubicBezTo>
                      <a:cubicBezTo>
                        <a:pt x="22340" y="8298"/>
                        <a:pt x="21242" y="8986"/>
                        <a:pt x="20326" y="9328"/>
                      </a:cubicBezTo>
                      <a:cubicBezTo>
                        <a:pt x="20231" y="9365"/>
                        <a:pt x="20256" y="9501"/>
                        <a:pt x="20344" y="9501"/>
                      </a:cubicBezTo>
                      <a:cubicBezTo>
                        <a:pt x="20352" y="9501"/>
                        <a:pt x="20361" y="9500"/>
                        <a:pt x="20371" y="9497"/>
                      </a:cubicBezTo>
                      <a:cubicBezTo>
                        <a:pt x="20964" y="9314"/>
                        <a:pt x="21561" y="9156"/>
                        <a:pt x="22148" y="8954"/>
                      </a:cubicBezTo>
                      <a:cubicBezTo>
                        <a:pt x="22463" y="8850"/>
                        <a:pt x="22804" y="8777"/>
                        <a:pt x="23132" y="8685"/>
                      </a:cubicBezTo>
                      <a:lnTo>
                        <a:pt x="23132" y="8685"/>
                      </a:lnTo>
                      <a:cubicBezTo>
                        <a:pt x="22444" y="9976"/>
                        <a:pt x="21256" y="10918"/>
                        <a:pt x="20152" y="11848"/>
                      </a:cubicBezTo>
                      <a:cubicBezTo>
                        <a:pt x="19688" y="12245"/>
                        <a:pt x="19123" y="12687"/>
                        <a:pt x="18659" y="13187"/>
                      </a:cubicBezTo>
                      <a:cubicBezTo>
                        <a:pt x="18877" y="12458"/>
                        <a:pt x="19114" y="11734"/>
                        <a:pt x="19424" y="11028"/>
                      </a:cubicBezTo>
                      <a:cubicBezTo>
                        <a:pt x="19984" y="9757"/>
                        <a:pt x="20695" y="8559"/>
                        <a:pt x="21401" y="7369"/>
                      </a:cubicBezTo>
                      <a:cubicBezTo>
                        <a:pt x="21475" y="7246"/>
                        <a:pt x="21547" y="7127"/>
                        <a:pt x="21620" y="7009"/>
                      </a:cubicBezTo>
                      <a:cubicBezTo>
                        <a:pt x="22076" y="6754"/>
                        <a:pt x="22522" y="6481"/>
                        <a:pt x="23014" y="6280"/>
                      </a:cubicBezTo>
                      <a:cubicBezTo>
                        <a:pt x="23246" y="6189"/>
                        <a:pt x="23437" y="6107"/>
                        <a:pt x="23643" y="5975"/>
                      </a:cubicBezTo>
                      <a:cubicBezTo>
                        <a:pt x="23729" y="5916"/>
                        <a:pt x="23826" y="5870"/>
                        <a:pt x="23916" y="5825"/>
                      </a:cubicBezTo>
                      <a:cubicBezTo>
                        <a:pt x="23998" y="5783"/>
                        <a:pt x="24039" y="5775"/>
                        <a:pt x="24057" y="5770"/>
                      </a:cubicBezTo>
                      <a:cubicBezTo>
                        <a:pt x="24051" y="5770"/>
                        <a:pt x="24045" y="5765"/>
                        <a:pt x="24037" y="5760"/>
                      </a:cubicBezTo>
                      <a:close/>
                      <a:moveTo>
                        <a:pt x="19524" y="6267"/>
                      </a:moveTo>
                      <a:lnTo>
                        <a:pt x="19524" y="6267"/>
                      </a:lnTo>
                      <a:cubicBezTo>
                        <a:pt x="19479" y="6813"/>
                        <a:pt x="19483" y="7369"/>
                        <a:pt x="19456" y="7907"/>
                      </a:cubicBezTo>
                      <a:cubicBezTo>
                        <a:pt x="19424" y="8536"/>
                        <a:pt x="19387" y="9169"/>
                        <a:pt x="19446" y="9793"/>
                      </a:cubicBezTo>
                      <a:cubicBezTo>
                        <a:pt x="18731" y="11156"/>
                        <a:pt x="18116" y="12636"/>
                        <a:pt x="17993" y="14113"/>
                      </a:cubicBezTo>
                      <a:cubicBezTo>
                        <a:pt x="17980" y="14144"/>
                        <a:pt x="17961" y="14176"/>
                        <a:pt x="17948" y="14208"/>
                      </a:cubicBezTo>
                      <a:cubicBezTo>
                        <a:pt x="17938" y="14153"/>
                        <a:pt x="17925" y="14098"/>
                        <a:pt x="17915" y="14044"/>
                      </a:cubicBezTo>
                      <a:cubicBezTo>
                        <a:pt x="17852" y="13219"/>
                        <a:pt x="17860" y="12376"/>
                        <a:pt x="17883" y="11602"/>
                      </a:cubicBezTo>
                      <a:cubicBezTo>
                        <a:pt x="17929" y="9720"/>
                        <a:pt x="18476" y="8021"/>
                        <a:pt x="19437" y="6412"/>
                      </a:cubicBezTo>
                      <a:cubicBezTo>
                        <a:pt x="19465" y="6362"/>
                        <a:pt x="19496" y="6317"/>
                        <a:pt x="19524" y="6267"/>
                      </a:cubicBezTo>
                      <a:close/>
                      <a:moveTo>
                        <a:pt x="10115" y="8075"/>
                      </a:moveTo>
                      <a:lnTo>
                        <a:pt x="10115" y="8075"/>
                      </a:lnTo>
                      <a:cubicBezTo>
                        <a:pt x="10899" y="8353"/>
                        <a:pt x="11578" y="8918"/>
                        <a:pt x="12256" y="9374"/>
                      </a:cubicBezTo>
                      <a:cubicBezTo>
                        <a:pt x="13232" y="10035"/>
                        <a:pt x="14098" y="10769"/>
                        <a:pt x="14895" y="11638"/>
                      </a:cubicBezTo>
                      <a:cubicBezTo>
                        <a:pt x="16344" y="13210"/>
                        <a:pt x="17068" y="15092"/>
                        <a:pt x="17778" y="17042"/>
                      </a:cubicBezTo>
                      <a:lnTo>
                        <a:pt x="17778" y="17061"/>
                      </a:lnTo>
                      <a:cubicBezTo>
                        <a:pt x="17505" y="16504"/>
                        <a:pt x="17200" y="15980"/>
                        <a:pt x="16758" y="15484"/>
                      </a:cubicBezTo>
                      <a:cubicBezTo>
                        <a:pt x="16020" y="14651"/>
                        <a:pt x="14950" y="14131"/>
                        <a:pt x="14129" y="13383"/>
                      </a:cubicBezTo>
                      <a:cubicBezTo>
                        <a:pt x="13145" y="12481"/>
                        <a:pt x="12325" y="11397"/>
                        <a:pt x="11627" y="10258"/>
                      </a:cubicBezTo>
                      <a:cubicBezTo>
                        <a:pt x="11305" y="9734"/>
                        <a:pt x="10912" y="9246"/>
                        <a:pt x="10548" y="8750"/>
                      </a:cubicBezTo>
                      <a:cubicBezTo>
                        <a:pt x="10388" y="8536"/>
                        <a:pt x="10261" y="8298"/>
                        <a:pt x="10115" y="8075"/>
                      </a:cubicBezTo>
                      <a:close/>
                      <a:moveTo>
                        <a:pt x="10060" y="8964"/>
                      </a:moveTo>
                      <a:cubicBezTo>
                        <a:pt x="10384" y="9419"/>
                        <a:pt x="10785" y="9848"/>
                        <a:pt x="11059" y="10235"/>
                      </a:cubicBezTo>
                      <a:cubicBezTo>
                        <a:pt x="11732" y="11201"/>
                        <a:pt x="12344" y="12157"/>
                        <a:pt x="13141" y="13032"/>
                      </a:cubicBezTo>
                      <a:cubicBezTo>
                        <a:pt x="13892" y="13862"/>
                        <a:pt x="14771" y="14477"/>
                        <a:pt x="15679" y="15120"/>
                      </a:cubicBezTo>
                      <a:cubicBezTo>
                        <a:pt x="16708" y="15853"/>
                        <a:pt x="17324" y="16838"/>
                        <a:pt x="17888" y="17921"/>
                      </a:cubicBezTo>
                      <a:cubicBezTo>
                        <a:pt x="17898" y="18003"/>
                        <a:pt x="17906" y="18081"/>
                        <a:pt x="17915" y="18163"/>
                      </a:cubicBezTo>
                      <a:cubicBezTo>
                        <a:pt x="17282" y="17366"/>
                        <a:pt x="16248" y="16783"/>
                        <a:pt x="15460" y="16163"/>
                      </a:cubicBezTo>
                      <a:cubicBezTo>
                        <a:pt x="14494" y="15402"/>
                        <a:pt x="13578" y="14582"/>
                        <a:pt x="12781" y="13643"/>
                      </a:cubicBezTo>
                      <a:cubicBezTo>
                        <a:pt x="11669" y="12331"/>
                        <a:pt x="10407" y="10718"/>
                        <a:pt x="10060" y="8964"/>
                      </a:cubicBezTo>
                      <a:close/>
                      <a:moveTo>
                        <a:pt x="23950" y="16052"/>
                      </a:moveTo>
                      <a:cubicBezTo>
                        <a:pt x="25571" y="16052"/>
                        <a:pt x="27222" y="16484"/>
                        <a:pt x="28418" y="17197"/>
                      </a:cubicBezTo>
                      <a:cubicBezTo>
                        <a:pt x="32551" y="19667"/>
                        <a:pt x="33703" y="25458"/>
                        <a:pt x="32997" y="29850"/>
                      </a:cubicBezTo>
                      <a:cubicBezTo>
                        <a:pt x="31748" y="37619"/>
                        <a:pt x="25101" y="43360"/>
                        <a:pt x="17547" y="44180"/>
                      </a:cubicBezTo>
                      <a:cubicBezTo>
                        <a:pt x="17517" y="44169"/>
                        <a:pt x="17484" y="44163"/>
                        <a:pt x="17452" y="44163"/>
                      </a:cubicBezTo>
                      <a:cubicBezTo>
                        <a:pt x="17404" y="44163"/>
                        <a:pt x="17357" y="44175"/>
                        <a:pt x="17319" y="44203"/>
                      </a:cubicBezTo>
                      <a:cubicBezTo>
                        <a:pt x="16772" y="44255"/>
                        <a:pt x="16221" y="44282"/>
                        <a:pt x="15667" y="44282"/>
                      </a:cubicBezTo>
                      <a:cubicBezTo>
                        <a:pt x="15112" y="44282"/>
                        <a:pt x="14555" y="44255"/>
                        <a:pt x="13997" y="44197"/>
                      </a:cubicBezTo>
                      <a:cubicBezTo>
                        <a:pt x="10384" y="43842"/>
                        <a:pt x="7067" y="42157"/>
                        <a:pt x="4574" y="39541"/>
                      </a:cubicBezTo>
                      <a:cubicBezTo>
                        <a:pt x="1909" y="36740"/>
                        <a:pt x="902" y="32967"/>
                        <a:pt x="1043" y="29171"/>
                      </a:cubicBezTo>
                      <a:cubicBezTo>
                        <a:pt x="1207" y="24833"/>
                        <a:pt x="3295" y="21216"/>
                        <a:pt x="6853" y="18779"/>
                      </a:cubicBezTo>
                      <a:cubicBezTo>
                        <a:pt x="8633" y="17555"/>
                        <a:pt x="10797" y="16757"/>
                        <a:pt x="12888" y="16757"/>
                      </a:cubicBezTo>
                      <a:cubicBezTo>
                        <a:pt x="14083" y="16757"/>
                        <a:pt x="15254" y="17017"/>
                        <a:pt x="16316" y="17607"/>
                      </a:cubicBezTo>
                      <a:cubicBezTo>
                        <a:pt x="16640" y="17862"/>
                        <a:pt x="16968" y="18095"/>
                        <a:pt x="17305" y="18281"/>
                      </a:cubicBezTo>
                      <a:cubicBezTo>
                        <a:pt x="17414" y="18377"/>
                        <a:pt x="17524" y="18472"/>
                        <a:pt x="17633" y="18573"/>
                      </a:cubicBezTo>
                      <a:cubicBezTo>
                        <a:pt x="17601" y="18623"/>
                        <a:pt x="17587" y="18691"/>
                        <a:pt x="17614" y="18773"/>
                      </a:cubicBezTo>
                      <a:cubicBezTo>
                        <a:pt x="17879" y="19694"/>
                        <a:pt x="17515" y="20796"/>
                        <a:pt x="17324" y="21713"/>
                      </a:cubicBezTo>
                      <a:cubicBezTo>
                        <a:pt x="17296" y="21826"/>
                        <a:pt x="17109" y="22200"/>
                        <a:pt x="17063" y="22487"/>
                      </a:cubicBezTo>
                      <a:cubicBezTo>
                        <a:pt x="15783" y="22428"/>
                        <a:pt x="13519" y="21585"/>
                        <a:pt x="13168" y="20337"/>
                      </a:cubicBezTo>
                      <a:cubicBezTo>
                        <a:pt x="13143" y="20250"/>
                        <a:pt x="13064" y="20209"/>
                        <a:pt x="12986" y="20209"/>
                      </a:cubicBezTo>
                      <a:cubicBezTo>
                        <a:pt x="12892" y="20209"/>
                        <a:pt x="12800" y="20270"/>
                        <a:pt x="12813" y="20382"/>
                      </a:cubicBezTo>
                      <a:cubicBezTo>
                        <a:pt x="13000" y="21908"/>
                        <a:pt x="15305" y="22861"/>
                        <a:pt x="16617" y="23088"/>
                      </a:cubicBezTo>
                      <a:cubicBezTo>
                        <a:pt x="16861" y="23131"/>
                        <a:pt x="17105" y="23151"/>
                        <a:pt x="17348" y="23151"/>
                      </a:cubicBezTo>
                      <a:cubicBezTo>
                        <a:pt x="18203" y="23151"/>
                        <a:pt x="19047" y="22905"/>
                        <a:pt x="19834" y="22564"/>
                      </a:cubicBezTo>
                      <a:cubicBezTo>
                        <a:pt x="20809" y="22141"/>
                        <a:pt x="22085" y="21348"/>
                        <a:pt x="22577" y="20369"/>
                      </a:cubicBezTo>
                      <a:cubicBezTo>
                        <a:pt x="22659" y="20209"/>
                        <a:pt x="22543" y="20055"/>
                        <a:pt x="22394" y="20055"/>
                      </a:cubicBezTo>
                      <a:cubicBezTo>
                        <a:pt x="22360" y="20055"/>
                        <a:pt x="22325" y="20063"/>
                        <a:pt x="22289" y="20081"/>
                      </a:cubicBezTo>
                      <a:cubicBezTo>
                        <a:pt x="21534" y="20446"/>
                        <a:pt x="20932" y="21111"/>
                        <a:pt x="20221" y="21567"/>
                      </a:cubicBezTo>
                      <a:cubicBezTo>
                        <a:pt x="19542" y="22004"/>
                        <a:pt x="18804" y="22295"/>
                        <a:pt x="18024" y="22419"/>
                      </a:cubicBezTo>
                      <a:cubicBezTo>
                        <a:pt x="18398" y="21772"/>
                        <a:pt x="18531" y="20888"/>
                        <a:pt x="18613" y="20241"/>
                      </a:cubicBezTo>
                      <a:cubicBezTo>
                        <a:pt x="18667" y="19817"/>
                        <a:pt x="18681" y="19393"/>
                        <a:pt x="18667" y="18970"/>
                      </a:cubicBezTo>
                      <a:cubicBezTo>
                        <a:pt x="19500" y="16889"/>
                        <a:pt x="21696" y="16052"/>
                        <a:pt x="23950" y="16052"/>
                      </a:cubicBezTo>
                      <a:close/>
                      <a:moveTo>
                        <a:pt x="24106" y="0"/>
                      </a:moveTo>
                      <a:cubicBezTo>
                        <a:pt x="24099" y="0"/>
                        <a:pt x="24092" y="1"/>
                        <a:pt x="24085" y="2"/>
                      </a:cubicBezTo>
                      <a:cubicBezTo>
                        <a:pt x="23037" y="93"/>
                        <a:pt x="22340" y="1123"/>
                        <a:pt x="21780" y="1906"/>
                      </a:cubicBezTo>
                      <a:cubicBezTo>
                        <a:pt x="20859" y="3191"/>
                        <a:pt x="19957" y="4536"/>
                        <a:pt x="19128" y="5880"/>
                      </a:cubicBezTo>
                      <a:cubicBezTo>
                        <a:pt x="18102" y="7547"/>
                        <a:pt x="17538" y="9328"/>
                        <a:pt x="17414" y="11278"/>
                      </a:cubicBezTo>
                      <a:cubicBezTo>
                        <a:pt x="17401" y="11484"/>
                        <a:pt x="17387" y="11698"/>
                        <a:pt x="17383" y="11917"/>
                      </a:cubicBezTo>
                      <a:cubicBezTo>
                        <a:pt x="17177" y="11228"/>
                        <a:pt x="16950" y="10550"/>
                        <a:pt x="16695" y="9884"/>
                      </a:cubicBezTo>
                      <a:cubicBezTo>
                        <a:pt x="16034" y="8157"/>
                        <a:pt x="15368" y="6294"/>
                        <a:pt x="14361" y="4740"/>
                      </a:cubicBezTo>
                      <a:cubicBezTo>
                        <a:pt x="14322" y="4677"/>
                        <a:pt x="14261" y="4649"/>
                        <a:pt x="14202" y="4649"/>
                      </a:cubicBezTo>
                      <a:cubicBezTo>
                        <a:pt x="14090" y="4649"/>
                        <a:pt x="13980" y="4746"/>
                        <a:pt x="14016" y="4886"/>
                      </a:cubicBezTo>
                      <a:cubicBezTo>
                        <a:pt x="14416" y="6444"/>
                        <a:pt x="15181" y="7934"/>
                        <a:pt x="15778" y="9424"/>
                      </a:cubicBezTo>
                      <a:cubicBezTo>
                        <a:pt x="16375" y="10905"/>
                        <a:pt x="16836" y="12422"/>
                        <a:pt x="17196" y="13976"/>
                      </a:cubicBezTo>
                      <a:cubicBezTo>
                        <a:pt x="17259" y="14254"/>
                        <a:pt x="17319" y="14536"/>
                        <a:pt x="17378" y="14815"/>
                      </a:cubicBezTo>
                      <a:cubicBezTo>
                        <a:pt x="16840" y="13570"/>
                        <a:pt x="16166" y="12399"/>
                        <a:pt x="15219" y="11315"/>
                      </a:cubicBezTo>
                      <a:cubicBezTo>
                        <a:pt x="14421" y="10408"/>
                        <a:pt x="13496" y="9629"/>
                        <a:pt x="12489" y="8977"/>
                      </a:cubicBezTo>
                      <a:cubicBezTo>
                        <a:pt x="11633" y="8422"/>
                        <a:pt x="10830" y="7697"/>
                        <a:pt x="9801" y="7501"/>
                      </a:cubicBezTo>
                      <a:cubicBezTo>
                        <a:pt x="9783" y="7498"/>
                        <a:pt x="9766" y="7497"/>
                        <a:pt x="9748" y="7497"/>
                      </a:cubicBezTo>
                      <a:cubicBezTo>
                        <a:pt x="9716" y="7497"/>
                        <a:pt x="9686" y="7501"/>
                        <a:pt x="9659" y="7510"/>
                      </a:cubicBezTo>
                      <a:cubicBezTo>
                        <a:pt x="9648" y="7506"/>
                        <a:pt x="9636" y="7504"/>
                        <a:pt x="9624" y="7504"/>
                      </a:cubicBezTo>
                      <a:cubicBezTo>
                        <a:pt x="9570" y="7504"/>
                        <a:pt x="9518" y="7543"/>
                        <a:pt x="9518" y="7606"/>
                      </a:cubicBezTo>
                      <a:lnTo>
                        <a:pt x="9518" y="7661"/>
                      </a:lnTo>
                      <a:cubicBezTo>
                        <a:pt x="9514" y="7679"/>
                        <a:pt x="9509" y="7701"/>
                        <a:pt x="9505" y="7724"/>
                      </a:cubicBezTo>
                      <a:cubicBezTo>
                        <a:pt x="9345" y="9866"/>
                        <a:pt x="10717" y="11802"/>
                        <a:pt x="11961" y="13411"/>
                      </a:cubicBezTo>
                      <a:cubicBezTo>
                        <a:pt x="12744" y="14422"/>
                        <a:pt x="13623" y="15315"/>
                        <a:pt x="14594" y="16140"/>
                      </a:cubicBezTo>
                      <a:cubicBezTo>
                        <a:pt x="14681" y="16213"/>
                        <a:pt x="14767" y="16291"/>
                        <a:pt x="14853" y="16363"/>
                      </a:cubicBezTo>
                      <a:cubicBezTo>
                        <a:pt x="14235" y="16194"/>
                        <a:pt x="13587" y="16117"/>
                        <a:pt x="12928" y="16117"/>
                      </a:cubicBezTo>
                      <a:cubicBezTo>
                        <a:pt x="10990" y="16117"/>
                        <a:pt x="8954" y="16783"/>
                        <a:pt x="7281" y="17734"/>
                      </a:cubicBezTo>
                      <a:cubicBezTo>
                        <a:pt x="3190" y="20058"/>
                        <a:pt x="820" y="23982"/>
                        <a:pt x="397" y="28610"/>
                      </a:cubicBezTo>
                      <a:cubicBezTo>
                        <a:pt x="0" y="32898"/>
                        <a:pt x="1244" y="37117"/>
                        <a:pt x="4201" y="40275"/>
                      </a:cubicBezTo>
                      <a:cubicBezTo>
                        <a:pt x="6999" y="43259"/>
                        <a:pt x="10912" y="44849"/>
                        <a:pt x="14958" y="45072"/>
                      </a:cubicBezTo>
                      <a:cubicBezTo>
                        <a:pt x="15268" y="45090"/>
                        <a:pt x="15575" y="45098"/>
                        <a:pt x="15880" y="45098"/>
                      </a:cubicBezTo>
                      <a:cubicBezTo>
                        <a:pt x="16205" y="45098"/>
                        <a:pt x="16528" y="45089"/>
                        <a:pt x="16849" y="45072"/>
                      </a:cubicBezTo>
                      <a:lnTo>
                        <a:pt x="16849" y="45072"/>
                      </a:lnTo>
                      <a:cubicBezTo>
                        <a:pt x="16676" y="45446"/>
                        <a:pt x="16531" y="45829"/>
                        <a:pt x="16403" y="46226"/>
                      </a:cubicBezTo>
                      <a:cubicBezTo>
                        <a:pt x="16234" y="46767"/>
                        <a:pt x="15957" y="47692"/>
                        <a:pt x="16330" y="48198"/>
                      </a:cubicBezTo>
                      <a:cubicBezTo>
                        <a:pt x="16372" y="48256"/>
                        <a:pt x="16435" y="48287"/>
                        <a:pt x="16497" y="48287"/>
                      </a:cubicBezTo>
                      <a:cubicBezTo>
                        <a:pt x="16571" y="48287"/>
                        <a:pt x="16642" y="48244"/>
                        <a:pt x="16672" y="48153"/>
                      </a:cubicBezTo>
                      <a:cubicBezTo>
                        <a:pt x="16845" y="47593"/>
                        <a:pt x="16772" y="46954"/>
                        <a:pt x="16931" y="46371"/>
                      </a:cubicBezTo>
                      <a:cubicBezTo>
                        <a:pt x="17027" y="46025"/>
                        <a:pt x="17150" y="45688"/>
                        <a:pt x="17282" y="45355"/>
                      </a:cubicBezTo>
                      <a:lnTo>
                        <a:pt x="17282" y="45355"/>
                      </a:lnTo>
                      <a:cubicBezTo>
                        <a:pt x="17160" y="45997"/>
                        <a:pt x="17100" y="46640"/>
                        <a:pt x="17177" y="47296"/>
                      </a:cubicBezTo>
                      <a:cubicBezTo>
                        <a:pt x="17234" y="47761"/>
                        <a:pt x="17430" y="48638"/>
                        <a:pt x="18012" y="48638"/>
                      </a:cubicBezTo>
                      <a:cubicBezTo>
                        <a:pt x="18041" y="48638"/>
                        <a:pt x="18071" y="48636"/>
                        <a:pt x="18102" y="48632"/>
                      </a:cubicBezTo>
                      <a:cubicBezTo>
                        <a:pt x="18180" y="48617"/>
                        <a:pt x="18216" y="48535"/>
                        <a:pt x="18226" y="48467"/>
                      </a:cubicBezTo>
                      <a:cubicBezTo>
                        <a:pt x="18253" y="48258"/>
                        <a:pt x="18161" y="48116"/>
                        <a:pt x="18062" y="47938"/>
                      </a:cubicBezTo>
                      <a:cubicBezTo>
                        <a:pt x="17888" y="47633"/>
                        <a:pt x="17843" y="47269"/>
                        <a:pt x="17811" y="46922"/>
                      </a:cubicBezTo>
                      <a:cubicBezTo>
                        <a:pt x="17770" y="46422"/>
                        <a:pt x="17797" y="45902"/>
                        <a:pt x="17860" y="45391"/>
                      </a:cubicBezTo>
                      <a:cubicBezTo>
                        <a:pt x="17952" y="45847"/>
                        <a:pt x="18161" y="46275"/>
                        <a:pt x="18390" y="46691"/>
                      </a:cubicBezTo>
                      <a:cubicBezTo>
                        <a:pt x="18708" y="47273"/>
                        <a:pt x="19086" y="48062"/>
                        <a:pt x="19616" y="48476"/>
                      </a:cubicBezTo>
                      <a:cubicBezTo>
                        <a:pt x="19656" y="48506"/>
                        <a:pt x="19703" y="48521"/>
                        <a:pt x="19747" y="48521"/>
                      </a:cubicBezTo>
                      <a:cubicBezTo>
                        <a:pt x="19839" y="48521"/>
                        <a:pt x="19922" y="48460"/>
                        <a:pt x="19925" y="48344"/>
                      </a:cubicBezTo>
                      <a:cubicBezTo>
                        <a:pt x="19944" y="47747"/>
                        <a:pt x="19483" y="47227"/>
                        <a:pt x="19173" y="46750"/>
                      </a:cubicBezTo>
                      <a:cubicBezTo>
                        <a:pt x="18795" y="46171"/>
                        <a:pt x="18499" y="45583"/>
                        <a:pt x="18339" y="44922"/>
                      </a:cubicBezTo>
                      <a:cubicBezTo>
                        <a:pt x="25357" y="43929"/>
                        <a:pt x="31398" y="38717"/>
                        <a:pt x="33384" y="31809"/>
                      </a:cubicBezTo>
                      <a:cubicBezTo>
                        <a:pt x="34614" y="27531"/>
                        <a:pt x="34086" y="22674"/>
                        <a:pt x="31470" y="19006"/>
                      </a:cubicBezTo>
                      <a:cubicBezTo>
                        <a:pt x="29722" y="16553"/>
                        <a:pt x="27005" y="15276"/>
                        <a:pt x="24137" y="15276"/>
                      </a:cubicBezTo>
                      <a:cubicBezTo>
                        <a:pt x="23351" y="15276"/>
                        <a:pt x="22553" y="15372"/>
                        <a:pt x="21761" y="15566"/>
                      </a:cubicBezTo>
                      <a:cubicBezTo>
                        <a:pt x="20472" y="15885"/>
                        <a:pt x="19273" y="16582"/>
                        <a:pt x="18549" y="17635"/>
                      </a:cubicBezTo>
                      <a:cubicBezTo>
                        <a:pt x="18430" y="16783"/>
                        <a:pt x="18257" y="15940"/>
                        <a:pt x="18116" y="15105"/>
                      </a:cubicBezTo>
                      <a:cubicBezTo>
                        <a:pt x="18107" y="15042"/>
                        <a:pt x="18093" y="14979"/>
                        <a:pt x="18079" y="14914"/>
                      </a:cubicBezTo>
                      <a:cubicBezTo>
                        <a:pt x="18107" y="14905"/>
                        <a:pt x="18129" y="14891"/>
                        <a:pt x="18139" y="14859"/>
                      </a:cubicBezTo>
                      <a:cubicBezTo>
                        <a:pt x="18171" y="14769"/>
                        <a:pt x="18198" y="14672"/>
                        <a:pt x="18230" y="14582"/>
                      </a:cubicBezTo>
                      <a:lnTo>
                        <a:pt x="18230" y="14577"/>
                      </a:lnTo>
                      <a:cubicBezTo>
                        <a:pt x="18996" y="13411"/>
                        <a:pt x="20198" y="12527"/>
                        <a:pt x="21242" y="11625"/>
                      </a:cubicBezTo>
                      <a:cubicBezTo>
                        <a:pt x="22404" y="10626"/>
                        <a:pt x="23355" y="9560"/>
                        <a:pt x="23967" y="8149"/>
                      </a:cubicBezTo>
                      <a:cubicBezTo>
                        <a:pt x="25028" y="5684"/>
                        <a:pt x="25033" y="2744"/>
                        <a:pt x="24326" y="183"/>
                      </a:cubicBezTo>
                      <a:cubicBezTo>
                        <a:pt x="24301" y="91"/>
                        <a:pt x="24208" y="0"/>
                        <a:pt x="241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78"/>
                <p:cNvSpPr/>
                <p:nvPr/>
              </p:nvSpPr>
              <p:spPr>
                <a:xfrm>
                  <a:off x="1919176" y="1122661"/>
                  <a:ext cx="60687" cy="112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3" h="4853" extrusionOk="0">
                      <a:moveTo>
                        <a:pt x="2420" y="1"/>
                      </a:moveTo>
                      <a:cubicBezTo>
                        <a:pt x="2412" y="1"/>
                        <a:pt x="2404" y="1"/>
                        <a:pt x="2395" y="3"/>
                      </a:cubicBezTo>
                      <a:cubicBezTo>
                        <a:pt x="1607" y="107"/>
                        <a:pt x="1197" y="977"/>
                        <a:pt x="933" y="1643"/>
                      </a:cubicBezTo>
                      <a:cubicBezTo>
                        <a:pt x="541" y="2636"/>
                        <a:pt x="258" y="3688"/>
                        <a:pt x="16" y="4727"/>
                      </a:cubicBezTo>
                      <a:cubicBezTo>
                        <a:pt x="0" y="4793"/>
                        <a:pt x="55" y="4852"/>
                        <a:pt x="113" y="4852"/>
                      </a:cubicBezTo>
                      <a:cubicBezTo>
                        <a:pt x="135" y="4852"/>
                        <a:pt x="157" y="4843"/>
                        <a:pt x="176" y="4823"/>
                      </a:cubicBezTo>
                      <a:cubicBezTo>
                        <a:pt x="1307" y="3534"/>
                        <a:pt x="891" y="1296"/>
                        <a:pt x="2486" y="321"/>
                      </a:cubicBezTo>
                      <a:cubicBezTo>
                        <a:pt x="2612" y="243"/>
                        <a:pt x="2581" y="1"/>
                        <a:pt x="24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78"/>
                <p:cNvSpPr/>
                <p:nvPr/>
              </p:nvSpPr>
              <p:spPr>
                <a:xfrm>
                  <a:off x="1860835" y="1264124"/>
                  <a:ext cx="17256" cy="108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4674" extrusionOk="0">
                      <a:moveTo>
                        <a:pt x="572" y="0"/>
                      </a:moveTo>
                      <a:cubicBezTo>
                        <a:pt x="519" y="0"/>
                        <a:pt x="465" y="37"/>
                        <a:pt x="456" y="108"/>
                      </a:cubicBezTo>
                      <a:cubicBezTo>
                        <a:pt x="319" y="1520"/>
                        <a:pt x="0" y="3229"/>
                        <a:pt x="465" y="4595"/>
                      </a:cubicBezTo>
                      <a:cubicBezTo>
                        <a:pt x="483" y="4649"/>
                        <a:pt x="526" y="4674"/>
                        <a:pt x="569" y="4674"/>
                      </a:cubicBezTo>
                      <a:cubicBezTo>
                        <a:pt x="621" y="4674"/>
                        <a:pt x="674" y="4636"/>
                        <a:pt x="679" y="4568"/>
                      </a:cubicBezTo>
                      <a:cubicBezTo>
                        <a:pt x="724" y="3830"/>
                        <a:pt x="652" y="3083"/>
                        <a:pt x="669" y="2341"/>
                      </a:cubicBezTo>
                      <a:cubicBezTo>
                        <a:pt x="692" y="1594"/>
                        <a:pt x="743" y="856"/>
                        <a:pt x="683" y="108"/>
                      </a:cubicBezTo>
                      <a:cubicBezTo>
                        <a:pt x="676" y="36"/>
                        <a:pt x="625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78"/>
                <p:cNvSpPr/>
                <p:nvPr/>
              </p:nvSpPr>
              <p:spPr>
                <a:xfrm>
                  <a:off x="1926422" y="1283633"/>
                  <a:ext cx="18232" cy="83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3616" extrusionOk="0">
                      <a:moveTo>
                        <a:pt x="508" y="1"/>
                      </a:moveTo>
                      <a:cubicBezTo>
                        <a:pt x="466" y="1"/>
                        <a:pt x="425" y="26"/>
                        <a:pt x="411" y="83"/>
                      </a:cubicBezTo>
                      <a:cubicBezTo>
                        <a:pt x="151" y="1131"/>
                        <a:pt x="1" y="2471"/>
                        <a:pt x="274" y="3524"/>
                      </a:cubicBezTo>
                      <a:cubicBezTo>
                        <a:pt x="290" y="3585"/>
                        <a:pt x="344" y="3615"/>
                        <a:pt x="399" y="3615"/>
                      </a:cubicBezTo>
                      <a:cubicBezTo>
                        <a:pt x="454" y="3615"/>
                        <a:pt x="509" y="3585"/>
                        <a:pt x="524" y="3524"/>
                      </a:cubicBezTo>
                      <a:cubicBezTo>
                        <a:pt x="785" y="2449"/>
                        <a:pt x="457" y="1250"/>
                        <a:pt x="625" y="142"/>
                      </a:cubicBezTo>
                      <a:cubicBezTo>
                        <a:pt x="639" y="58"/>
                        <a:pt x="572" y="1"/>
                        <a:pt x="5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78"/>
                <p:cNvSpPr/>
                <p:nvPr/>
              </p:nvSpPr>
              <p:spPr>
                <a:xfrm>
                  <a:off x="1971107" y="1203948"/>
                  <a:ext cx="22644" cy="71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3076" extrusionOk="0">
                      <a:moveTo>
                        <a:pt x="768" y="1"/>
                      </a:moveTo>
                      <a:cubicBezTo>
                        <a:pt x="697" y="1"/>
                        <a:pt x="625" y="37"/>
                        <a:pt x="592" y="120"/>
                      </a:cubicBezTo>
                      <a:cubicBezTo>
                        <a:pt x="264" y="949"/>
                        <a:pt x="0" y="2102"/>
                        <a:pt x="268" y="2976"/>
                      </a:cubicBezTo>
                      <a:cubicBezTo>
                        <a:pt x="289" y="3043"/>
                        <a:pt x="346" y="3076"/>
                        <a:pt x="403" y="3076"/>
                      </a:cubicBezTo>
                      <a:cubicBezTo>
                        <a:pt x="460" y="3076"/>
                        <a:pt x="517" y="3043"/>
                        <a:pt x="537" y="2976"/>
                      </a:cubicBezTo>
                      <a:cubicBezTo>
                        <a:pt x="661" y="2581"/>
                        <a:pt x="629" y="2162"/>
                        <a:pt x="646" y="1746"/>
                      </a:cubicBezTo>
                      <a:cubicBezTo>
                        <a:pt x="674" y="1227"/>
                        <a:pt x="783" y="713"/>
                        <a:pt x="934" y="215"/>
                      </a:cubicBezTo>
                      <a:cubicBezTo>
                        <a:pt x="974" y="82"/>
                        <a:pt x="874" y="1"/>
                        <a:pt x="7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78"/>
                <p:cNvSpPr/>
                <p:nvPr/>
              </p:nvSpPr>
              <p:spPr>
                <a:xfrm>
                  <a:off x="2001578" y="1381225"/>
                  <a:ext cx="33328" cy="92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" h="3987" extrusionOk="0">
                      <a:moveTo>
                        <a:pt x="192" y="1"/>
                      </a:moveTo>
                      <a:cubicBezTo>
                        <a:pt x="125" y="1"/>
                        <a:pt x="51" y="50"/>
                        <a:pt x="45" y="128"/>
                      </a:cubicBezTo>
                      <a:cubicBezTo>
                        <a:pt x="0" y="811"/>
                        <a:pt x="177" y="1422"/>
                        <a:pt x="405" y="2060"/>
                      </a:cubicBezTo>
                      <a:cubicBezTo>
                        <a:pt x="629" y="2680"/>
                        <a:pt x="815" y="3359"/>
                        <a:pt x="1153" y="3928"/>
                      </a:cubicBezTo>
                      <a:cubicBezTo>
                        <a:pt x="1178" y="3969"/>
                        <a:pt x="1216" y="3987"/>
                        <a:pt x="1253" y="3987"/>
                      </a:cubicBezTo>
                      <a:cubicBezTo>
                        <a:pt x="1314" y="3987"/>
                        <a:pt x="1375" y="3938"/>
                        <a:pt x="1380" y="3864"/>
                      </a:cubicBezTo>
                      <a:cubicBezTo>
                        <a:pt x="1435" y="3263"/>
                        <a:pt x="1162" y="2720"/>
                        <a:pt x="943" y="2174"/>
                      </a:cubicBezTo>
                      <a:cubicBezTo>
                        <a:pt x="670" y="1500"/>
                        <a:pt x="405" y="816"/>
                        <a:pt x="301" y="96"/>
                      </a:cubicBezTo>
                      <a:cubicBezTo>
                        <a:pt x="291" y="29"/>
                        <a:pt x="244" y="1"/>
                        <a:pt x="1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78"/>
                <p:cNvSpPr/>
                <p:nvPr/>
              </p:nvSpPr>
              <p:spPr>
                <a:xfrm>
                  <a:off x="1962212" y="1442074"/>
                  <a:ext cx="40574" cy="81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" h="3528" extrusionOk="0">
                      <a:moveTo>
                        <a:pt x="171" y="1"/>
                      </a:moveTo>
                      <a:cubicBezTo>
                        <a:pt x="94" y="1"/>
                        <a:pt x="20" y="52"/>
                        <a:pt x="18" y="159"/>
                      </a:cubicBezTo>
                      <a:cubicBezTo>
                        <a:pt x="0" y="784"/>
                        <a:pt x="232" y="1322"/>
                        <a:pt x="524" y="1864"/>
                      </a:cubicBezTo>
                      <a:cubicBezTo>
                        <a:pt x="820" y="2424"/>
                        <a:pt x="1134" y="3008"/>
                        <a:pt x="1549" y="3495"/>
                      </a:cubicBezTo>
                      <a:cubicBezTo>
                        <a:pt x="1569" y="3518"/>
                        <a:pt x="1596" y="3528"/>
                        <a:pt x="1624" y="3528"/>
                      </a:cubicBezTo>
                      <a:cubicBezTo>
                        <a:pt x="1685" y="3528"/>
                        <a:pt x="1747" y="3480"/>
                        <a:pt x="1740" y="3418"/>
                      </a:cubicBezTo>
                      <a:cubicBezTo>
                        <a:pt x="1658" y="2224"/>
                        <a:pt x="506" y="1372"/>
                        <a:pt x="350" y="159"/>
                      </a:cubicBezTo>
                      <a:cubicBezTo>
                        <a:pt x="336" y="55"/>
                        <a:pt x="252" y="1"/>
                        <a:pt x="17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78"/>
                <p:cNvSpPr/>
                <p:nvPr/>
              </p:nvSpPr>
              <p:spPr>
                <a:xfrm>
                  <a:off x="1893628" y="1414111"/>
                  <a:ext cx="36997" cy="8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798" extrusionOk="0">
                      <a:moveTo>
                        <a:pt x="256" y="0"/>
                      </a:moveTo>
                      <a:cubicBezTo>
                        <a:pt x="174" y="0"/>
                        <a:pt x="89" y="55"/>
                        <a:pt x="77" y="160"/>
                      </a:cubicBezTo>
                      <a:cubicBezTo>
                        <a:pt x="1" y="862"/>
                        <a:pt x="132" y="1510"/>
                        <a:pt x="388" y="2166"/>
                      </a:cubicBezTo>
                      <a:cubicBezTo>
                        <a:pt x="607" y="2721"/>
                        <a:pt x="880" y="3414"/>
                        <a:pt x="1381" y="3775"/>
                      </a:cubicBezTo>
                      <a:cubicBezTo>
                        <a:pt x="1404" y="3791"/>
                        <a:pt x="1427" y="3798"/>
                        <a:pt x="1449" y="3798"/>
                      </a:cubicBezTo>
                      <a:cubicBezTo>
                        <a:pt x="1530" y="3798"/>
                        <a:pt x="1592" y="3702"/>
                        <a:pt x="1581" y="3619"/>
                      </a:cubicBezTo>
                      <a:cubicBezTo>
                        <a:pt x="1499" y="3109"/>
                        <a:pt x="1139" y="2654"/>
                        <a:pt x="916" y="2193"/>
                      </a:cubicBezTo>
                      <a:cubicBezTo>
                        <a:pt x="615" y="1560"/>
                        <a:pt x="401" y="867"/>
                        <a:pt x="411" y="160"/>
                      </a:cubicBezTo>
                      <a:cubicBezTo>
                        <a:pt x="411" y="52"/>
                        <a:pt x="335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78"/>
                <p:cNvSpPr/>
                <p:nvPr/>
              </p:nvSpPr>
              <p:spPr>
                <a:xfrm>
                  <a:off x="1851661" y="1179214"/>
                  <a:ext cx="26639" cy="64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796" extrusionOk="0">
                      <a:moveTo>
                        <a:pt x="955" y="1"/>
                      </a:moveTo>
                      <a:cubicBezTo>
                        <a:pt x="907" y="1"/>
                        <a:pt x="862" y="22"/>
                        <a:pt x="837" y="73"/>
                      </a:cubicBezTo>
                      <a:cubicBezTo>
                        <a:pt x="450" y="857"/>
                        <a:pt x="48" y="1800"/>
                        <a:pt x="4" y="2680"/>
                      </a:cubicBezTo>
                      <a:cubicBezTo>
                        <a:pt x="0" y="2752"/>
                        <a:pt x="62" y="2795"/>
                        <a:pt x="123" y="2795"/>
                      </a:cubicBezTo>
                      <a:cubicBezTo>
                        <a:pt x="162" y="2795"/>
                        <a:pt x="201" y="2778"/>
                        <a:pt x="222" y="2739"/>
                      </a:cubicBezTo>
                      <a:cubicBezTo>
                        <a:pt x="645" y="1974"/>
                        <a:pt x="824" y="1017"/>
                        <a:pt x="1110" y="187"/>
                      </a:cubicBezTo>
                      <a:cubicBezTo>
                        <a:pt x="1146" y="82"/>
                        <a:pt x="1047" y="1"/>
                        <a:pt x="9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78"/>
                <p:cNvSpPr/>
                <p:nvPr/>
              </p:nvSpPr>
              <p:spPr>
                <a:xfrm>
                  <a:off x="1982719" y="1592619"/>
                  <a:ext cx="74134" cy="5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2359" extrusionOk="0">
                      <a:moveTo>
                        <a:pt x="269" y="1"/>
                      </a:moveTo>
                      <a:cubicBezTo>
                        <a:pt x="126" y="1"/>
                        <a:pt x="1" y="211"/>
                        <a:pt x="133" y="316"/>
                      </a:cubicBezTo>
                      <a:cubicBezTo>
                        <a:pt x="1008" y="999"/>
                        <a:pt x="1923" y="2021"/>
                        <a:pt x="3004" y="2353"/>
                      </a:cubicBezTo>
                      <a:cubicBezTo>
                        <a:pt x="3016" y="2357"/>
                        <a:pt x="3029" y="2359"/>
                        <a:pt x="3040" y="2359"/>
                      </a:cubicBezTo>
                      <a:cubicBezTo>
                        <a:pt x="3140" y="2359"/>
                        <a:pt x="3191" y="2230"/>
                        <a:pt x="3122" y="2152"/>
                      </a:cubicBezTo>
                      <a:cubicBezTo>
                        <a:pt x="2753" y="1747"/>
                        <a:pt x="2274" y="1455"/>
                        <a:pt x="1841" y="1127"/>
                      </a:cubicBezTo>
                      <a:cubicBezTo>
                        <a:pt x="1349" y="758"/>
                        <a:pt x="853" y="394"/>
                        <a:pt x="356" y="30"/>
                      </a:cubicBezTo>
                      <a:cubicBezTo>
                        <a:pt x="328" y="9"/>
                        <a:pt x="29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78"/>
                <p:cNvSpPr/>
                <p:nvPr/>
              </p:nvSpPr>
              <p:spPr>
                <a:xfrm>
                  <a:off x="2071950" y="1589553"/>
                  <a:ext cx="72067" cy="4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1909" extrusionOk="0">
                      <a:moveTo>
                        <a:pt x="291" y="0"/>
                      </a:moveTo>
                      <a:cubicBezTo>
                        <a:pt x="148" y="0"/>
                        <a:pt x="1" y="163"/>
                        <a:pt x="104" y="298"/>
                      </a:cubicBezTo>
                      <a:cubicBezTo>
                        <a:pt x="506" y="826"/>
                        <a:pt x="993" y="1300"/>
                        <a:pt x="1567" y="1633"/>
                      </a:cubicBezTo>
                      <a:cubicBezTo>
                        <a:pt x="1806" y="1773"/>
                        <a:pt x="2141" y="1909"/>
                        <a:pt x="2446" y="1909"/>
                      </a:cubicBezTo>
                      <a:cubicBezTo>
                        <a:pt x="2686" y="1909"/>
                        <a:pt x="2907" y="1825"/>
                        <a:pt x="3048" y="1592"/>
                      </a:cubicBezTo>
                      <a:cubicBezTo>
                        <a:pt x="3103" y="1497"/>
                        <a:pt x="3025" y="1400"/>
                        <a:pt x="2930" y="1392"/>
                      </a:cubicBezTo>
                      <a:cubicBezTo>
                        <a:pt x="2428" y="1333"/>
                        <a:pt x="2055" y="1310"/>
                        <a:pt x="1599" y="1041"/>
                      </a:cubicBezTo>
                      <a:cubicBezTo>
                        <a:pt x="1157" y="780"/>
                        <a:pt x="760" y="444"/>
                        <a:pt x="419" y="57"/>
                      </a:cubicBezTo>
                      <a:cubicBezTo>
                        <a:pt x="383" y="17"/>
                        <a:pt x="337" y="0"/>
                        <a:pt x="2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halkboard Background XL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-K Class Rules Infographics by Slidesgo">
  <a:themeElements>
    <a:clrScheme name="Simple Light">
      <a:dk1>
        <a:srgbClr val="000000"/>
      </a:dk1>
      <a:lt1>
        <a:srgbClr val="FFFDFD"/>
      </a:lt1>
      <a:dk2>
        <a:srgbClr val="00DFE8"/>
      </a:dk2>
      <a:lt2>
        <a:srgbClr val="FF7A7A"/>
      </a:lt2>
      <a:accent1>
        <a:srgbClr val="FFA6B0"/>
      </a:accent1>
      <a:accent2>
        <a:srgbClr val="FFC138"/>
      </a:accent2>
      <a:accent3>
        <a:srgbClr val="FFED72"/>
      </a:accent3>
      <a:accent4>
        <a:srgbClr val="A9E8EB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ep by Step to Make a Summary Workshop by Slidesgo">
  <a:themeElements>
    <a:clrScheme name="Simple Light">
      <a:dk1>
        <a:srgbClr val="17213E"/>
      </a:dk1>
      <a:lt1>
        <a:srgbClr val="7ACBC2"/>
      </a:lt1>
      <a:dk2>
        <a:srgbClr val="C72C2E"/>
      </a:dk2>
      <a:lt2>
        <a:srgbClr val="FF8477"/>
      </a:lt2>
      <a:accent1>
        <a:srgbClr val="EE8110"/>
      </a:accent1>
      <a:accent2>
        <a:srgbClr val="FFA00E"/>
      </a:accent2>
      <a:accent3>
        <a:srgbClr val="FFDF42"/>
      </a:accent3>
      <a:accent4>
        <a:srgbClr val="80A675"/>
      </a:accent4>
      <a:accent5>
        <a:srgbClr val="F5F2ED"/>
      </a:accent5>
      <a:accent6>
        <a:srgbClr val="FFFFFF"/>
      </a:accent6>
      <a:hlink>
        <a:srgbClr val="1721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nteractive folders by Slidesgo">
  <a:themeElements>
    <a:clrScheme name="Simple Light">
      <a:dk1>
        <a:srgbClr val="494949"/>
      </a:dk1>
      <a:lt1>
        <a:srgbClr val="FFFFFF"/>
      </a:lt1>
      <a:dk2>
        <a:srgbClr val="FFD50D"/>
      </a:dk2>
      <a:lt2>
        <a:srgbClr val="00C3B1"/>
      </a:lt2>
      <a:accent1>
        <a:srgbClr val="FF6B65"/>
      </a:accent1>
      <a:accent2>
        <a:srgbClr val="FF9900"/>
      </a:accent2>
      <a:accent3>
        <a:srgbClr val="A727FD"/>
      </a:accent3>
      <a:accent4>
        <a:srgbClr val="F5F5F5"/>
      </a:accent4>
      <a:accent5>
        <a:srgbClr val="9EC4FF"/>
      </a:accent5>
      <a:accent6>
        <a:srgbClr val="4A86E8"/>
      </a:accent6>
      <a:hlink>
        <a:srgbClr val="494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ath Subject for Middle School - 8th Grade: Measurement by Slidesgo">
  <a:themeElements>
    <a:clrScheme name="Simple Light">
      <a:dk1>
        <a:srgbClr val="000000"/>
      </a:dk1>
      <a:lt1>
        <a:srgbClr val="D97245"/>
      </a:lt1>
      <a:dk2>
        <a:srgbClr val="FCC353"/>
      </a:dk2>
      <a:lt2>
        <a:srgbClr val="FFD4D4"/>
      </a:lt2>
      <a:accent1>
        <a:srgbClr val="FCF9E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1470</Words>
  <Application>Microsoft Office PowerPoint</Application>
  <PresentationFormat>On-screen Show (16:9)</PresentationFormat>
  <Paragraphs>488</Paragraphs>
  <Slides>86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86</vt:i4>
      </vt:variant>
    </vt:vector>
  </HeadingPairs>
  <TitlesOfParts>
    <vt:vector size="109" baseType="lpstr">
      <vt:lpstr>Archivo</vt:lpstr>
      <vt:lpstr>Archivo Black</vt:lpstr>
      <vt:lpstr>Arial</vt:lpstr>
      <vt:lpstr>Barlow Semi Condensed Light</vt:lpstr>
      <vt:lpstr>Bebas Neue</vt:lpstr>
      <vt:lpstr>Calibri</vt:lpstr>
      <vt:lpstr>Cooper Black</vt:lpstr>
      <vt:lpstr>Didact Gothic</vt:lpstr>
      <vt:lpstr>DM Sans</vt:lpstr>
      <vt:lpstr>Exo 2 Black</vt:lpstr>
      <vt:lpstr>Joti One</vt:lpstr>
      <vt:lpstr>Lilita One</vt:lpstr>
      <vt:lpstr>Maven Pro</vt:lpstr>
      <vt:lpstr>Maven Pro Regular</vt:lpstr>
      <vt:lpstr>Montserrat Medium</vt:lpstr>
      <vt:lpstr>Rammetto One</vt:lpstr>
      <vt:lpstr>Roboto</vt:lpstr>
      <vt:lpstr>Sue Ellen Francisco</vt:lpstr>
      <vt:lpstr>Chalkboard Background XL by Slidesgo</vt:lpstr>
      <vt:lpstr>Pre-K Class Rules Infographics by Slidesgo</vt:lpstr>
      <vt:lpstr>Step by Step to Make a Summary Workshop by Slidesgo</vt:lpstr>
      <vt:lpstr>Interactive folders by Slidesgo</vt:lpstr>
      <vt:lpstr>Math Subject for Middle School - 8th Grade: Measurement by Slidesgo</vt:lpstr>
      <vt:lpstr>Unit 1: Nombor Hingga 100 BANYAK DAN SEDIKIT, DAN KENALI NOMBOR 1 HINGGA 10</vt:lpstr>
      <vt:lpstr>02</vt:lpstr>
      <vt:lpstr>01. Banyak dan Sedikit</vt:lpstr>
      <vt:lpstr>OBJEKTIF PEMBELAJARAN</vt:lpstr>
      <vt:lpstr>Bandingkan objek di bawah.</vt:lpstr>
      <vt:lpstr>Jom Cikgu ajar!</vt:lpstr>
      <vt:lpstr>Bandingkan ais krim dan coklat di bawah.</vt:lpstr>
      <vt:lpstr>PowerPoint Presentation</vt:lpstr>
      <vt:lpstr>2. Kenali 1 hingga 10</vt:lpstr>
      <vt:lpstr>Objektif Pembelajaran</vt:lpstr>
      <vt:lpstr>Objektif Pembelajaran</vt:lpstr>
      <vt:lpstr>1</vt:lpstr>
      <vt:lpstr>Menamakan nombor bagi kumpulan objek. </vt:lpstr>
      <vt:lpstr>Cara menulis nombor.</vt:lpstr>
      <vt:lpstr>Cara menulis nombor. </vt:lpstr>
      <vt:lpstr>Cara menulis nombor. </vt:lpstr>
      <vt:lpstr>Cara menulis nombor.</vt:lpstr>
      <vt:lpstr>PowerPoint Presentation</vt:lpstr>
      <vt:lpstr>Objektif Pembelajaran Kombinasi Nombor</vt:lpstr>
      <vt:lpstr>Objektif Pembelajaran Kenali 11 Hingga 20</vt:lpstr>
      <vt:lpstr>Kombinasi Nombor</vt:lpstr>
      <vt:lpstr>Kombinasi Nombor</vt:lpstr>
      <vt:lpstr>Kombinasi Nombor</vt:lpstr>
      <vt:lpstr>Kombinasi Nombor</vt:lpstr>
      <vt:lpstr>Kombinasi Nombor</vt:lpstr>
      <vt:lpstr>Kombinasi Nombor</vt:lpstr>
      <vt:lpstr>Kombinasi Nombor</vt:lpstr>
      <vt:lpstr>Kombinasi Nombor</vt:lpstr>
      <vt:lpstr>Kombinasi Nombor</vt:lpstr>
      <vt:lpstr>Kombinasi Nombor</vt:lpstr>
      <vt:lpstr>Unit 1: Nombor Hingga 100 KENALI NILAI TEMPAT DAN NILAI DIGIT</vt:lpstr>
      <vt:lpstr>OBJEKTIF PEMBELAJARAN</vt:lpstr>
      <vt:lpstr>ISI KANDUNGAN</vt:lpstr>
      <vt:lpstr>Nilai Tempat puluh dan sa</vt:lpstr>
      <vt:lpstr>Jom kenal rumah Sa dan Puluh!</vt:lpstr>
      <vt:lpstr>PowerPoint Presentation</vt:lpstr>
      <vt:lpstr>PowerPoint Presentation</vt:lpstr>
      <vt:lpstr>PowerPoint Presentation</vt:lpstr>
      <vt:lpstr>Nilai Digit</vt:lpstr>
      <vt:lpstr>PowerPoint Presentation</vt:lpstr>
      <vt:lpstr>PowerPoint Presentation</vt:lpstr>
      <vt:lpstr>PowerPoint Presentation</vt:lpstr>
      <vt:lpstr>TERIMA KASIH</vt:lpstr>
      <vt:lpstr>UNIT 1: NOMBOR HINGGA 100</vt:lpstr>
      <vt:lpstr>Objektif Pembelajaran</vt:lpstr>
      <vt:lpstr>Susun nombor berikut dalam tertib menaik.</vt:lpstr>
      <vt:lpstr>Susun nombor berikut dalam tertib menurun.</vt:lpstr>
      <vt:lpstr>Susun nombor berikut dalam tertib menaik.</vt:lpstr>
      <vt:lpstr>Susun nombor berikut dalam tertib menurun.</vt:lpstr>
      <vt:lpstr>UNIT 1: NOMBOR HINGGA 100 POLA NOMBOR</vt:lpstr>
      <vt:lpstr>Objektif Pembelajaran</vt:lpstr>
      <vt:lpstr>Pola nombor ialah hubungan satu nombor dengan nombor yang lain.</vt:lpstr>
      <vt:lpstr>PowerPoint Presentation</vt:lpstr>
      <vt:lpstr>Pola nombor menaik dua-dua.</vt:lpstr>
      <vt:lpstr>Pola nombor menaik sepuluh-sepuluh.</vt:lpstr>
      <vt:lpstr>MASA UNTUK TRAIN CHOO CHOO “MENAIK”</vt:lpstr>
      <vt:lpstr>Nyatakan pola nombor bagi kereta api di bawah?</vt:lpstr>
      <vt:lpstr>Jawapan: Pola nombor kereta api 1,2,1,2,1,2</vt:lpstr>
      <vt:lpstr>Nyatakan pola nombor bagi kereta api di bawah?</vt:lpstr>
      <vt:lpstr>Jawapan: Pola nombor kereta api 4,6,4,6,4,6</vt:lpstr>
      <vt:lpstr>PowerPoint Presentation</vt:lpstr>
      <vt:lpstr>PowerPoint Presentation</vt:lpstr>
      <vt:lpstr>PowerPoint Presentation</vt:lpstr>
      <vt:lpstr>PowerPoint Presentation</vt:lpstr>
      <vt:lpstr>Unit 1: Nombor Hingga 100 KENALI ANGGARAN</vt:lpstr>
      <vt:lpstr>Pengenalan</vt:lpstr>
      <vt:lpstr>Objektif Pembelajaran</vt:lpstr>
      <vt:lpstr>Pengenalan</vt:lpstr>
      <vt:lpstr>Terdapat 10 buku.</vt:lpstr>
      <vt:lpstr>Botol ini adalah kurang daripada lima.</vt:lpstr>
      <vt:lpstr>Terdapat 30 biji epal.</vt:lpstr>
      <vt:lpstr>Unit 1: Nombor Hingga 100 KENALI BUNDAR</vt:lpstr>
      <vt:lpstr>Objektif Pembelajaran</vt:lpstr>
      <vt:lpstr>Isi Kandungan</vt:lpstr>
      <vt:lpstr>Lompat si katak lompat</vt:lpstr>
      <vt:lpstr>PowerPoint Presentation</vt:lpstr>
      <vt:lpstr>Bundarkan nombor 28 kepada puluh yang terdekat.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Nombor bulat hingga 100</dc:title>
  <dc:creator>hp</dc:creator>
  <cp:lastModifiedBy>Muhammad Faiq bin Mohd Zailani</cp:lastModifiedBy>
  <cp:revision>17</cp:revision>
  <dcterms:modified xsi:type="dcterms:W3CDTF">2023-07-09T02:54:58Z</dcterms:modified>
</cp:coreProperties>
</file>